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96DF-2FA1-4BEC-B550-3F960D4A23BB}" type="datetimeFigureOut">
              <a:rPr lang="fr-FR" smtClean="0"/>
              <a:t>14/08/2022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158E-37E1-4236-B7AC-A95A71CDE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90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96DF-2FA1-4BEC-B550-3F960D4A23BB}" type="datetimeFigureOut">
              <a:rPr lang="fr-FR" smtClean="0"/>
              <a:t>14/08/2022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158E-37E1-4236-B7AC-A95A71CDE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0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96DF-2FA1-4BEC-B550-3F960D4A23BB}" type="datetimeFigureOut">
              <a:rPr lang="fr-FR" smtClean="0"/>
              <a:t>14/08/2022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158E-37E1-4236-B7AC-A95A71CDE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90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96DF-2FA1-4BEC-B550-3F960D4A23BB}" type="datetimeFigureOut">
              <a:rPr lang="fr-FR" smtClean="0"/>
              <a:t>14/08/2022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158E-37E1-4236-B7AC-A95A71CDE87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637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96DF-2FA1-4BEC-B550-3F960D4A23BB}" type="datetimeFigureOut">
              <a:rPr lang="fr-FR" smtClean="0"/>
              <a:t>14/08/2022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158E-37E1-4236-B7AC-A95A71CDE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915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96DF-2FA1-4BEC-B550-3F960D4A23BB}" type="datetimeFigureOut">
              <a:rPr lang="fr-FR" smtClean="0"/>
              <a:t>14/08/2022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158E-37E1-4236-B7AC-A95A71CDE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818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96DF-2FA1-4BEC-B550-3F960D4A23BB}" type="datetimeFigureOut">
              <a:rPr lang="fr-FR" smtClean="0"/>
              <a:t>14/08/2022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158E-37E1-4236-B7AC-A95A71CDE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569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96DF-2FA1-4BEC-B550-3F960D4A23BB}" type="datetimeFigureOut">
              <a:rPr lang="fr-FR" smtClean="0"/>
              <a:t>14/08/2022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158E-37E1-4236-B7AC-A95A71CDE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137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96DF-2FA1-4BEC-B550-3F960D4A23BB}" type="datetimeFigureOut">
              <a:rPr lang="fr-FR" smtClean="0"/>
              <a:t>14/08/2022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158E-37E1-4236-B7AC-A95A71CDE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37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96DF-2FA1-4BEC-B550-3F960D4A23BB}" type="datetimeFigureOut">
              <a:rPr lang="fr-FR" smtClean="0"/>
              <a:t>14/08/2022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158E-37E1-4236-B7AC-A95A71CDE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86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96DF-2FA1-4BEC-B550-3F960D4A23BB}" type="datetimeFigureOut">
              <a:rPr lang="fr-FR" smtClean="0"/>
              <a:t>14/08/2022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158E-37E1-4236-B7AC-A95A71CDE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93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96DF-2FA1-4BEC-B550-3F960D4A23BB}" type="datetimeFigureOut">
              <a:rPr lang="fr-FR" smtClean="0"/>
              <a:t>14/08/2022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158E-37E1-4236-B7AC-A95A71CDE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80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96DF-2FA1-4BEC-B550-3F960D4A23BB}" type="datetimeFigureOut">
              <a:rPr lang="fr-FR" smtClean="0"/>
              <a:t>14/08/2022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158E-37E1-4236-B7AC-A95A71CDE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65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96DF-2FA1-4BEC-B550-3F960D4A23BB}" type="datetimeFigureOut">
              <a:rPr lang="fr-FR" smtClean="0"/>
              <a:t>14/08/2022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158E-37E1-4236-B7AC-A95A71CDE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78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96DF-2FA1-4BEC-B550-3F960D4A23BB}" type="datetimeFigureOut">
              <a:rPr lang="fr-FR" smtClean="0"/>
              <a:t>14/08/2022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158E-37E1-4236-B7AC-A95A71CDE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14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96DF-2FA1-4BEC-B550-3F960D4A23BB}" type="datetimeFigureOut">
              <a:rPr lang="fr-FR" smtClean="0"/>
              <a:t>14/08/2022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158E-37E1-4236-B7AC-A95A71CDE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86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96DF-2FA1-4BEC-B550-3F960D4A23BB}" type="datetimeFigureOut">
              <a:rPr lang="fr-FR" smtClean="0"/>
              <a:t>14/08/2022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8158E-37E1-4236-B7AC-A95A71CDE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40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DE96DF-2FA1-4BEC-B550-3F960D4A23BB}" type="datetimeFigureOut">
              <a:rPr lang="fr-FR" smtClean="0"/>
              <a:t>14/08/2022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8158E-37E1-4236-B7AC-A95A71CDE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566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 Team &lt;/scorpion&gt;</a:t>
            </a:r>
            <a:br>
              <a:rPr lang="fr-FR" dirty="0" smtClean="0">
                <a:solidFill>
                  <a:schemeClr val="accent1"/>
                </a:solidFill>
              </a:rPr>
            </a:b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                                             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                                                                                               </a:t>
            </a:r>
            <a:r>
              <a:rPr lang="fr-FR" sz="2900" dirty="0" smtClean="0">
                <a:solidFill>
                  <a:schemeClr val="tx1"/>
                </a:solidFill>
              </a:rPr>
              <a:t>Groupe des génies</a:t>
            </a:r>
            <a:endParaRPr lang="fr-FR" sz="2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308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Présentation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Sur notre projet vous peut voir en premier lieu le représentation de l’AEENI et l’ENI avant tout.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Apres vous voyer le navigateur qui contient le clubs qui existe dans notre école et pour y bien connaitre veiller le visite.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315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Présentation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Sur notre projet vous peut voir en premier lieu le représentation de l’AEENI et l’ENI avant tout.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Apres vous voyer le navigateur qui contient le clubs qui existe dans notre école et pour y bien connaitre veiller le visite. 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En deuxième navigateur vous voyer le partenaires c’est-à-dire les partenaires de l’AEENI qui le soutien a chaque compétition qu’il organises dans l’</a:t>
            </a:r>
            <a:r>
              <a:rPr lang="fr-FR" dirty="0">
                <a:solidFill>
                  <a:schemeClr val="tx1"/>
                </a:solidFill>
              </a:rPr>
              <a:t> é</a:t>
            </a:r>
            <a:r>
              <a:rPr lang="fr-FR" dirty="0" smtClean="0">
                <a:solidFill>
                  <a:schemeClr val="tx1"/>
                </a:solidFill>
              </a:rPr>
              <a:t>cole.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426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Présentation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tx1"/>
                </a:solidFill>
              </a:rPr>
              <a:t>Sur notre projet vous peut voir en premier lieu le représentation de l’AEENI et l’ENI avant tout.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Apres vous voyer le navigateur qui contient le clubs qui existe dans notre école et pour y bien connaitre veiller le visite.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En deuxième navigateur vous voyer le partenaires c’est-à-dire les partenaires de l’AEENI qui le soutien a chaque compétition qu’il organises dans l’ école.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En troisième navigateur vous voyer l’organismes de l’AEENI qui contient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    tout les membres de bureau de l’AEENI par hiérarchie.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591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Présentation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Au suivant vous pouvez voir l’objectifs de l’AEENI qui sont très intéressants et ce sont des objectifs très impressionnant.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49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Présentation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Au suivant vous pouvez voir l’objectifs de l’AEENI qui sont très intéressants et ce sont des objectifs très impressionnant.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Et en dernier navigateur vous voyez les évènement, dans cette navigateur, il contient tous les évènement qui se passez a l’ENI dans cette dernier année.</a:t>
            </a:r>
          </a:p>
        </p:txBody>
      </p:sp>
    </p:spTree>
    <p:extLst>
      <p:ext uri="{BB962C8B-B14F-4D97-AF65-F5344CB8AC3E}">
        <p14:creationId xmlns:p14="http://schemas.microsoft.com/office/powerpoint/2010/main" val="2175399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Présentation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Au suivant vous pouvez voir l’objectifs de l’AEENI qui sont très intéressants et ce sont des objectifs très impressionnant.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Et en dernier navigateur vous voyez les évènement, dans cette navigateur, il contient tous les évènement qui se passez a l’ENI dans cette dernier année.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Apres si vous descend un peut vous peut voir l’image de la bâtiment de l’ENI et ses petits résume d’historique de l’AEENI et ses déroulement.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20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Présentation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En dessous du bâtiment vous pouvez voir une petite résume du relation entre l’AEENI avec ses partenaires qui a permis au étudiants de facilite le recherche des entreprise pour faire des stage.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76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FF00"/>
                </a:solidFill>
              </a:rPr>
              <a:t>Présentation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En dessous du bâtiment vous pouvez voir une petite résume du relation entre l’AEENI avec ses partenaires qui a permis au étudiants de facilite le recherche des entreprise pour faire des stage</a:t>
            </a:r>
            <a:r>
              <a:rPr lang="fr-FR" dirty="0" smtClean="0">
                <a:solidFill>
                  <a:schemeClr val="tx1"/>
                </a:solidFill>
              </a:rPr>
              <a:t>. 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Et en dessous des ses partenaires vous relation entre l’AEENI et le clubs existants dans l’école et ra1cine que les clubs ont pu se fournir.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61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FF00"/>
                </a:solidFill>
              </a:rPr>
              <a:t>Présentation du groupe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Clavien NAMBININA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chemeClr val="tx1"/>
                </a:solidFill>
              </a:rPr>
              <a:t>Notre chef de groupe et le fondateur de &lt;/scorpion&gt;.C’est lui qui a occupe </a:t>
            </a:r>
            <a:r>
              <a:rPr lang="fr-FR" sz="2000" dirty="0" smtClean="0">
                <a:solidFill>
                  <a:schemeClr val="tx1"/>
                </a:solidFill>
              </a:rPr>
              <a:t>personnellement le </a:t>
            </a:r>
            <a:r>
              <a:rPr lang="fr-FR" sz="2000" dirty="0" smtClean="0">
                <a:solidFill>
                  <a:schemeClr val="tx1"/>
                </a:solidFill>
              </a:rPr>
              <a:t>JavaScript de notre site. Et c’est le meilleur et le plus intelligent dans notre </a:t>
            </a:r>
            <a:r>
              <a:rPr lang="fr-FR" sz="2000" dirty="0" smtClean="0"/>
              <a:t>équipe.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47899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FF00"/>
                </a:solidFill>
              </a:rPr>
              <a:t>Présentation du groupe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5201" y="2052918"/>
            <a:ext cx="8946541" cy="4195481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Clavien NAMBININA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</a:rPr>
              <a:t>Notre chef de groupe et le fondateur de &lt;/scorpion&gt;.C’est lui qui à</a:t>
            </a:r>
            <a:r>
              <a:rPr lang="fr-FR" sz="2000" dirty="0" smtClean="0">
                <a:solidFill>
                  <a:schemeClr val="tx1"/>
                </a:solidFill>
              </a:rPr>
              <a:t> occuper </a:t>
            </a:r>
            <a:r>
              <a:rPr lang="fr-FR" sz="2000" dirty="0">
                <a:solidFill>
                  <a:schemeClr val="tx1"/>
                </a:solidFill>
              </a:rPr>
              <a:t>personnellement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</a:rPr>
              <a:t>Le JavaScript de notre </a:t>
            </a:r>
            <a:r>
              <a:rPr lang="fr-FR" sz="2000" dirty="0" smtClean="0">
                <a:solidFill>
                  <a:schemeClr val="tx1"/>
                </a:solidFill>
              </a:rPr>
              <a:t>site</a:t>
            </a:r>
            <a:r>
              <a:rPr lang="fr-FR" sz="2000" dirty="0">
                <a:solidFill>
                  <a:schemeClr val="tx1"/>
                </a:solidFill>
              </a:rPr>
              <a:t>. Et c’est le meilleur et le plus intelligent dans notre équipe</a:t>
            </a:r>
            <a:r>
              <a:rPr lang="fr-FR" sz="20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dirty="0" smtClean="0">
                <a:solidFill>
                  <a:srgbClr val="FF0000"/>
                </a:solidFill>
              </a:rPr>
              <a:t>MAMIZARA Henri Canisius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chemeClr val="tx1"/>
                </a:solidFill>
              </a:rPr>
              <a:t>C’est notre intégrateur web qui a pris le travail de réaliser le travail fait par le designer. C’est </a:t>
            </a:r>
            <a:r>
              <a:rPr lang="fr-FR" sz="2000" dirty="0" smtClean="0">
                <a:solidFill>
                  <a:schemeClr val="tx1"/>
                </a:solidFill>
              </a:rPr>
              <a:t>grâce à </a:t>
            </a:r>
            <a:r>
              <a:rPr lang="fr-FR" sz="2000" dirty="0" smtClean="0">
                <a:solidFill>
                  <a:schemeClr val="tx1"/>
                </a:solidFill>
              </a:rPr>
              <a:t>lui qu’on a pu faire cette site grâce à ses compétences en CSS.  </a:t>
            </a:r>
            <a:endParaRPr lang="fr-F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233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FF00"/>
                </a:solidFill>
              </a:rPr>
              <a:t>Présentation du groupe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ANDRIAMAROHASY Ando Fanantenana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chemeClr val="tx1"/>
                </a:solidFill>
              </a:rPr>
              <a:t>Lui c’est aussi l’un de notre intégrateur web qui a occuper aussi a coder notre code en HTML </a:t>
            </a:r>
            <a:r>
              <a:rPr lang="fr-FR" sz="2000" dirty="0" smtClean="0">
                <a:solidFill>
                  <a:schemeClr val="tx1"/>
                </a:solidFill>
              </a:rPr>
              <a:t>et CSS </a:t>
            </a:r>
            <a:r>
              <a:rPr lang="fr-FR" sz="2000" dirty="0" smtClean="0">
                <a:solidFill>
                  <a:schemeClr val="tx1"/>
                </a:solidFill>
              </a:rPr>
              <a:t>car c’est son spécialité de faire cela.</a:t>
            </a:r>
            <a:endParaRPr lang="fr-F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27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FF00"/>
                </a:solidFill>
              </a:rPr>
              <a:t>Présentation du groupe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ANDRIAMAROHASY Ando Fanantenana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</a:rPr>
              <a:t>Lui c’est aussi l’un de notre intégrateur web qui a occuper aussi a coder notre code en HTML </a:t>
            </a:r>
            <a:r>
              <a:rPr lang="fr-FR" sz="2000" dirty="0" smtClean="0">
                <a:solidFill>
                  <a:schemeClr val="tx1"/>
                </a:solidFill>
              </a:rPr>
              <a:t>et CSS </a:t>
            </a:r>
            <a:r>
              <a:rPr lang="fr-FR" sz="2000" dirty="0">
                <a:solidFill>
                  <a:schemeClr val="tx1"/>
                </a:solidFill>
              </a:rPr>
              <a:t>car c’est son spécialité de faire cela</a:t>
            </a:r>
            <a:r>
              <a:rPr lang="fr-FR" sz="20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>
                <a:solidFill>
                  <a:srgbClr val="FF0000"/>
                </a:solidFill>
              </a:rPr>
              <a:t>NOMENJANAHARY Dieudonné Fils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chemeClr val="tx1"/>
                </a:solidFill>
              </a:rPr>
              <a:t>C’est notre designer qui a charger le design qui nous a permit de réaliser cette site web et qui </a:t>
            </a:r>
            <a:r>
              <a:rPr lang="fr-FR" sz="2000" dirty="0" smtClean="0">
                <a:solidFill>
                  <a:schemeClr val="tx1"/>
                </a:solidFill>
              </a:rPr>
              <a:t>va nous </a:t>
            </a:r>
            <a:r>
              <a:rPr lang="fr-FR" sz="2000" dirty="0" smtClean="0">
                <a:solidFill>
                  <a:schemeClr val="tx1"/>
                </a:solidFill>
              </a:rPr>
              <a:t>amené jusqu’à la fin de cette compétition.</a:t>
            </a:r>
          </a:p>
        </p:txBody>
      </p:sp>
    </p:spTree>
    <p:extLst>
      <p:ext uri="{BB962C8B-B14F-4D97-AF65-F5344CB8AC3E}">
        <p14:creationId xmlns:p14="http://schemas.microsoft.com/office/powerpoint/2010/main" val="1890940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FF00"/>
                </a:solidFill>
              </a:rPr>
              <a:t>Présentation du groupe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MONJA RABEFINOANA Fahasoavana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chemeClr val="tx1"/>
                </a:solidFill>
              </a:rPr>
              <a:t>C’est aussi notre intégrateur web qui a réaliser sa part du travail pour faire cette site en tant </a:t>
            </a:r>
            <a:r>
              <a:rPr lang="fr-FR" sz="2000" dirty="0" smtClean="0">
                <a:solidFill>
                  <a:schemeClr val="tx1"/>
                </a:solidFill>
              </a:rPr>
              <a:t>que intégrateur </a:t>
            </a:r>
            <a:r>
              <a:rPr lang="fr-FR" sz="2000" dirty="0" smtClean="0">
                <a:solidFill>
                  <a:schemeClr val="tx1"/>
                </a:solidFill>
              </a:rPr>
              <a:t>web du groupe</a:t>
            </a:r>
            <a:r>
              <a:rPr lang="fr-FR" sz="2000" dirty="0" smtClean="0">
                <a:solidFill>
                  <a:schemeClr val="bg1"/>
                </a:solidFill>
              </a:rPr>
              <a:t>.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803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FF00"/>
                </a:solidFill>
              </a:rPr>
              <a:t>Cree une site vitrine de l’AEENI et se partenaire.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>
                <a:solidFill>
                  <a:schemeClr val="tx1"/>
                </a:solidFill>
              </a:rPr>
              <a:t>Dans notre site nous allons vous présentez une site de l’AEENI et ses partenaires. Et dans notre site on a bien séparer tout les partenaires, clubs, évènements et les organismes de l’AEENI.</a:t>
            </a:r>
          </a:p>
          <a:p>
            <a:pPr marL="0" indent="0">
              <a:buNone/>
            </a:pPr>
            <a:endParaRPr lang="fr-F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778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FF00"/>
                </a:solidFill>
              </a:rPr>
              <a:t>Cree une site vitrine de l’AEENI et se partenaire.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>
                <a:solidFill>
                  <a:schemeClr val="tx1"/>
                </a:solidFill>
              </a:rPr>
              <a:t>Dans notre site nous allons vous présentez une site de l’AEENI et ses partenaires. Et dans notre site on a bien séparer tout les partenaires, clubs, évènements et les organismes de l’AEENI.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sz="2000" dirty="0" smtClean="0">
                <a:solidFill>
                  <a:schemeClr val="tx1"/>
                </a:solidFill>
              </a:rPr>
              <a:t>Dans le site qu’on a pu créer on va vous présentez détails par détails de tous les contenus du site web qu’on a crée, alors je vous invite a suivre jusqu’à la fin.</a:t>
            </a:r>
            <a:endParaRPr lang="fr-F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28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FF00"/>
                </a:solidFill>
              </a:rPr>
              <a:t>Présentation du projet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Sur notre projet vous peut voir en premier lieu le représentation de l’AEENI et l’ENI avant tout.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302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444</TotalTime>
  <Words>858</Words>
  <Application>Microsoft Office PowerPoint</Application>
  <PresentationFormat>Grand écran</PresentationFormat>
  <Paragraphs>71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 Team &lt;/scorpion&gt; </vt:lpstr>
      <vt:lpstr>Présentation du groupe</vt:lpstr>
      <vt:lpstr>Présentation du groupe</vt:lpstr>
      <vt:lpstr>Présentation du groupe</vt:lpstr>
      <vt:lpstr>Présentation du groupe</vt:lpstr>
      <vt:lpstr>Présentation du groupe</vt:lpstr>
      <vt:lpstr>Cree une site vitrine de l’AEENI et se partenaire.</vt:lpstr>
      <vt:lpstr>Cree une site vitrine de l’AEENI et se partenaire.</vt:lpstr>
      <vt:lpstr>Présentation du projet</vt:lpstr>
      <vt:lpstr>Présentation du projet</vt:lpstr>
      <vt:lpstr>Présentation du projet</vt:lpstr>
      <vt:lpstr>Présentation du projet</vt:lpstr>
      <vt:lpstr>Présentation du projet</vt:lpstr>
      <vt:lpstr>Présentation du projet</vt:lpstr>
      <vt:lpstr>Présentation du projet</vt:lpstr>
      <vt:lpstr>Présentation du projet</vt:lpstr>
      <vt:lpstr>Présentation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&lt;/scorpion&gt;</dc:title>
  <dc:creator>Leda Junior</dc:creator>
  <cp:lastModifiedBy>Leda Junior</cp:lastModifiedBy>
  <cp:revision>15</cp:revision>
  <dcterms:created xsi:type="dcterms:W3CDTF">2022-08-13T23:09:47Z</dcterms:created>
  <dcterms:modified xsi:type="dcterms:W3CDTF">2022-08-14T14:45:05Z</dcterms:modified>
</cp:coreProperties>
</file>