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98" d="100"/>
          <a:sy n="98" d="100"/>
        </p:scale>
        <p:origin x="58" y="-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2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2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1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1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9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51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0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2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1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1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6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0FBD20-EC25-4BEE-AD5F-E459FA1E6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a&#10;&#10;Descripción generada automáticamente">
            <a:extLst>
              <a:ext uri="{FF2B5EF4-FFF2-40B4-BE49-F238E27FC236}">
                <a16:creationId xmlns:a16="http://schemas.microsoft.com/office/drawing/2014/main" id="{AC2FFAAC-6D02-8662-6F20-A5F6F466FF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20" y="-4"/>
            <a:ext cx="12191980" cy="685800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0880"/>
            <a:ext cx="12192000" cy="362712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468032-79D9-1337-4BF0-6600BE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199" y="2362200"/>
            <a:ext cx="6438645" cy="2400300"/>
          </a:xfrm>
        </p:spPr>
        <p:txBody>
          <a:bodyPr>
            <a:normAutofit/>
          </a:bodyPr>
          <a:lstStyle/>
          <a:p>
            <a:r>
              <a:rPr lang="es-MX" sz="4800"/>
              <a:t>Sistema Deisa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A51190-8B71-0C84-03D3-FB381DE7F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8489" y="5075226"/>
            <a:ext cx="6438645" cy="1135074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Modulo: Código QR </a:t>
            </a:r>
          </a:p>
        </p:txBody>
      </p:sp>
    </p:spTree>
    <p:extLst>
      <p:ext uri="{BB962C8B-B14F-4D97-AF65-F5344CB8AC3E}">
        <p14:creationId xmlns:p14="http://schemas.microsoft.com/office/powerpoint/2010/main" val="12466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B4DF8-0FF9-20C1-961C-9101F7EB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Modificar código </a:t>
            </a:r>
            <a:r>
              <a:rPr lang="es-MX" dirty="0" err="1"/>
              <a:t>qr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C269F7-26F1-3710-32E4-37D1A4A8B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Seleccionar una orden con doble </a:t>
            </a:r>
            <a:r>
              <a:rPr lang="es-MX" dirty="0" err="1"/>
              <a:t>click</a:t>
            </a:r>
            <a:r>
              <a:rPr lang="es-MX" dirty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783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AA2B7-F95A-9271-6721-F64B9213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Icono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6B3108-7430-2592-CC66-E1222160D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módulo </a:t>
            </a:r>
            <a:r>
              <a:rPr lang="es-MX" dirty="0" err="1"/>
              <a:t>Qr</a:t>
            </a:r>
            <a:r>
              <a:rPr lang="es-MX" dirty="0"/>
              <a:t> será habilitado para el departamento de ventas y en departamentos técnicos para las personas que se dediquen a realizar reportes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Si no se encuentra el módulo entre su jefe directo debe notificar al departamento de sistemas 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A922E9-316E-2EB7-C31D-5C5193ED86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243"/>
          <a:stretch/>
        </p:blipFill>
        <p:spPr>
          <a:xfrm>
            <a:off x="1231325" y="2968973"/>
            <a:ext cx="5163819" cy="13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4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9E072-CE83-CE7D-7447-0DBDEAC1A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Buscar informe con Código QR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DBF5FEA-66BF-A22C-25EB-DF3D43637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028" y="3695654"/>
            <a:ext cx="6207579" cy="1147052"/>
          </a:xfr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1377615-FD0A-BEAE-7FD8-B2CE324FCC9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987497" y="3204731"/>
            <a:ext cx="1586976" cy="8836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81E6BB-8BDD-82D5-5723-0D1A0868294A}"/>
              </a:ext>
            </a:extLst>
          </p:cNvPr>
          <p:cNvSpPr txBox="1"/>
          <p:nvPr/>
        </p:nvSpPr>
        <p:spPr>
          <a:xfrm>
            <a:off x="1122217" y="2558400"/>
            <a:ext cx="1730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Numero de orden inferior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1DC74EC-4B06-3A54-8A9B-CC7EA712D6DF}"/>
              </a:ext>
            </a:extLst>
          </p:cNvPr>
          <p:cNvSpPr txBox="1"/>
          <p:nvPr/>
        </p:nvSpPr>
        <p:spPr>
          <a:xfrm>
            <a:off x="3187188" y="2558400"/>
            <a:ext cx="1730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Numero de orden superior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BF215B1-14E3-B8AE-AD55-C9A1C9D4F4F9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52468" y="3204731"/>
            <a:ext cx="1313020" cy="8836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B3E60B6-023A-8761-93C2-DB9C2F42B57E}"/>
              </a:ext>
            </a:extLst>
          </p:cNvPr>
          <p:cNvSpPr txBox="1"/>
          <p:nvPr/>
        </p:nvSpPr>
        <p:spPr>
          <a:xfrm>
            <a:off x="5918437" y="2558400"/>
            <a:ext cx="220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Año de las ordenes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45537D7-6A6C-A554-E88D-2B563D13C71E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7023022" y="2927732"/>
            <a:ext cx="0" cy="11606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B7041FF2-6750-8912-B44F-37EC78FE112B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1987497" y="4768483"/>
            <a:ext cx="1646172" cy="8421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6AB7181-4008-7B2C-8686-BBD16C77A9C9}"/>
              </a:ext>
            </a:extLst>
          </p:cNvPr>
          <p:cNvSpPr txBox="1"/>
          <p:nvPr/>
        </p:nvSpPr>
        <p:spPr>
          <a:xfrm>
            <a:off x="1122217" y="5610628"/>
            <a:ext cx="1730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Departamento de la orden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F686EED-7F7B-BDCA-E464-B641A55C2D76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733574" y="4734681"/>
            <a:ext cx="1017322" cy="8759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7127C9D-E345-EC03-7BC4-2AAD9E4983EC}"/>
              </a:ext>
            </a:extLst>
          </p:cNvPr>
          <p:cNvSpPr txBox="1"/>
          <p:nvPr/>
        </p:nvSpPr>
        <p:spPr>
          <a:xfrm>
            <a:off x="3701138" y="5610628"/>
            <a:ext cx="206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Filtrar la ordenes que tiene </a:t>
            </a:r>
            <a:r>
              <a:rPr lang="es-MX" dirty="0" err="1"/>
              <a:t>Qr</a:t>
            </a:r>
            <a:endParaRPr lang="es-MX" dirty="0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729031C2-2591-4073-EA4F-3C488CA7039F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6476941" y="4856272"/>
            <a:ext cx="879206" cy="7076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276DB96-EA4D-232E-ED32-A18475241B46}"/>
              </a:ext>
            </a:extLst>
          </p:cNvPr>
          <p:cNvSpPr txBox="1"/>
          <p:nvPr/>
        </p:nvSpPr>
        <p:spPr>
          <a:xfrm>
            <a:off x="6157742" y="5563969"/>
            <a:ext cx="2396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Filtrar las ordenes que tiene documento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9E0C1B64-6DF6-CB53-C9B1-A078C633403F}"/>
              </a:ext>
            </a:extLst>
          </p:cNvPr>
          <p:cNvCxnSpPr>
            <a:cxnSpLocks/>
            <a:stCxn id="37" idx="1"/>
            <a:endCxn id="5" idx="3"/>
          </p:cNvCxnSpPr>
          <p:nvPr/>
        </p:nvCxnSpPr>
        <p:spPr>
          <a:xfrm flipH="1">
            <a:off x="8127607" y="4269180"/>
            <a:ext cx="100069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51E9A46-B983-7D38-0900-3260E92BF4F2}"/>
              </a:ext>
            </a:extLst>
          </p:cNvPr>
          <p:cNvSpPr txBox="1"/>
          <p:nvPr/>
        </p:nvSpPr>
        <p:spPr>
          <a:xfrm>
            <a:off x="9128298" y="3946014"/>
            <a:ext cx="2396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Botón para iniciar la búsqueda</a:t>
            </a:r>
          </a:p>
        </p:txBody>
      </p:sp>
    </p:spTree>
    <p:extLst>
      <p:ext uri="{BB962C8B-B14F-4D97-AF65-F5344CB8AC3E}">
        <p14:creationId xmlns:p14="http://schemas.microsoft.com/office/powerpoint/2010/main" val="282245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5AD68-1154-578A-F6F4-873B6EF7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 de Ordenes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F7B258E-6DFF-6B0F-010E-278D9A39B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3895" y="4043924"/>
            <a:ext cx="4331490" cy="1150802"/>
          </a:xfr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A361F41-7501-B81C-02C2-DC31E5937FF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987497" y="3204731"/>
            <a:ext cx="1586976" cy="8836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06ADCB32-015E-3145-58E4-CFE0344F1584}"/>
              </a:ext>
            </a:extLst>
          </p:cNvPr>
          <p:cNvSpPr txBox="1"/>
          <p:nvPr/>
        </p:nvSpPr>
        <p:spPr>
          <a:xfrm>
            <a:off x="1122217" y="2558400"/>
            <a:ext cx="1730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Numero de la orden inferior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265B143-26E6-2262-AEA1-8763BE5760C9}"/>
              </a:ext>
            </a:extLst>
          </p:cNvPr>
          <p:cNvSpPr txBox="1"/>
          <p:nvPr/>
        </p:nvSpPr>
        <p:spPr>
          <a:xfrm>
            <a:off x="3741711" y="2558400"/>
            <a:ext cx="173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Sub Orden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472036A-15FD-1CA4-A969-584F7D0735D0}"/>
              </a:ext>
            </a:extLst>
          </p:cNvPr>
          <p:cNvSpPr txBox="1"/>
          <p:nvPr/>
        </p:nvSpPr>
        <p:spPr>
          <a:xfrm>
            <a:off x="5472270" y="2558399"/>
            <a:ext cx="1730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Tiene código </a:t>
            </a:r>
            <a:r>
              <a:rPr lang="es-MX" dirty="0" err="1"/>
              <a:t>Qr</a:t>
            </a:r>
            <a:endParaRPr lang="es-MX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2B037DC-CD73-925E-0C9C-06A7CD230E01}"/>
              </a:ext>
            </a:extLst>
          </p:cNvPr>
          <p:cNvSpPr txBox="1"/>
          <p:nvPr/>
        </p:nvSpPr>
        <p:spPr>
          <a:xfrm>
            <a:off x="7637610" y="2558398"/>
            <a:ext cx="1730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Tiene código documento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3EAEB04-A028-119B-55E0-97F22B28ED7A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606991" y="2927732"/>
            <a:ext cx="865279" cy="11161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9861EAC-4C39-D390-F5D9-25311BDD4EF6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337549" y="3204730"/>
            <a:ext cx="1" cy="8836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A17ED11-EAD4-6FF4-6617-DDE1270B825C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7346462" y="3204729"/>
            <a:ext cx="1156428" cy="8836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99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03D5F-826A-E319-57E4-EDCD0FDB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Consideraciones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AC5A22-A8E8-5105-54ED-411B5ADD9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Solo se muestran órdenes del año 2023</a:t>
            </a:r>
          </a:p>
          <a:p>
            <a:r>
              <a:rPr lang="es-MX" dirty="0"/>
              <a:t>Si no selecciona ningún filtro (</a:t>
            </a:r>
            <a:r>
              <a:rPr lang="es-MX" dirty="0" err="1"/>
              <a:t>Qr</a:t>
            </a:r>
            <a:r>
              <a:rPr lang="es-MX" dirty="0"/>
              <a:t> y Documento) se mostraran todas las ordenes sin importar si tienen o no tiene código </a:t>
            </a:r>
            <a:r>
              <a:rPr lang="es-MX" dirty="0" err="1"/>
              <a:t>Qr</a:t>
            </a:r>
            <a:r>
              <a:rPr lang="es-MX" dirty="0"/>
              <a:t> o documento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BC0E6D-81D8-DD17-D5BF-598774AB7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194" y="3672480"/>
            <a:ext cx="3508375" cy="69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9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10B21-5966-428B-4F70-46A0C0D0D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Crear código </a:t>
            </a:r>
            <a:r>
              <a:rPr lang="es-MX" dirty="0" err="1"/>
              <a:t>qr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2ACA28-8286-66AA-7C37-70757230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Seleccionar una orden con doble </a:t>
            </a:r>
            <a:r>
              <a:rPr lang="es-MX" dirty="0" err="1"/>
              <a:t>click</a:t>
            </a:r>
            <a:r>
              <a:rPr lang="es-MX" dirty="0"/>
              <a:t>.</a:t>
            </a:r>
          </a:p>
          <a:p>
            <a:r>
              <a:rPr lang="es-MX" dirty="0"/>
              <a:t>Se carga la información básica de la orden (Esta no la podrás modificar de manera manual).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DB461D-CBB9-8A4F-6D64-C9A691E15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336" y="4025881"/>
            <a:ext cx="7213328" cy="1541127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E784A47-5CC6-7C6C-ECC1-E6CF0770D76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123815" y="3756010"/>
            <a:ext cx="311148" cy="4025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1D348D9C-9DD4-5538-305F-181A47FBC5FE}"/>
              </a:ext>
            </a:extLst>
          </p:cNvPr>
          <p:cNvSpPr txBox="1"/>
          <p:nvPr/>
        </p:nvSpPr>
        <p:spPr>
          <a:xfrm>
            <a:off x="2258535" y="3386678"/>
            <a:ext cx="173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Departamento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546CA33-43C1-3681-B2E0-1BA9870F8476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382930" y="4812064"/>
            <a:ext cx="58887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8CD24EC-3A83-9650-685D-10313884951E}"/>
              </a:ext>
            </a:extLst>
          </p:cNvPr>
          <p:cNvSpPr txBox="1"/>
          <p:nvPr/>
        </p:nvSpPr>
        <p:spPr>
          <a:xfrm>
            <a:off x="652371" y="4488898"/>
            <a:ext cx="1730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Tipo de documento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485026A3-2599-7571-754A-FDC1E7897282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3194051" y="5400901"/>
            <a:ext cx="410209" cy="4359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772EE22-724A-233B-C55D-3A589C0E08B8}"/>
              </a:ext>
            </a:extLst>
          </p:cNvPr>
          <p:cNvSpPr txBox="1"/>
          <p:nvPr/>
        </p:nvSpPr>
        <p:spPr>
          <a:xfrm>
            <a:off x="2328771" y="5836879"/>
            <a:ext cx="1730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Tipo de documento</a:t>
            </a:r>
          </a:p>
        </p:txBody>
      </p:sp>
    </p:spTree>
    <p:extLst>
      <p:ext uri="{BB962C8B-B14F-4D97-AF65-F5344CB8AC3E}">
        <p14:creationId xmlns:p14="http://schemas.microsoft.com/office/powerpoint/2010/main" val="368671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2FFF6-391F-CD4B-A3F0-BDA76825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Crear código </a:t>
            </a:r>
            <a:r>
              <a:rPr lang="es-MX" dirty="0" err="1"/>
              <a:t>qr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2D1072-9006-6AFB-0328-367C7F8D9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Seleccionar la pestaña de Agregar para mostrar la información que se deberá llenar para crear un código </a:t>
            </a:r>
            <a:r>
              <a:rPr lang="es-MX" dirty="0" err="1"/>
              <a:t>Qr</a:t>
            </a:r>
            <a:r>
              <a:rPr lang="es-MX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2302CA-091A-5F2C-480E-A0462C9E7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482" y="2722364"/>
            <a:ext cx="3115110" cy="3953427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FA82F44-2875-626C-3443-9DD61C1ACBE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813538" y="2852162"/>
            <a:ext cx="2172677" cy="3718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2C4981C1-E5BC-3077-7C13-490506D6797E}"/>
              </a:ext>
            </a:extLst>
          </p:cNvPr>
          <p:cNvSpPr txBox="1"/>
          <p:nvPr/>
        </p:nvSpPr>
        <p:spPr>
          <a:xfrm>
            <a:off x="784107" y="2900888"/>
            <a:ext cx="2029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Pestaña de agregar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E028A90-3F59-F077-89BE-94D96A0DD6CC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570137" y="3147175"/>
            <a:ext cx="1960391" cy="8784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AE6768F-0C07-AA6E-AA06-F5392CFD00FC}"/>
              </a:ext>
            </a:extLst>
          </p:cNvPr>
          <p:cNvSpPr txBox="1"/>
          <p:nvPr/>
        </p:nvSpPr>
        <p:spPr>
          <a:xfrm>
            <a:off x="790797" y="3563938"/>
            <a:ext cx="1779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Razón social o nombre del cliente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6A80C53-189A-EFEB-761D-CFCCF27B29F8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2376051" y="3412522"/>
            <a:ext cx="2360072" cy="14335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E138D49-29D5-93B3-CC96-D462ACD622EE}"/>
              </a:ext>
            </a:extLst>
          </p:cNvPr>
          <p:cNvSpPr txBox="1"/>
          <p:nvPr/>
        </p:nvSpPr>
        <p:spPr>
          <a:xfrm>
            <a:off x="784106" y="4522873"/>
            <a:ext cx="1591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Nombre del documento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CA420EF-4E39-835F-309B-75BB5F97D14E}"/>
              </a:ext>
            </a:extLst>
          </p:cNvPr>
          <p:cNvSpPr txBox="1"/>
          <p:nvPr/>
        </p:nvSpPr>
        <p:spPr>
          <a:xfrm>
            <a:off x="784106" y="5169204"/>
            <a:ext cx="1911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Formato del documento que se guardara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BD47179-0BB9-5ED5-60F5-A9E5C73C8AC1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2695183" y="3720269"/>
            <a:ext cx="2040940" cy="19106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C573C8C-DDEF-4935-9483-10027E98C91D}"/>
              </a:ext>
            </a:extLst>
          </p:cNvPr>
          <p:cNvSpPr txBox="1"/>
          <p:nvPr/>
        </p:nvSpPr>
        <p:spPr>
          <a:xfrm>
            <a:off x="784106" y="6170965"/>
            <a:ext cx="169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Id de código </a:t>
            </a:r>
            <a:r>
              <a:rPr lang="es-MX" dirty="0" err="1"/>
              <a:t>Qr</a:t>
            </a:r>
            <a:endParaRPr lang="es-MX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EA5A13A-B04F-025A-BD00-925DC5784A7E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477478" y="3940934"/>
            <a:ext cx="2508737" cy="24146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0234A89-1109-C4CB-DC2C-88661D240302}"/>
              </a:ext>
            </a:extLst>
          </p:cNvPr>
          <p:cNvSpPr txBox="1"/>
          <p:nvPr/>
        </p:nvSpPr>
        <p:spPr>
          <a:xfrm>
            <a:off x="9355937" y="2990782"/>
            <a:ext cx="178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Tipo de informe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EA6F5C1-BCEB-DC8D-A16F-551E181BFC70}"/>
              </a:ext>
            </a:extLst>
          </p:cNvPr>
          <p:cNvSpPr txBox="1"/>
          <p:nvPr/>
        </p:nvSpPr>
        <p:spPr>
          <a:xfrm>
            <a:off x="9669651" y="3373219"/>
            <a:ext cx="14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Cargar un documento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7E0E0D6-F602-7400-FC32-FC5FBA4AF1E6}"/>
              </a:ext>
            </a:extLst>
          </p:cNvPr>
          <p:cNvSpPr txBox="1"/>
          <p:nvPr/>
        </p:nvSpPr>
        <p:spPr>
          <a:xfrm>
            <a:off x="9759452" y="4032655"/>
            <a:ext cx="129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Disponible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B5D40A35-1A1B-5AAA-8E72-E96076AD34CD}"/>
              </a:ext>
            </a:extLst>
          </p:cNvPr>
          <p:cNvSpPr txBox="1"/>
          <p:nvPr/>
        </p:nvSpPr>
        <p:spPr>
          <a:xfrm>
            <a:off x="8981309" y="4338207"/>
            <a:ext cx="202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Guardar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22B91043-C42A-3DA7-F49C-19EC652C618E}"/>
              </a:ext>
            </a:extLst>
          </p:cNvPr>
          <p:cNvSpPr txBox="1"/>
          <p:nvPr/>
        </p:nvSpPr>
        <p:spPr>
          <a:xfrm>
            <a:off x="9112533" y="4707539"/>
            <a:ext cx="2029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err="1"/>
              <a:t>Url</a:t>
            </a:r>
            <a:r>
              <a:rPr lang="es-MX" dirty="0"/>
              <a:t> de la página web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5A396CEB-6CC9-647A-4CE9-E4B465B0F055}"/>
              </a:ext>
            </a:extLst>
          </p:cNvPr>
          <p:cNvSpPr txBox="1"/>
          <p:nvPr/>
        </p:nvSpPr>
        <p:spPr>
          <a:xfrm>
            <a:off x="9112533" y="5349179"/>
            <a:ext cx="202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Contraseña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F2BC6AF-42F6-9A51-BFD8-B9BEFE72CF02}"/>
              </a:ext>
            </a:extLst>
          </p:cNvPr>
          <p:cNvSpPr txBox="1"/>
          <p:nvPr/>
        </p:nvSpPr>
        <p:spPr>
          <a:xfrm>
            <a:off x="8739326" y="5663364"/>
            <a:ext cx="2402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Numero de descargas permitidas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0FE5D8F7-ECCF-F310-6BA1-8A824A24FCDE}"/>
              </a:ext>
            </a:extLst>
          </p:cNvPr>
          <p:cNvSpPr txBox="1"/>
          <p:nvPr/>
        </p:nvSpPr>
        <p:spPr>
          <a:xfrm>
            <a:off x="8831386" y="6252981"/>
            <a:ext cx="231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Correo electrónico</a:t>
            </a:r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F4B3D8FB-050C-B5A3-F910-0F06CB61DE97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6679587" y="3175448"/>
            <a:ext cx="2676350" cy="10418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2AC4648A-863E-6DAF-2739-710B8BA35CF5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7083102" y="3696385"/>
            <a:ext cx="2586549" cy="13343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8DD70B4E-53ED-F1FE-9C2B-CCE0AEFA7591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7400126" y="4217321"/>
            <a:ext cx="2359326" cy="12179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55E9C3FD-10CD-65F3-6171-9539932CE013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7465738" y="5030705"/>
            <a:ext cx="1646795" cy="6518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34BD136A-204E-074E-4374-9D22EEB71B11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493165" y="5533845"/>
            <a:ext cx="1619368" cy="4494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B552087E-7156-7E12-E01B-51445A56D39C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6578156" y="5986530"/>
            <a:ext cx="2161170" cy="2237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5720AA68-3D16-B150-0260-769BAB15AEAF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6520808" y="6437647"/>
            <a:ext cx="231057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5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E14D7-5EF1-8896-6FE3-A0F19D60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Consideraciones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84216A-D215-6D15-FD62-6167533E5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La razón social o nombre del cliente es la única información que se puede editar de manera manual.</a:t>
            </a:r>
          </a:p>
          <a:p>
            <a:r>
              <a:rPr lang="es-MX" dirty="0"/>
              <a:t>El formato con el que se guardara cualquier informe es </a:t>
            </a:r>
            <a:r>
              <a:rPr lang="es-MX" dirty="0" err="1"/>
              <a:t>pdf</a:t>
            </a:r>
            <a:r>
              <a:rPr lang="es-MX" dirty="0"/>
              <a:t>.</a:t>
            </a:r>
          </a:p>
          <a:p>
            <a:r>
              <a:rPr lang="es-MX" dirty="0"/>
              <a:t>El nombre carga según el documento que selecciones</a:t>
            </a:r>
          </a:p>
          <a:p>
            <a:r>
              <a:rPr lang="es-MX" dirty="0"/>
              <a:t>El campo Disponible indica si el cliente podrá verlo o no en la página web.</a:t>
            </a:r>
          </a:p>
          <a:p>
            <a:r>
              <a:rPr lang="es-MX" dirty="0"/>
              <a:t>El número de descargas disponibles para cualquier informe se inicializa es 2. </a:t>
            </a:r>
          </a:p>
          <a:p>
            <a:r>
              <a:rPr lang="es-MX" dirty="0"/>
              <a:t>Cuando se crea un código </a:t>
            </a:r>
            <a:r>
              <a:rPr lang="es-MX" dirty="0" err="1"/>
              <a:t>Qr</a:t>
            </a:r>
            <a:r>
              <a:rPr lang="es-MX" dirty="0"/>
              <a:t> no tendrá contraseña ya que se genera de manera aleatoria cuando se manda el correo al cliente.</a:t>
            </a:r>
          </a:p>
          <a:p>
            <a:r>
              <a:rPr lang="es-MX" dirty="0"/>
              <a:t>El correo estará vacío al inicio hasta que esté listo el informe para el cliente.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043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C3D0B-B1D3-CD90-16D1-BAB55A8D7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Consideraciones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11767C-023E-170D-1E76-20F34A571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tipo de documentos que se pueden cargar en el módulo son : Excel, Word y Zip.</a:t>
            </a:r>
          </a:p>
          <a:p>
            <a:r>
              <a:rPr lang="es-MX" dirty="0"/>
              <a:t>Cargar los documentos desde alguna ubicación en su computadora.</a:t>
            </a:r>
          </a:p>
          <a:p>
            <a:r>
              <a:rPr lang="es-MX" dirty="0"/>
              <a:t>En los documentos Excel y Word se podrá insertar de manera directa el código </a:t>
            </a:r>
            <a:r>
              <a:rPr lang="es-MX" dirty="0" err="1"/>
              <a:t>Qr</a:t>
            </a:r>
            <a:r>
              <a:rPr lang="es-MX" dirty="0"/>
              <a:t> si cumple los requisitos.</a:t>
            </a:r>
          </a:p>
          <a:p>
            <a:r>
              <a:rPr lang="es-MX" dirty="0"/>
              <a:t>Se recomienda usar la versión de Office 2013 en adelante.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39063805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8E7"/>
      </a:lt2>
      <a:accent1>
        <a:srgbClr val="DA828B"/>
      </a:accent1>
      <a:accent2>
        <a:srgbClr val="D28866"/>
      </a:accent2>
      <a:accent3>
        <a:srgbClr val="BAA262"/>
      </a:accent3>
      <a:accent4>
        <a:srgbClr val="9CA952"/>
      </a:accent4>
      <a:accent5>
        <a:srgbClr val="86AE67"/>
      </a:accent5>
      <a:accent6>
        <a:srgbClr val="5AB558"/>
      </a:accent6>
      <a:hlink>
        <a:srgbClr val="568E88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413</Words>
  <Application>Microsoft Office PowerPoint</Application>
  <PresentationFormat>Panorámica</PresentationFormat>
  <Paragraphs>60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Grandview</vt:lpstr>
      <vt:lpstr>Grandview Display</vt:lpstr>
      <vt:lpstr>CitationVTI</vt:lpstr>
      <vt:lpstr>Sistema Deisa</vt:lpstr>
      <vt:lpstr>Icono</vt:lpstr>
      <vt:lpstr>Buscar informe con Código QR</vt:lpstr>
      <vt:lpstr>Resultado de Ordenes </vt:lpstr>
      <vt:lpstr>Consideraciones</vt:lpstr>
      <vt:lpstr>Crear código qr</vt:lpstr>
      <vt:lpstr>Crear código qr</vt:lpstr>
      <vt:lpstr>Consideraciones</vt:lpstr>
      <vt:lpstr>Consideraciones</vt:lpstr>
      <vt:lpstr>Modificar código qr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Deisa</dc:title>
  <dc:creator>IVAN AMBROSIO</dc:creator>
  <cp:lastModifiedBy>IVAN AMBROSIO</cp:lastModifiedBy>
  <cp:revision>1</cp:revision>
  <dcterms:created xsi:type="dcterms:W3CDTF">2023-07-18T01:50:33Z</dcterms:created>
  <dcterms:modified xsi:type="dcterms:W3CDTF">2023-07-18T05:21:44Z</dcterms:modified>
</cp:coreProperties>
</file>