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3" r:id="rId10"/>
    <p:sldId id="266" r:id="rId11"/>
    <p:sldId id="267" r:id="rId12"/>
    <p:sldId id="268" r:id="rId13"/>
    <p:sldId id="260" r:id="rId14"/>
  </p:sldIdLst>
  <p:sldSz cx="9144000" cy="5143500" type="screen16x9"/>
  <p:notesSz cx="6858000" cy="9144000"/>
  <p:embeddedFontLst>
    <p:embeddedFont>
      <p:font typeface="Be Vietnam Pro" panose="020B0604020202020204" charset="0"/>
      <p:regular r:id="rId16"/>
      <p:bold r:id="rId17"/>
      <p:italic r:id="rId18"/>
      <p:boldItalic r:id="rId19"/>
    </p:embeddedFont>
    <p:embeddedFont>
      <p:font typeface="DM Sans" pitchFamily="2" charset="0"/>
      <p:regular r:id="rId20"/>
      <p:bold r:id="rId21"/>
      <p:italic r:id="rId22"/>
      <p:boldItalic r:id="rId23"/>
    </p:embeddedFont>
    <p:embeddedFont>
      <p:font typeface="Lato Light" panose="020F0502020204030203" pitchFamily="34" charset="0"/>
      <p:regular r:id="rId24"/>
      <p:italic r:id="rId25"/>
    </p:embeddedFont>
    <p:embeddedFont>
      <p:font typeface="Montserrat" panose="00000500000000000000" pitchFamily="2" charset="-52"/>
      <p:regular r:id="rId26"/>
      <p:bold r:id="rId27"/>
      <p:italic r:id="rId28"/>
      <p:boldItalic r:id="rId29"/>
    </p:embeddedFont>
    <p:embeddedFont>
      <p:font typeface="Montserrat Medium" panose="00000600000000000000" pitchFamily="2" charset="-52"/>
      <p:regular r:id="rId30"/>
      <p:bold r:id="rId31"/>
      <p:italic r:id="rId32"/>
      <p:boldItalic r:id="rId33"/>
    </p:embeddedFont>
    <p:embeddedFont>
      <p:font typeface="Nunito Light" pitchFamily="2" charset="-52"/>
      <p:regular r:id="rId34"/>
      <p:italic r:id="rId35"/>
    </p:embeddedFont>
    <p:embeddedFont>
      <p:font typeface="Proxima Nova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7" d="100"/>
          <a:sy n="97" d="100"/>
        </p:scale>
        <p:origin x="16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font" Target="fonts/font24.fntdata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font" Target="fonts/font2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>
          <a:extLst>
            <a:ext uri="{FF2B5EF4-FFF2-40B4-BE49-F238E27FC236}">
              <a16:creationId xmlns:a16="http://schemas.microsoft.com/office/drawing/2014/main" id="{E3EE09B5-8A31-D6B6-81C4-F8AEEC6D0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54dda1946d_6_344:notes">
            <a:extLst>
              <a:ext uri="{FF2B5EF4-FFF2-40B4-BE49-F238E27FC236}">
                <a16:creationId xmlns:a16="http://schemas.microsoft.com/office/drawing/2014/main" id="{88B001BF-AB69-B2ED-B2A5-85C689E95C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54dda1946d_6_344:notes">
            <a:extLst>
              <a:ext uri="{FF2B5EF4-FFF2-40B4-BE49-F238E27FC236}">
                <a16:creationId xmlns:a16="http://schemas.microsoft.com/office/drawing/2014/main" id="{0F6613F6-CB13-C588-F307-0CB1C4C20A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Выбор подходящих тренировок:</a:t>
            </a:r>
            <a:br>
              <a:rPr lang="en"/>
            </a:br>
            <a:r>
              <a:rPr lang="en"/>
              <a:t>1) Недостаток знаний о различных видах тренировок и их эффективности.</a:t>
            </a:r>
            <a:br>
              <a:rPr lang="en"/>
            </a:br>
            <a:r>
              <a:rPr lang="en"/>
              <a:t>2) Трудности в определении оптимального уровня нагрузки.</a:t>
            </a:r>
            <a:br>
              <a:rPr lang="en"/>
            </a:br>
            <a:r>
              <a:rPr lang="en"/>
              <a:t>3) Отсутствие четкого плана тренировок, соответствующего их целям и уровню подготовки.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Выбор подходящей диеты:</a:t>
            </a:r>
            <a:br>
              <a:rPr lang="en"/>
            </a:br>
            <a:r>
              <a:rPr lang="en"/>
              <a:t>1) Недостаток информации о питательной ценности продуктов.</a:t>
            </a:r>
            <a:br>
              <a:rPr lang="en"/>
            </a:br>
            <a:r>
              <a:rPr lang="en"/>
              <a:t>2) Трудности в составлении сбалансированного рациона.</a:t>
            </a:r>
            <a:br>
              <a:rPr lang="en"/>
            </a:br>
            <a:r>
              <a:rPr lang="en"/>
              <a:t>3) Проблемы с поддержанием диеты в долгосрочной перспективе.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Учет индивидуальных особенностей и медицинских факторов: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1) Учет возраста, пола, уровня физической подготовки и целей (похудение, набор мышечной массы, улучшение выносливости).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2) Наличие аллергий и хронических заболеваний, влияющих на выбор продуктов и тренировок.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Поддержание мотивации и дисциплины: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1) Поддержание мотивации для регулярных тренировок и соблюдения диеты.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2) Преодоление внутренних барьеров и соблазнов.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260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>
          <a:extLst>
            <a:ext uri="{FF2B5EF4-FFF2-40B4-BE49-F238E27FC236}">
              <a16:creationId xmlns:a16="http://schemas.microsoft.com/office/drawing/2014/main" id="{699B7D6D-D2C1-156D-3424-2A4DBB329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54dda1946d_6_344:notes">
            <a:extLst>
              <a:ext uri="{FF2B5EF4-FFF2-40B4-BE49-F238E27FC236}">
                <a16:creationId xmlns:a16="http://schemas.microsoft.com/office/drawing/2014/main" id="{20A4E533-7E53-310D-517E-8FC917F003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54dda1946d_6_344:notes">
            <a:extLst>
              <a:ext uri="{FF2B5EF4-FFF2-40B4-BE49-F238E27FC236}">
                <a16:creationId xmlns:a16="http://schemas.microsoft.com/office/drawing/2014/main" id="{26D54FE0-74BA-0BBF-49F4-FC7B4B150E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Выбор подходящих тренировок:</a:t>
            </a:r>
            <a:br>
              <a:rPr lang="en"/>
            </a:br>
            <a:r>
              <a:rPr lang="en"/>
              <a:t>1) Недостаток знаний о различных видах тренировок и их эффективности.</a:t>
            </a:r>
            <a:br>
              <a:rPr lang="en"/>
            </a:br>
            <a:r>
              <a:rPr lang="en"/>
              <a:t>2) Трудности в определении оптимального уровня нагрузки.</a:t>
            </a:r>
            <a:br>
              <a:rPr lang="en"/>
            </a:br>
            <a:r>
              <a:rPr lang="en"/>
              <a:t>3) Отсутствие четкого плана тренировок, соответствующего их целям и уровню подготовки.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Выбор подходящей диеты:</a:t>
            </a:r>
            <a:br>
              <a:rPr lang="en"/>
            </a:br>
            <a:r>
              <a:rPr lang="en"/>
              <a:t>1) Недостаток информации о питательной ценности продуктов.</a:t>
            </a:r>
            <a:br>
              <a:rPr lang="en"/>
            </a:br>
            <a:r>
              <a:rPr lang="en"/>
              <a:t>2) Трудности в составлении сбалансированного рациона.</a:t>
            </a:r>
            <a:br>
              <a:rPr lang="en"/>
            </a:br>
            <a:r>
              <a:rPr lang="en"/>
              <a:t>3) Проблемы с поддержанием диеты в долгосрочной перспективе.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Учет индивидуальных особенностей и медицинских факторов: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1) Учет возраста, пола, уровня физической подготовки и целей (похудение, набор мышечной массы, улучшение выносливости).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2) Наличие аллергий и хронических заболеваний, влияющих на выбор продуктов и тренировок.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Поддержание мотивации и дисциплины: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1) Поддержание мотивации для регулярных тренировок и соблюдения диеты.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2) Преодоление внутренних барьеров и соблазнов.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093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>
          <a:extLst>
            <a:ext uri="{FF2B5EF4-FFF2-40B4-BE49-F238E27FC236}">
              <a16:creationId xmlns:a16="http://schemas.microsoft.com/office/drawing/2014/main" id="{72B814F2-58D3-E115-20C1-B140B671A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54dda1946d_6_344:notes">
            <a:extLst>
              <a:ext uri="{FF2B5EF4-FFF2-40B4-BE49-F238E27FC236}">
                <a16:creationId xmlns:a16="http://schemas.microsoft.com/office/drawing/2014/main" id="{991F58CD-87B4-2F4F-3E16-0DDCA65117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54dda1946d_6_344:notes">
            <a:extLst>
              <a:ext uri="{FF2B5EF4-FFF2-40B4-BE49-F238E27FC236}">
                <a16:creationId xmlns:a16="http://schemas.microsoft.com/office/drawing/2014/main" id="{C87E63A2-CF58-0F52-A8F3-2835A03DC8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Выбор подходящих тренировок:</a:t>
            </a:r>
            <a:br>
              <a:rPr lang="en"/>
            </a:br>
            <a:r>
              <a:rPr lang="en"/>
              <a:t>1) Недостаток знаний о различных видах тренировок и их эффективности.</a:t>
            </a:r>
            <a:br>
              <a:rPr lang="en"/>
            </a:br>
            <a:r>
              <a:rPr lang="en"/>
              <a:t>2) Трудности в определении оптимального уровня нагрузки.</a:t>
            </a:r>
            <a:br>
              <a:rPr lang="en"/>
            </a:br>
            <a:r>
              <a:rPr lang="en"/>
              <a:t>3) Отсутствие четкого плана тренировок, соответствующего их целям и уровню подготовки.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Выбор подходящей диеты:</a:t>
            </a:r>
            <a:br>
              <a:rPr lang="en"/>
            </a:br>
            <a:r>
              <a:rPr lang="en"/>
              <a:t>1) Недостаток информации о питательной ценности продуктов.</a:t>
            </a:r>
            <a:br>
              <a:rPr lang="en"/>
            </a:br>
            <a:r>
              <a:rPr lang="en"/>
              <a:t>2) Трудности в составлении сбалансированного рациона.</a:t>
            </a:r>
            <a:br>
              <a:rPr lang="en"/>
            </a:br>
            <a:r>
              <a:rPr lang="en"/>
              <a:t>3) Проблемы с поддержанием диеты в долгосрочной перспективе.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Учет индивидуальных особенностей и медицинских факторов: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1) Учет возраста, пола, уровня физической подготовки и целей (похудение, набор мышечной массы, улучшение выносливости).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2) Наличие аллергий и хронических заболеваний, влияющих на выбор продуктов и тренировок.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Поддержание мотивации и дисциплины: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1) Поддержание мотивации для регулярных тренировок и соблюдения диеты.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2) Преодоление внутренних барьеров и соблазнов.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945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Выбор подходящих тренировок:</a:t>
            </a:r>
            <a:br>
              <a:rPr lang="en"/>
            </a:br>
            <a:r>
              <a:rPr lang="en"/>
              <a:t>1) Недостаток знаний о различных видах тренировок и их эффективности.</a:t>
            </a:r>
            <a:br>
              <a:rPr lang="en"/>
            </a:br>
            <a:r>
              <a:rPr lang="en"/>
              <a:t>2) Трудности в определении оптимального уровня нагрузки.</a:t>
            </a:r>
            <a:br>
              <a:rPr lang="en"/>
            </a:br>
            <a:r>
              <a:rPr lang="en"/>
              <a:t>3) Отсутствие четкого плана тренировок, соответствующего их целям и уровню подготовки.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Выбор подходящей диеты:</a:t>
            </a:r>
            <a:br>
              <a:rPr lang="en"/>
            </a:br>
            <a:r>
              <a:rPr lang="en"/>
              <a:t>1) Недостаток информации о питательной ценности продуктов.</a:t>
            </a:r>
            <a:br>
              <a:rPr lang="en"/>
            </a:br>
            <a:r>
              <a:rPr lang="en"/>
              <a:t>2) Трудности в составлении сбалансированного рациона.</a:t>
            </a:r>
            <a:br>
              <a:rPr lang="en"/>
            </a:br>
            <a:r>
              <a:rPr lang="en"/>
              <a:t>3) Проблемы с поддержанием диеты в долгосрочной перспективе.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Учет индивидуальных особенностей и медицинских факторов: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1) Учет возраста, пола, уровня физической подготовки и целей (похудение, набор мышечной массы, улучшение выносливости).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2) Наличие аллергий и хронических заболеваний, влияющих на выбор продуктов и тренировок.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Поддержание мотивации и дисциплины: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1) Поддержание мотивации для регулярных тренировок и соблюдения диеты.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2) Преодоление внутренних барьеров и соблазнов.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95959"/>
                </a:solidFill>
              </a:rPr>
              <a:t>Медицинские и фитнес-базы данных:</a:t>
            </a:r>
            <a:endParaRPr sz="105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95959"/>
                </a:solidFill>
              </a:rPr>
              <a:t>PubMed: База данных научных публикаций по медицине и здоровью.</a:t>
            </a:r>
            <a:endParaRPr sz="105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95959"/>
                </a:solidFill>
              </a:rPr>
              <a:t>ExRx.net: Ресурс, содержащий информацию о различных упражнениях, их технике выполнения и эффективности.</a:t>
            </a:r>
            <a:endParaRPr sz="105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95959"/>
                </a:solidFill>
              </a:rPr>
              <a:t>Питательные базы данных:</a:t>
            </a:r>
            <a:endParaRPr sz="105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95959"/>
                </a:solidFill>
              </a:rPr>
              <a:t>USDA FoodData Central: База данных, содержащая информацию о питательной ценности различных продуктов.</a:t>
            </a:r>
            <a:endParaRPr sz="105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95959"/>
                </a:solidFill>
              </a:rPr>
              <a:t>MyFitnessPal: Приложение и база данных, содержащие информацию о калорийности и питательной ценности продуктов.</a:t>
            </a:r>
            <a:endParaRPr sz="105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95959"/>
                </a:solidFill>
              </a:rPr>
              <a:t>Фитнес-приложения и трекеры:</a:t>
            </a:r>
            <a:endParaRPr sz="105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95959"/>
                </a:solidFill>
              </a:rPr>
              <a:t>Strava: Данные о тренировках, включая бег, велосипед, плавание и другие виды активности.</a:t>
            </a:r>
            <a:endParaRPr sz="105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95959"/>
                </a:solidFill>
              </a:rPr>
              <a:t>Fitbit: Данные о физической активности пользователей, включая шаги, калории, сердечный ритм и сон.</a:t>
            </a:r>
            <a:endParaRPr sz="105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95959"/>
                </a:solidFill>
              </a:rPr>
              <a:t>Научные исследования и статьи:</a:t>
            </a:r>
            <a:endParaRPr sz="105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95959"/>
                </a:solidFill>
              </a:rPr>
              <a:t>Google Scholar: Доступ к научным статьям и исследованиям по темам здоровья, питания и фитнеса.</a:t>
            </a:r>
            <a:endParaRPr sz="105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95959"/>
                </a:solidFill>
              </a:rPr>
              <a:t>ResearchGate: Платформа для обмена научными публикациями и данными.</a:t>
            </a:r>
            <a:endParaRPr sz="105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95959"/>
                </a:solidFill>
              </a:rPr>
              <a:t>Эти источники данных позволят создать комплексный граф знаний, который будет включать информацию о различных упражнениях, их эффективности, питательной ценности продуктов, а также данные о пользователях и их потребностях. Это позволит интеллектуальному ассистенту предоставлять точные и персонализированные рекомендации.</a:t>
            </a:r>
            <a:endParaRPr sz="105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>
          <a:extLst>
            <a:ext uri="{FF2B5EF4-FFF2-40B4-BE49-F238E27FC236}">
              <a16:creationId xmlns:a16="http://schemas.microsoft.com/office/drawing/2014/main" id="{922CA5F3-33EC-4ECF-0C98-F42DDD3F4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54dda1946d_6_344:notes">
            <a:extLst>
              <a:ext uri="{FF2B5EF4-FFF2-40B4-BE49-F238E27FC236}">
                <a16:creationId xmlns:a16="http://schemas.microsoft.com/office/drawing/2014/main" id="{3CCACC9A-6CB1-7873-3150-E8766B6762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54dda1946d_6_344:notes">
            <a:extLst>
              <a:ext uri="{FF2B5EF4-FFF2-40B4-BE49-F238E27FC236}">
                <a16:creationId xmlns:a16="http://schemas.microsoft.com/office/drawing/2014/main" id="{EBB2EB7D-A883-7B19-98DC-D4EF5A6DB5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Выбор подходящих тренировок:</a:t>
            </a:r>
            <a:br>
              <a:rPr lang="en"/>
            </a:br>
            <a:r>
              <a:rPr lang="en"/>
              <a:t>1) Недостаток знаний о различных видах тренировок и их эффективности.</a:t>
            </a:r>
            <a:br>
              <a:rPr lang="en"/>
            </a:br>
            <a:r>
              <a:rPr lang="en"/>
              <a:t>2) Трудности в определении оптимального уровня нагрузки.</a:t>
            </a:r>
            <a:br>
              <a:rPr lang="en"/>
            </a:br>
            <a:r>
              <a:rPr lang="en"/>
              <a:t>3) Отсутствие четкого плана тренировок, соответствующего их целям и уровню подготовки.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Выбор подходящей диеты:</a:t>
            </a:r>
            <a:br>
              <a:rPr lang="en"/>
            </a:br>
            <a:r>
              <a:rPr lang="en"/>
              <a:t>1) Недостаток информации о питательной ценности продуктов.</a:t>
            </a:r>
            <a:br>
              <a:rPr lang="en"/>
            </a:br>
            <a:r>
              <a:rPr lang="en"/>
              <a:t>2) Трудности в составлении сбалансированного рациона.</a:t>
            </a:r>
            <a:br>
              <a:rPr lang="en"/>
            </a:br>
            <a:r>
              <a:rPr lang="en"/>
              <a:t>3) Проблемы с поддержанием диеты в долгосрочной перспективе.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Учет индивидуальных особенностей и медицинских факторов: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1) Учет возраста, пола, уровня физической подготовки и целей (похудение, набор мышечной массы, улучшение выносливости).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2) Наличие аллергий и хронических заболеваний, влияющих на выбор продуктов и тренировок.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Поддержание мотивации и дисциплины: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1) Поддержание мотивации для регулярных тренировок и соблюдения диеты.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2) Преодоление внутренних барьеров и соблазнов.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277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>
          <a:extLst>
            <a:ext uri="{FF2B5EF4-FFF2-40B4-BE49-F238E27FC236}">
              <a16:creationId xmlns:a16="http://schemas.microsoft.com/office/drawing/2014/main" id="{D135FD75-55F4-16C5-807E-AA23D8EEA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54dda1946d_6_344:notes">
            <a:extLst>
              <a:ext uri="{FF2B5EF4-FFF2-40B4-BE49-F238E27FC236}">
                <a16:creationId xmlns:a16="http://schemas.microsoft.com/office/drawing/2014/main" id="{9AB178C4-66E2-D91F-0BE1-A512A679EB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54dda1946d_6_344:notes">
            <a:extLst>
              <a:ext uri="{FF2B5EF4-FFF2-40B4-BE49-F238E27FC236}">
                <a16:creationId xmlns:a16="http://schemas.microsoft.com/office/drawing/2014/main" id="{01DD155B-5A53-F03F-756F-B6197DDBAC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Выбор подходящих тренировок:</a:t>
            </a:r>
            <a:br>
              <a:rPr lang="en"/>
            </a:br>
            <a:r>
              <a:rPr lang="en"/>
              <a:t>1) Недостаток знаний о различных видах тренировок и их эффективности.</a:t>
            </a:r>
            <a:br>
              <a:rPr lang="en"/>
            </a:br>
            <a:r>
              <a:rPr lang="en"/>
              <a:t>2) Трудности в определении оптимального уровня нагрузки.</a:t>
            </a:r>
            <a:br>
              <a:rPr lang="en"/>
            </a:br>
            <a:r>
              <a:rPr lang="en"/>
              <a:t>3) Отсутствие четкого плана тренировок, соответствующего их целям и уровню подготовки.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Выбор подходящей диеты:</a:t>
            </a:r>
            <a:br>
              <a:rPr lang="en"/>
            </a:br>
            <a:r>
              <a:rPr lang="en"/>
              <a:t>1) Недостаток информации о питательной ценности продуктов.</a:t>
            </a:r>
            <a:br>
              <a:rPr lang="en"/>
            </a:br>
            <a:r>
              <a:rPr lang="en"/>
              <a:t>2) Трудности в составлении сбалансированного рациона.</a:t>
            </a:r>
            <a:br>
              <a:rPr lang="en"/>
            </a:br>
            <a:r>
              <a:rPr lang="en"/>
              <a:t>3) Проблемы с поддержанием диеты в долгосрочной перспективе.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Учет индивидуальных особенностей и медицинских факторов: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1) Учет возраста, пола, уровня физической подготовки и целей (похудение, набор мышечной массы, улучшение выносливости).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2) Наличие аллергий и хронических заболеваний, влияющих на выбор продуктов и тренировок.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Поддержание мотивации и дисциплины: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1) Поддержание мотивации для регулярных тренировок и соблюдения диеты.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2) Преодоление внутренних барьеров и соблазнов.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2844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>
          <a:extLst>
            <a:ext uri="{FF2B5EF4-FFF2-40B4-BE49-F238E27FC236}">
              <a16:creationId xmlns:a16="http://schemas.microsoft.com/office/drawing/2014/main" id="{9171B402-DA21-7C7C-F832-59A76E42A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54dda1946d_6_344:notes">
            <a:extLst>
              <a:ext uri="{FF2B5EF4-FFF2-40B4-BE49-F238E27FC236}">
                <a16:creationId xmlns:a16="http://schemas.microsoft.com/office/drawing/2014/main" id="{B919784D-3FF7-E1D9-28F0-A343BD38C7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54dda1946d_6_344:notes">
            <a:extLst>
              <a:ext uri="{FF2B5EF4-FFF2-40B4-BE49-F238E27FC236}">
                <a16:creationId xmlns:a16="http://schemas.microsoft.com/office/drawing/2014/main" id="{6E017460-97DD-8C10-63DE-71928080A6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Выбор подходящих тренировок:</a:t>
            </a:r>
            <a:br>
              <a:rPr lang="en"/>
            </a:br>
            <a:r>
              <a:rPr lang="en"/>
              <a:t>1) Недостаток знаний о различных видах тренировок и их эффективности.</a:t>
            </a:r>
            <a:br>
              <a:rPr lang="en"/>
            </a:br>
            <a:r>
              <a:rPr lang="en"/>
              <a:t>2) Трудности в определении оптимального уровня нагрузки.</a:t>
            </a:r>
            <a:br>
              <a:rPr lang="en"/>
            </a:br>
            <a:r>
              <a:rPr lang="en"/>
              <a:t>3) Отсутствие четкого плана тренировок, соответствующего их целям и уровню подготовки.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Выбор подходящей диеты:</a:t>
            </a:r>
            <a:br>
              <a:rPr lang="en"/>
            </a:br>
            <a:r>
              <a:rPr lang="en"/>
              <a:t>1) Недостаток информации о питательной ценности продуктов.</a:t>
            </a:r>
            <a:br>
              <a:rPr lang="en"/>
            </a:br>
            <a:r>
              <a:rPr lang="en"/>
              <a:t>2) Трудности в составлении сбалансированного рациона.</a:t>
            </a:r>
            <a:br>
              <a:rPr lang="en"/>
            </a:br>
            <a:r>
              <a:rPr lang="en"/>
              <a:t>3) Проблемы с поддержанием диеты в долгосрочной перспективе.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Учет индивидуальных особенностей и медицинских факторов: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1) Учет возраста, пола, уровня физической подготовки и целей (похудение, набор мышечной массы, улучшение выносливости).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2) Наличие аллергий и хронических заболеваний, влияющих на выбор продуктов и тренировок.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Поддержание мотивации и дисциплины: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1) Поддержание мотивации для регулярных тренировок и соблюдения диеты.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2) Преодоление внутренних барьеров и соблазнов.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387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>
          <a:extLst>
            <a:ext uri="{FF2B5EF4-FFF2-40B4-BE49-F238E27FC236}">
              <a16:creationId xmlns:a16="http://schemas.microsoft.com/office/drawing/2014/main" id="{71488B51-03CA-EEC4-CB3D-1A93B6754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54dda1946d_6_344:notes">
            <a:extLst>
              <a:ext uri="{FF2B5EF4-FFF2-40B4-BE49-F238E27FC236}">
                <a16:creationId xmlns:a16="http://schemas.microsoft.com/office/drawing/2014/main" id="{3CA88A81-F490-F781-B18A-17A841A526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54dda1946d_6_344:notes">
            <a:extLst>
              <a:ext uri="{FF2B5EF4-FFF2-40B4-BE49-F238E27FC236}">
                <a16:creationId xmlns:a16="http://schemas.microsoft.com/office/drawing/2014/main" id="{858CF1ED-AB67-277C-210B-17D98C0C83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Выбор подходящих тренировок:</a:t>
            </a:r>
            <a:br>
              <a:rPr lang="en"/>
            </a:br>
            <a:r>
              <a:rPr lang="en"/>
              <a:t>1) Недостаток знаний о различных видах тренировок и их эффективности.</a:t>
            </a:r>
            <a:br>
              <a:rPr lang="en"/>
            </a:br>
            <a:r>
              <a:rPr lang="en"/>
              <a:t>2) Трудности в определении оптимального уровня нагрузки.</a:t>
            </a:r>
            <a:br>
              <a:rPr lang="en"/>
            </a:br>
            <a:r>
              <a:rPr lang="en"/>
              <a:t>3) Отсутствие четкого плана тренировок, соответствующего их целям и уровню подготовки.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Выбор подходящей диеты:</a:t>
            </a:r>
            <a:br>
              <a:rPr lang="en"/>
            </a:br>
            <a:r>
              <a:rPr lang="en"/>
              <a:t>1) Недостаток информации о питательной ценности продуктов.</a:t>
            </a:r>
            <a:br>
              <a:rPr lang="en"/>
            </a:br>
            <a:r>
              <a:rPr lang="en"/>
              <a:t>2) Трудности в составлении сбалансированного рациона.</a:t>
            </a:r>
            <a:br>
              <a:rPr lang="en"/>
            </a:br>
            <a:r>
              <a:rPr lang="en"/>
              <a:t>3) Проблемы с поддержанием диеты в долгосрочной перспективе.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Учет индивидуальных особенностей и медицинских факторов: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1) Учет возраста, пола, уровня физической подготовки и целей (похудение, набор мышечной массы, улучшение выносливости).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2) Наличие аллергий и хронических заболеваний, влияющих на выбор продуктов и тренировок.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Поддержание мотивации и дисциплины: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1) Поддержание мотивации для регулярных тренировок и соблюдения диеты.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2) Преодоление внутренних барьеров и соблазнов.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218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>
          <a:extLst>
            <a:ext uri="{FF2B5EF4-FFF2-40B4-BE49-F238E27FC236}">
              <a16:creationId xmlns:a16="http://schemas.microsoft.com/office/drawing/2014/main" id="{D985A192-EA87-CFA9-B9DC-B86FDAE88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54dda1946d_6_344:notes">
            <a:extLst>
              <a:ext uri="{FF2B5EF4-FFF2-40B4-BE49-F238E27FC236}">
                <a16:creationId xmlns:a16="http://schemas.microsoft.com/office/drawing/2014/main" id="{E6725280-533F-D0BB-018F-9D8F406929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54dda1946d_6_344:notes">
            <a:extLst>
              <a:ext uri="{FF2B5EF4-FFF2-40B4-BE49-F238E27FC236}">
                <a16:creationId xmlns:a16="http://schemas.microsoft.com/office/drawing/2014/main" id="{68A68205-4B3D-C6DD-ECF6-F8C8CB19EA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Выбор подходящих тренировок:</a:t>
            </a:r>
            <a:br>
              <a:rPr lang="en"/>
            </a:br>
            <a:r>
              <a:rPr lang="en"/>
              <a:t>1) Недостаток знаний о различных видах тренировок и их эффективности.</a:t>
            </a:r>
            <a:br>
              <a:rPr lang="en"/>
            </a:br>
            <a:r>
              <a:rPr lang="en"/>
              <a:t>2) Трудности в определении оптимального уровня нагрузки.</a:t>
            </a:r>
            <a:br>
              <a:rPr lang="en"/>
            </a:br>
            <a:r>
              <a:rPr lang="en"/>
              <a:t>3) Отсутствие четкого плана тренировок, соответствующего их целям и уровню подготовки.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Выбор подходящей диеты:</a:t>
            </a:r>
            <a:br>
              <a:rPr lang="en"/>
            </a:br>
            <a:r>
              <a:rPr lang="en"/>
              <a:t>1) Недостаток информации о питательной ценности продуктов.</a:t>
            </a:r>
            <a:br>
              <a:rPr lang="en"/>
            </a:br>
            <a:r>
              <a:rPr lang="en"/>
              <a:t>2) Трудности в составлении сбалансированного рациона.</a:t>
            </a:r>
            <a:br>
              <a:rPr lang="en"/>
            </a:br>
            <a:r>
              <a:rPr lang="en"/>
              <a:t>3) Проблемы с поддержанием диеты в долгосрочной перспективе.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Учет индивидуальных особенностей и медицинских факторов: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1) Учет возраста, пола, уровня физической подготовки и целей (похудение, набор мышечной массы, улучшение выносливости).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2) Наличие аллергий и хронических заболеваний, влияющих на выбор продуктов и тренировок.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Поддержание мотивации и дисциплины: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1) Поддержание мотивации для регулярных тренировок и соблюдения диеты.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2) Преодоление внутренних барьеров и соблазнов.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502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902275" y="-1187327"/>
            <a:ext cx="11720441" cy="9337754"/>
            <a:chOff x="-1902275" y="-1187327"/>
            <a:chExt cx="11720441" cy="9337754"/>
          </a:xfrm>
        </p:grpSpPr>
        <p:sp>
          <p:nvSpPr>
            <p:cNvPr id="10" name="Google Shape;10;p2"/>
            <p:cNvSpPr/>
            <p:nvPr/>
          </p:nvSpPr>
          <p:spPr>
            <a:xfrm>
              <a:off x="6890985" y="-1187327"/>
              <a:ext cx="2927181" cy="2292380"/>
            </a:xfrm>
            <a:custGeom>
              <a:avLst/>
              <a:gdLst/>
              <a:ahLst/>
              <a:cxnLst/>
              <a:rect l="l" t="t" r="r" b="b"/>
              <a:pathLst>
                <a:path w="5524" h="4326" extrusionOk="0">
                  <a:moveTo>
                    <a:pt x="3350" y="28"/>
                  </a:moveTo>
                  <a:cubicBezTo>
                    <a:pt x="3874" y="92"/>
                    <a:pt x="4395" y="264"/>
                    <a:pt x="4807" y="594"/>
                  </a:cubicBezTo>
                  <a:cubicBezTo>
                    <a:pt x="5219" y="924"/>
                    <a:pt x="5512" y="1422"/>
                    <a:pt x="5524" y="1950"/>
                  </a:cubicBezTo>
                  <a:cubicBezTo>
                    <a:pt x="5539" y="2662"/>
                    <a:pt x="5046" y="3308"/>
                    <a:pt x="4433" y="3670"/>
                  </a:cubicBezTo>
                  <a:cubicBezTo>
                    <a:pt x="3821" y="4033"/>
                    <a:pt x="3101" y="4161"/>
                    <a:pt x="2397" y="4265"/>
                  </a:cubicBezTo>
                  <a:cubicBezTo>
                    <a:pt x="2060" y="4315"/>
                    <a:pt x="1715" y="4361"/>
                    <a:pt x="1382" y="4290"/>
                  </a:cubicBezTo>
                  <a:cubicBezTo>
                    <a:pt x="750" y="4157"/>
                    <a:pt x="258" y="3602"/>
                    <a:pt x="87" y="2978"/>
                  </a:cubicBezTo>
                  <a:cubicBezTo>
                    <a:pt x="-71" y="2399"/>
                    <a:pt x="-21" y="1537"/>
                    <a:pt x="300" y="1005"/>
                  </a:cubicBezTo>
                  <a:cubicBezTo>
                    <a:pt x="605" y="498"/>
                    <a:pt x="1402" y="240"/>
                    <a:pt x="1937" y="112"/>
                  </a:cubicBezTo>
                  <a:cubicBezTo>
                    <a:pt x="2399" y="2"/>
                    <a:pt x="2879" y="-29"/>
                    <a:pt x="3350" y="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 rot="-644912">
              <a:off x="-1554950" y="3638027"/>
              <a:ext cx="4399292" cy="4138473"/>
            </a:xfrm>
            <a:custGeom>
              <a:avLst/>
              <a:gdLst/>
              <a:ahLst/>
              <a:cxnLst/>
              <a:rect l="l" t="t" r="r" b="b"/>
              <a:pathLst>
                <a:path w="5583" h="5252" extrusionOk="0">
                  <a:moveTo>
                    <a:pt x="721" y="717"/>
                  </a:moveTo>
                  <a:cubicBezTo>
                    <a:pt x="185" y="1517"/>
                    <a:pt x="-195" y="2486"/>
                    <a:pt x="106" y="3399"/>
                  </a:cubicBezTo>
                  <a:cubicBezTo>
                    <a:pt x="408" y="4313"/>
                    <a:pt x="1243" y="5018"/>
                    <a:pt x="2187" y="5201"/>
                  </a:cubicBezTo>
                  <a:cubicBezTo>
                    <a:pt x="3132" y="5385"/>
                    <a:pt x="4151" y="5058"/>
                    <a:pt x="4842" y="4390"/>
                  </a:cubicBezTo>
                  <a:cubicBezTo>
                    <a:pt x="5223" y="4022"/>
                    <a:pt x="5515" y="3542"/>
                    <a:pt x="5573" y="3016"/>
                  </a:cubicBezTo>
                  <a:cubicBezTo>
                    <a:pt x="5631" y="2490"/>
                    <a:pt x="5426" y="1921"/>
                    <a:pt x="4991" y="1619"/>
                  </a:cubicBezTo>
                  <a:cubicBezTo>
                    <a:pt x="4444" y="1241"/>
                    <a:pt x="3621" y="1305"/>
                    <a:pt x="3212" y="781"/>
                  </a:cubicBezTo>
                  <a:cubicBezTo>
                    <a:pt x="3098" y="635"/>
                    <a:pt x="3031" y="460"/>
                    <a:pt x="2935" y="302"/>
                  </a:cubicBezTo>
                  <a:cubicBezTo>
                    <a:pt x="2674" y="-126"/>
                    <a:pt x="1330" y="-192"/>
                    <a:pt x="721" y="7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219050" y="240383"/>
            <a:ext cx="8828251" cy="4675208"/>
            <a:chOff x="219050" y="240383"/>
            <a:chExt cx="8828251" cy="4675208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219050" y="240384"/>
              <a:ext cx="438999" cy="520266"/>
              <a:chOff x="219050" y="240384"/>
              <a:chExt cx="438999" cy="520266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490651" y="240384"/>
                <a:ext cx="167398" cy="23443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20" extrusionOk="0">
                    <a:moveTo>
                      <a:pt x="1140" y="451"/>
                    </a:moveTo>
                    <a:lnTo>
                      <a:pt x="1292" y="0"/>
                    </a:lnTo>
                    <a:lnTo>
                      <a:pt x="1444" y="451"/>
                    </a:lnTo>
                    <a:cubicBezTo>
                      <a:pt x="1640" y="1031"/>
                      <a:pt x="2048" y="1516"/>
                      <a:pt x="2585" y="1810"/>
                    </a:cubicBezTo>
                    <a:cubicBezTo>
                      <a:pt x="2048" y="2104"/>
                      <a:pt x="1640" y="2589"/>
                      <a:pt x="1444" y="3169"/>
                    </a:cubicBezTo>
                    <a:lnTo>
                      <a:pt x="1292" y="3620"/>
                    </a:lnTo>
                    <a:lnTo>
                      <a:pt x="1140" y="3169"/>
                    </a:lnTo>
                    <a:cubicBezTo>
                      <a:pt x="944" y="2589"/>
                      <a:pt x="537" y="2104"/>
                      <a:pt x="0" y="1810"/>
                    </a:cubicBezTo>
                    <a:cubicBezTo>
                      <a:pt x="537" y="1516"/>
                      <a:pt x="944" y="1031"/>
                      <a:pt x="1140" y="4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19050" y="509250"/>
                <a:ext cx="92457" cy="92451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71625" y="719275"/>
                <a:ext cx="413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>
              <a:off x="8781454" y="240383"/>
              <a:ext cx="265848" cy="372299"/>
            </a:xfrm>
            <a:custGeom>
              <a:avLst/>
              <a:gdLst/>
              <a:ahLst/>
              <a:cxnLst/>
              <a:rect l="l" t="t" r="r" b="b"/>
              <a:pathLst>
                <a:path w="2585" h="3620" extrusionOk="0">
                  <a:moveTo>
                    <a:pt x="1140" y="451"/>
                  </a:moveTo>
                  <a:lnTo>
                    <a:pt x="1292" y="0"/>
                  </a:lnTo>
                  <a:lnTo>
                    <a:pt x="1444" y="451"/>
                  </a:lnTo>
                  <a:cubicBezTo>
                    <a:pt x="1640" y="1031"/>
                    <a:pt x="2048" y="1516"/>
                    <a:pt x="2585" y="1810"/>
                  </a:cubicBezTo>
                  <a:cubicBezTo>
                    <a:pt x="2048" y="2104"/>
                    <a:pt x="1640" y="2589"/>
                    <a:pt x="1444" y="3169"/>
                  </a:cubicBezTo>
                  <a:lnTo>
                    <a:pt x="1292" y="3620"/>
                  </a:lnTo>
                  <a:lnTo>
                    <a:pt x="1140" y="3169"/>
                  </a:lnTo>
                  <a:cubicBezTo>
                    <a:pt x="944" y="2589"/>
                    <a:pt x="537" y="2104"/>
                    <a:pt x="0" y="1810"/>
                  </a:cubicBezTo>
                  <a:cubicBezTo>
                    <a:pt x="537" y="1516"/>
                    <a:pt x="944" y="1031"/>
                    <a:pt x="1140" y="4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" name="Google Shape;18;p2"/>
            <p:cNvGrpSpPr/>
            <p:nvPr/>
          </p:nvGrpSpPr>
          <p:grpSpPr>
            <a:xfrm>
              <a:off x="268771" y="4367829"/>
              <a:ext cx="754416" cy="547763"/>
              <a:chOff x="268771" y="4367829"/>
              <a:chExt cx="754416" cy="547763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449526" y="4640072"/>
                <a:ext cx="167398" cy="23443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20" extrusionOk="0">
                    <a:moveTo>
                      <a:pt x="1140" y="451"/>
                    </a:moveTo>
                    <a:lnTo>
                      <a:pt x="1292" y="0"/>
                    </a:lnTo>
                    <a:lnTo>
                      <a:pt x="1444" y="451"/>
                    </a:lnTo>
                    <a:cubicBezTo>
                      <a:pt x="1640" y="1031"/>
                      <a:pt x="2048" y="1516"/>
                      <a:pt x="2585" y="1810"/>
                    </a:cubicBezTo>
                    <a:cubicBezTo>
                      <a:pt x="2048" y="2104"/>
                      <a:pt x="1640" y="2589"/>
                      <a:pt x="1444" y="3169"/>
                    </a:cubicBezTo>
                    <a:lnTo>
                      <a:pt x="1292" y="3620"/>
                    </a:lnTo>
                    <a:lnTo>
                      <a:pt x="1140" y="3169"/>
                    </a:lnTo>
                    <a:cubicBezTo>
                      <a:pt x="944" y="2589"/>
                      <a:pt x="537" y="2104"/>
                      <a:pt x="0" y="1810"/>
                    </a:cubicBezTo>
                    <a:cubicBezTo>
                      <a:pt x="537" y="1516"/>
                      <a:pt x="944" y="1031"/>
                      <a:pt x="1140" y="45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68771" y="4367829"/>
                <a:ext cx="95666" cy="95663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927521" y="4819929"/>
                <a:ext cx="95666" cy="95663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718375" y="1276100"/>
            <a:ext cx="5239200" cy="213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718375" y="3391600"/>
            <a:ext cx="52392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/>
          <p:nvPr/>
        </p:nvSpPr>
        <p:spPr>
          <a:xfrm rot="-10350478" flipH="1">
            <a:off x="-2302839" y="-3317956"/>
            <a:ext cx="4904720" cy="4613963"/>
          </a:xfrm>
          <a:custGeom>
            <a:avLst/>
            <a:gdLst/>
            <a:ahLst/>
            <a:cxnLst/>
            <a:rect l="l" t="t" r="r" b="b"/>
            <a:pathLst>
              <a:path w="5583" h="5252" extrusionOk="0">
                <a:moveTo>
                  <a:pt x="721" y="717"/>
                </a:moveTo>
                <a:cubicBezTo>
                  <a:pt x="185" y="1517"/>
                  <a:pt x="-195" y="2486"/>
                  <a:pt x="106" y="3399"/>
                </a:cubicBezTo>
                <a:cubicBezTo>
                  <a:pt x="408" y="4313"/>
                  <a:pt x="1243" y="5018"/>
                  <a:pt x="2187" y="5201"/>
                </a:cubicBezTo>
                <a:cubicBezTo>
                  <a:pt x="3132" y="5385"/>
                  <a:pt x="4151" y="5058"/>
                  <a:pt x="4842" y="4390"/>
                </a:cubicBezTo>
                <a:cubicBezTo>
                  <a:pt x="5223" y="4022"/>
                  <a:pt x="5515" y="3542"/>
                  <a:pt x="5573" y="3016"/>
                </a:cubicBezTo>
                <a:cubicBezTo>
                  <a:pt x="5631" y="2490"/>
                  <a:pt x="5426" y="1921"/>
                  <a:pt x="4991" y="1619"/>
                </a:cubicBezTo>
                <a:cubicBezTo>
                  <a:pt x="4444" y="1241"/>
                  <a:pt x="3621" y="1305"/>
                  <a:pt x="3212" y="781"/>
                </a:cubicBezTo>
                <a:cubicBezTo>
                  <a:pt x="3098" y="635"/>
                  <a:pt x="3031" y="460"/>
                  <a:pt x="2935" y="302"/>
                </a:cubicBezTo>
                <a:cubicBezTo>
                  <a:pt x="2674" y="-126"/>
                  <a:pt x="1330" y="-192"/>
                  <a:pt x="721" y="71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11"/>
          <p:cNvGrpSpPr/>
          <p:nvPr/>
        </p:nvGrpSpPr>
        <p:grpSpPr>
          <a:xfrm>
            <a:off x="-448516" y="-11"/>
            <a:ext cx="9945770" cy="2351999"/>
            <a:chOff x="-448516" y="-11"/>
            <a:chExt cx="9945770" cy="2351999"/>
          </a:xfrm>
        </p:grpSpPr>
        <p:sp>
          <p:nvSpPr>
            <p:cNvPr id="150" name="Google Shape;150;p11"/>
            <p:cNvSpPr/>
            <p:nvPr/>
          </p:nvSpPr>
          <p:spPr>
            <a:xfrm>
              <a:off x="7173784" y="1379289"/>
              <a:ext cx="2323470" cy="972699"/>
            </a:xfrm>
            <a:custGeom>
              <a:avLst/>
              <a:gdLst/>
              <a:ahLst/>
              <a:cxnLst/>
              <a:rect l="l" t="t" r="r" b="b"/>
              <a:pathLst>
                <a:path w="5401" h="2261" extrusionOk="0">
                  <a:moveTo>
                    <a:pt x="5370" y="2169"/>
                  </a:moveTo>
                  <a:cubicBezTo>
                    <a:pt x="5448" y="1983"/>
                    <a:pt x="5373" y="1746"/>
                    <a:pt x="5202" y="1638"/>
                  </a:cubicBezTo>
                  <a:cubicBezTo>
                    <a:pt x="5031" y="1531"/>
                    <a:pt x="4784" y="1567"/>
                    <a:pt x="4651" y="1717"/>
                  </a:cubicBezTo>
                  <a:cubicBezTo>
                    <a:pt x="4749" y="1435"/>
                    <a:pt x="4642" y="1094"/>
                    <a:pt x="4399" y="919"/>
                  </a:cubicBezTo>
                  <a:cubicBezTo>
                    <a:pt x="4156" y="745"/>
                    <a:pt x="3799" y="751"/>
                    <a:pt x="3562" y="935"/>
                  </a:cubicBezTo>
                  <a:cubicBezTo>
                    <a:pt x="3616" y="598"/>
                    <a:pt x="3432" y="237"/>
                    <a:pt x="3129" y="83"/>
                  </a:cubicBezTo>
                  <a:cubicBezTo>
                    <a:pt x="2825" y="-71"/>
                    <a:pt x="2425" y="-6"/>
                    <a:pt x="2186" y="236"/>
                  </a:cubicBezTo>
                  <a:cubicBezTo>
                    <a:pt x="1946" y="478"/>
                    <a:pt x="1886" y="878"/>
                    <a:pt x="2043" y="1180"/>
                  </a:cubicBezTo>
                  <a:cubicBezTo>
                    <a:pt x="1830" y="1032"/>
                    <a:pt x="1525" y="1030"/>
                    <a:pt x="1309" y="1176"/>
                  </a:cubicBezTo>
                  <a:cubicBezTo>
                    <a:pt x="1094" y="1322"/>
                    <a:pt x="983" y="1606"/>
                    <a:pt x="1041" y="1859"/>
                  </a:cubicBezTo>
                  <a:cubicBezTo>
                    <a:pt x="916" y="1640"/>
                    <a:pt x="629" y="1529"/>
                    <a:pt x="389" y="1606"/>
                  </a:cubicBezTo>
                  <a:cubicBezTo>
                    <a:pt x="199" y="1666"/>
                    <a:pt x="-165" y="2048"/>
                    <a:pt x="85" y="2223"/>
                  </a:cubicBezTo>
                  <a:cubicBezTo>
                    <a:pt x="198" y="2301"/>
                    <a:pt x="530" y="2234"/>
                    <a:pt x="663" y="2232"/>
                  </a:cubicBezTo>
                  <a:cubicBezTo>
                    <a:pt x="878" y="2229"/>
                    <a:pt x="1092" y="2226"/>
                    <a:pt x="1307" y="2223"/>
                  </a:cubicBezTo>
                  <a:cubicBezTo>
                    <a:pt x="2172" y="2212"/>
                    <a:pt x="3038" y="2200"/>
                    <a:pt x="3904" y="2189"/>
                  </a:cubicBezTo>
                  <a:cubicBezTo>
                    <a:pt x="4393" y="2182"/>
                    <a:pt x="4881" y="2175"/>
                    <a:pt x="5370" y="2169"/>
                  </a:cubicBezTo>
                  <a:close/>
                </a:path>
              </a:pathLst>
            </a:custGeom>
            <a:solidFill>
              <a:srgbClr val="FFFFFF">
                <a:alpha val="4873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1"/>
            <p:cNvSpPr/>
            <p:nvPr/>
          </p:nvSpPr>
          <p:spPr>
            <a:xfrm>
              <a:off x="-448516" y="-11"/>
              <a:ext cx="2323470" cy="972699"/>
            </a:xfrm>
            <a:custGeom>
              <a:avLst/>
              <a:gdLst/>
              <a:ahLst/>
              <a:cxnLst/>
              <a:rect l="l" t="t" r="r" b="b"/>
              <a:pathLst>
                <a:path w="5401" h="2261" extrusionOk="0">
                  <a:moveTo>
                    <a:pt x="5370" y="2169"/>
                  </a:moveTo>
                  <a:cubicBezTo>
                    <a:pt x="5448" y="1983"/>
                    <a:pt x="5373" y="1746"/>
                    <a:pt x="5202" y="1638"/>
                  </a:cubicBezTo>
                  <a:cubicBezTo>
                    <a:pt x="5031" y="1531"/>
                    <a:pt x="4784" y="1567"/>
                    <a:pt x="4651" y="1717"/>
                  </a:cubicBezTo>
                  <a:cubicBezTo>
                    <a:pt x="4749" y="1435"/>
                    <a:pt x="4642" y="1094"/>
                    <a:pt x="4399" y="919"/>
                  </a:cubicBezTo>
                  <a:cubicBezTo>
                    <a:pt x="4156" y="745"/>
                    <a:pt x="3799" y="751"/>
                    <a:pt x="3562" y="935"/>
                  </a:cubicBezTo>
                  <a:cubicBezTo>
                    <a:pt x="3616" y="598"/>
                    <a:pt x="3432" y="237"/>
                    <a:pt x="3129" y="83"/>
                  </a:cubicBezTo>
                  <a:cubicBezTo>
                    <a:pt x="2825" y="-71"/>
                    <a:pt x="2425" y="-6"/>
                    <a:pt x="2186" y="236"/>
                  </a:cubicBezTo>
                  <a:cubicBezTo>
                    <a:pt x="1946" y="478"/>
                    <a:pt x="1886" y="878"/>
                    <a:pt x="2043" y="1180"/>
                  </a:cubicBezTo>
                  <a:cubicBezTo>
                    <a:pt x="1830" y="1032"/>
                    <a:pt x="1525" y="1030"/>
                    <a:pt x="1309" y="1176"/>
                  </a:cubicBezTo>
                  <a:cubicBezTo>
                    <a:pt x="1094" y="1322"/>
                    <a:pt x="983" y="1606"/>
                    <a:pt x="1041" y="1859"/>
                  </a:cubicBezTo>
                  <a:cubicBezTo>
                    <a:pt x="916" y="1640"/>
                    <a:pt x="629" y="1529"/>
                    <a:pt x="389" y="1606"/>
                  </a:cubicBezTo>
                  <a:cubicBezTo>
                    <a:pt x="199" y="1666"/>
                    <a:pt x="-165" y="2048"/>
                    <a:pt x="85" y="2223"/>
                  </a:cubicBezTo>
                  <a:cubicBezTo>
                    <a:pt x="198" y="2301"/>
                    <a:pt x="530" y="2234"/>
                    <a:pt x="663" y="2232"/>
                  </a:cubicBezTo>
                  <a:cubicBezTo>
                    <a:pt x="878" y="2229"/>
                    <a:pt x="1092" y="2226"/>
                    <a:pt x="1307" y="2223"/>
                  </a:cubicBezTo>
                  <a:cubicBezTo>
                    <a:pt x="2172" y="2212"/>
                    <a:pt x="3038" y="2200"/>
                    <a:pt x="3904" y="2189"/>
                  </a:cubicBezTo>
                  <a:cubicBezTo>
                    <a:pt x="4393" y="2182"/>
                    <a:pt x="4881" y="2175"/>
                    <a:pt x="5370" y="2169"/>
                  </a:cubicBezTo>
                  <a:close/>
                </a:path>
              </a:pathLst>
            </a:custGeom>
            <a:solidFill>
              <a:srgbClr val="FFFFFF">
                <a:alpha val="4873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" name="Google Shape;152;p11"/>
          <p:cNvGrpSpPr/>
          <p:nvPr/>
        </p:nvGrpSpPr>
        <p:grpSpPr>
          <a:xfrm>
            <a:off x="253213" y="644271"/>
            <a:ext cx="8638556" cy="4174203"/>
            <a:chOff x="253213" y="644271"/>
            <a:chExt cx="8638556" cy="4174203"/>
          </a:xfrm>
        </p:grpSpPr>
        <p:grpSp>
          <p:nvGrpSpPr>
            <p:cNvPr id="153" name="Google Shape;153;p11"/>
            <p:cNvGrpSpPr/>
            <p:nvPr/>
          </p:nvGrpSpPr>
          <p:grpSpPr>
            <a:xfrm>
              <a:off x="8492338" y="644271"/>
              <a:ext cx="399431" cy="428953"/>
              <a:chOff x="2375463" y="539496"/>
              <a:chExt cx="399431" cy="428953"/>
            </a:xfrm>
          </p:grpSpPr>
          <p:sp>
            <p:nvSpPr>
              <p:cNvPr id="154" name="Google Shape;154;p11"/>
              <p:cNvSpPr/>
              <p:nvPr/>
            </p:nvSpPr>
            <p:spPr>
              <a:xfrm rot="10800000" flipH="1">
                <a:off x="2375463" y="734019"/>
                <a:ext cx="167398" cy="23443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20" extrusionOk="0">
                    <a:moveTo>
                      <a:pt x="1140" y="451"/>
                    </a:moveTo>
                    <a:lnTo>
                      <a:pt x="1292" y="0"/>
                    </a:lnTo>
                    <a:lnTo>
                      <a:pt x="1444" y="451"/>
                    </a:lnTo>
                    <a:cubicBezTo>
                      <a:pt x="1640" y="1031"/>
                      <a:pt x="2048" y="1516"/>
                      <a:pt x="2585" y="1810"/>
                    </a:cubicBezTo>
                    <a:cubicBezTo>
                      <a:pt x="2048" y="2104"/>
                      <a:pt x="1640" y="2589"/>
                      <a:pt x="1444" y="3169"/>
                    </a:cubicBezTo>
                    <a:lnTo>
                      <a:pt x="1292" y="3620"/>
                    </a:lnTo>
                    <a:lnTo>
                      <a:pt x="1140" y="3169"/>
                    </a:lnTo>
                    <a:cubicBezTo>
                      <a:pt x="944" y="2589"/>
                      <a:pt x="537" y="2104"/>
                      <a:pt x="0" y="1810"/>
                    </a:cubicBezTo>
                    <a:cubicBezTo>
                      <a:pt x="537" y="1516"/>
                      <a:pt x="944" y="1031"/>
                      <a:pt x="1140" y="4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11"/>
              <p:cNvSpPr/>
              <p:nvPr/>
            </p:nvSpPr>
            <p:spPr>
              <a:xfrm rot="10800000" flipH="1">
                <a:off x="2682437" y="782645"/>
                <a:ext cx="92457" cy="92451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rot="10800000" flipH="1">
                <a:off x="2614462" y="539496"/>
                <a:ext cx="413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" name="Google Shape;157;p11"/>
            <p:cNvGrpSpPr/>
            <p:nvPr/>
          </p:nvGrpSpPr>
          <p:grpSpPr>
            <a:xfrm>
              <a:off x="253213" y="4389521"/>
              <a:ext cx="399431" cy="428953"/>
              <a:chOff x="2375463" y="539496"/>
              <a:chExt cx="399431" cy="428953"/>
            </a:xfrm>
          </p:grpSpPr>
          <p:sp>
            <p:nvSpPr>
              <p:cNvPr id="158" name="Google Shape;158;p11"/>
              <p:cNvSpPr/>
              <p:nvPr/>
            </p:nvSpPr>
            <p:spPr>
              <a:xfrm rot="10800000" flipH="1">
                <a:off x="2375463" y="734019"/>
                <a:ext cx="167398" cy="23443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20" extrusionOk="0">
                    <a:moveTo>
                      <a:pt x="1140" y="451"/>
                    </a:moveTo>
                    <a:lnTo>
                      <a:pt x="1292" y="0"/>
                    </a:lnTo>
                    <a:lnTo>
                      <a:pt x="1444" y="451"/>
                    </a:lnTo>
                    <a:cubicBezTo>
                      <a:pt x="1640" y="1031"/>
                      <a:pt x="2048" y="1516"/>
                      <a:pt x="2585" y="1810"/>
                    </a:cubicBezTo>
                    <a:cubicBezTo>
                      <a:pt x="2048" y="2104"/>
                      <a:pt x="1640" y="2589"/>
                      <a:pt x="1444" y="3169"/>
                    </a:cubicBezTo>
                    <a:lnTo>
                      <a:pt x="1292" y="3620"/>
                    </a:lnTo>
                    <a:lnTo>
                      <a:pt x="1140" y="3169"/>
                    </a:lnTo>
                    <a:cubicBezTo>
                      <a:pt x="944" y="2589"/>
                      <a:pt x="537" y="2104"/>
                      <a:pt x="0" y="1810"/>
                    </a:cubicBezTo>
                    <a:cubicBezTo>
                      <a:pt x="537" y="1516"/>
                      <a:pt x="944" y="1031"/>
                      <a:pt x="1140" y="4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11"/>
              <p:cNvSpPr/>
              <p:nvPr/>
            </p:nvSpPr>
            <p:spPr>
              <a:xfrm rot="10800000" flipH="1">
                <a:off x="2682437" y="782645"/>
                <a:ext cx="92457" cy="92451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11"/>
              <p:cNvSpPr/>
              <p:nvPr/>
            </p:nvSpPr>
            <p:spPr>
              <a:xfrm rot="10800000" flipH="1">
                <a:off x="2614462" y="539496"/>
                <a:ext cx="413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1" name="Google Shape;161;p11"/>
            <p:cNvSpPr/>
            <p:nvPr/>
          </p:nvSpPr>
          <p:spPr>
            <a:xfrm rot="10800000" flipH="1">
              <a:off x="8525675" y="3372444"/>
              <a:ext cx="167398" cy="234431"/>
            </a:xfrm>
            <a:custGeom>
              <a:avLst/>
              <a:gdLst/>
              <a:ahLst/>
              <a:cxnLst/>
              <a:rect l="l" t="t" r="r" b="b"/>
              <a:pathLst>
                <a:path w="2585" h="3620" extrusionOk="0">
                  <a:moveTo>
                    <a:pt x="1140" y="451"/>
                  </a:moveTo>
                  <a:lnTo>
                    <a:pt x="1292" y="0"/>
                  </a:lnTo>
                  <a:lnTo>
                    <a:pt x="1444" y="451"/>
                  </a:lnTo>
                  <a:cubicBezTo>
                    <a:pt x="1640" y="1031"/>
                    <a:pt x="2048" y="1516"/>
                    <a:pt x="2585" y="1810"/>
                  </a:cubicBezTo>
                  <a:cubicBezTo>
                    <a:pt x="2048" y="2104"/>
                    <a:pt x="1640" y="2589"/>
                    <a:pt x="1444" y="3169"/>
                  </a:cubicBezTo>
                  <a:lnTo>
                    <a:pt x="1292" y="3620"/>
                  </a:lnTo>
                  <a:lnTo>
                    <a:pt x="1140" y="3169"/>
                  </a:lnTo>
                  <a:cubicBezTo>
                    <a:pt x="944" y="2589"/>
                    <a:pt x="537" y="2104"/>
                    <a:pt x="0" y="1810"/>
                  </a:cubicBezTo>
                  <a:cubicBezTo>
                    <a:pt x="537" y="1516"/>
                    <a:pt x="944" y="1031"/>
                    <a:pt x="1140" y="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1"/>
            <p:cNvSpPr/>
            <p:nvPr/>
          </p:nvSpPr>
          <p:spPr>
            <a:xfrm rot="10800000" flipH="1">
              <a:off x="8765975" y="3606870"/>
              <a:ext cx="92457" cy="92451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Google Shape;163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721725"/>
            <a:ext cx="5359800" cy="120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4" name="Google Shape;164;p11"/>
          <p:cNvSpPr txBox="1">
            <a:spLocks noGrp="1"/>
          </p:cNvSpPr>
          <p:nvPr>
            <p:ph type="subTitle" idx="1"/>
          </p:nvPr>
        </p:nvSpPr>
        <p:spPr>
          <a:xfrm>
            <a:off x="713225" y="2924675"/>
            <a:ext cx="53598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/>
          <p:nvPr/>
        </p:nvSpPr>
        <p:spPr>
          <a:xfrm rot="4938472">
            <a:off x="7855770" y="-1872100"/>
            <a:ext cx="2263170" cy="2716111"/>
          </a:xfrm>
          <a:custGeom>
            <a:avLst/>
            <a:gdLst/>
            <a:ahLst/>
            <a:cxnLst/>
            <a:rect l="l" t="t" r="r" b="b"/>
            <a:pathLst>
              <a:path w="4642" h="5571" extrusionOk="0">
                <a:moveTo>
                  <a:pt x="4460" y="2071"/>
                </a:moveTo>
                <a:cubicBezTo>
                  <a:pt x="4956" y="3558"/>
                  <a:pt x="4402" y="5082"/>
                  <a:pt x="3221" y="5477"/>
                </a:cubicBezTo>
                <a:cubicBezTo>
                  <a:pt x="2040" y="5872"/>
                  <a:pt x="679" y="4987"/>
                  <a:pt x="183" y="3500"/>
                </a:cubicBezTo>
                <a:cubicBezTo>
                  <a:pt x="-314" y="2014"/>
                  <a:pt x="240" y="488"/>
                  <a:pt x="1421" y="94"/>
                </a:cubicBezTo>
                <a:cubicBezTo>
                  <a:pt x="2603" y="-301"/>
                  <a:pt x="3963" y="584"/>
                  <a:pt x="4460" y="20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3"/>
          <p:cNvSpPr/>
          <p:nvPr/>
        </p:nvSpPr>
        <p:spPr>
          <a:xfrm>
            <a:off x="410376" y="4426284"/>
            <a:ext cx="167398" cy="234431"/>
          </a:xfrm>
          <a:custGeom>
            <a:avLst/>
            <a:gdLst/>
            <a:ahLst/>
            <a:cxnLst/>
            <a:rect l="l" t="t" r="r" b="b"/>
            <a:pathLst>
              <a:path w="2585" h="3620" extrusionOk="0">
                <a:moveTo>
                  <a:pt x="1140" y="451"/>
                </a:moveTo>
                <a:lnTo>
                  <a:pt x="1292" y="0"/>
                </a:lnTo>
                <a:lnTo>
                  <a:pt x="1444" y="451"/>
                </a:lnTo>
                <a:cubicBezTo>
                  <a:pt x="1640" y="1031"/>
                  <a:pt x="2048" y="1516"/>
                  <a:pt x="2585" y="1810"/>
                </a:cubicBezTo>
                <a:cubicBezTo>
                  <a:pt x="2048" y="2104"/>
                  <a:pt x="1640" y="2589"/>
                  <a:pt x="1444" y="3169"/>
                </a:cubicBezTo>
                <a:lnTo>
                  <a:pt x="1292" y="3620"/>
                </a:lnTo>
                <a:lnTo>
                  <a:pt x="1140" y="3169"/>
                </a:lnTo>
                <a:cubicBezTo>
                  <a:pt x="944" y="2589"/>
                  <a:pt x="537" y="2104"/>
                  <a:pt x="0" y="1810"/>
                </a:cubicBezTo>
                <a:cubicBezTo>
                  <a:pt x="537" y="1516"/>
                  <a:pt x="944" y="1031"/>
                  <a:pt x="1140" y="45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3"/>
          <p:cNvSpPr/>
          <p:nvPr/>
        </p:nvSpPr>
        <p:spPr>
          <a:xfrm>
            <a:off x="138775" y="4695150"/>
            <a:ext cx="92457" cy="92451"/>
          </a:xfrm>
          <a:custGeom>
            <a:avLst/>
            <a:gdLst/>
            <a:ahLst/>
            <a:cxnLst/>
            <a:rect l="l" t="t" r="r" b="b"/>
            <a:pathLst>
              <a:path w="1130" h="1130" extrusionOk="0">
                <a:moveTo>
                  <a:pt x="1130" y="565"/>
                </a:moveTo>
                <a:cubicBezTo>
                  <a:pt x="1130" y="877"/>
                  <a:pt x="877" y="1130"/>
                  <a:pt x="565" y="1130"/>
                </a:cubicBezTo>
                <a:cubicBezTo>
                  <a:pt x="253" y="1130"/>
                  <a:pt x="0" y="877"/>
                  <a:pt x="0" y="565"/>
                </a:cubicBezTo>
                <a:cubicBezTo>
                  <a:pt x="0" y="253"/>
                  <a:pt x="253" y="0"/>
                  <a:pt x="565" y="0"/>
                </a:cubicBezTo>
                <a:cubicBezTo>
                  <a:pt x="877" y="0"/>
                  <a:pt x="1130" y="253"/>
                  <a:pt x="1130" y="5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3"/>
          <p:cNvSpPr/>
          <p:nvPr/>
        </p:nvSpPr>
        <p:spPr>
          <a:xfrm>
            <a:off x="391350" y="4905175"/>
            <a:ext cx="41375" cy="41375"/>
          </a:xfrm>
          <a:custGeom>
            <a:avLst/>
            <a:gdLst/>
            <a:ahLst/>
            <a:cxnLst/>
            <a:rect l="l" t="t" r="r" b="b"/>
            <a:pathLst>
              <a:path w="1130" h="1130" extrusionOk="0">
                <a:moveTo>
                  <a:pt x="1130" y="565"/>
                </a:moveTo>
                <a:cubicBezTo>
                  <a:pt x="1130" y="877"/>
                  <a:pt x="877" y="1130"/>
                  <a:pt x="565" y="1130"/>
                </a:cubicBezTo>
                <a:cubicBezTo>
                  <a:pt x="253" y="1130"/>
                  <a:pt x="0" y="877"/>
                  <a:pt x="0" y="565"/>
                </a:cubicBezTo>
                <a:cubicBezTo>
                  <a:pt x="0" y="253"/>
                  <a:pt x="253" y="0"/>
                  <a:pt x="565" y="0"/>
                </a:cubicBezTo>
                <a:cubicBezTo>
                  <a:pt x="877" y="0"/>
                  <a:pt x="1130" y="253"/>
                  <a:pt x="1130" y="5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1"/>
          </p:nvPr>
        </p:nvSpPr>
        <p:spPr>
          <a:xfrm>
            <a:off x="720000" y="206607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2"/>
          </p:nvPr>
        </p:nvSpPr>
        <p:spPr>
          <a:xfrm>
            <a:off x="3343071" y="206607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3"/>
          </p:nvPr>
        </p:nvSpPr>
        <p:spPr>
          <a:xfrm>
            <a:off x="720000" y="3799259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4"/>
          </p:nvPr>
        </p:nvSpPr>
        <p:spPr>
          <a:xfrm>
            <a:off x="3343071" y="3799259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0" y="1251395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29839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7" hasCustomPrompt="1"/>
          </p:nvPr>
        </p:nvSpPr>
        <p:spPr>
          <a:xfrm>
            <a:off x="3343071" y="1251395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8" hasCustomPrompt="1"/>
          </p:nvPr>
        </p:nvSpPr>
        <p:spPr>
          <a:xfrm>
            <a:off x="3343071" y="29839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 txBox="1">
            <a:spLocks noGrp="1"/>
          </p:cNvSpPr>
          <p:nvPr>
            <p:ph type="subTitle" idx="9"/>
          </p:nvPr>
        </p:nvSpPr>
        <p:spPr>
          <a:xfrm>
            <a:off x="720000" y="172965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subTitle" idx="13"/>
          </p:nvPr>
        </p:nvSpPr>
        <p:spPr>
          <a:xfrm>
            <a:off x="3343071" y="172965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subTitle" idx="14"/>
          </p:nvPr>
        </p:nvSpPr>
        <p:spPr>
          <a:xfrm>
            <a:off x="720000" y="346231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subTitle" idx="15"/>
          </p:nvPr>
        </p:nvSpPr>
        <p:spPr>
          <a:xfrm>
            <a:off x="3343071" y="346231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/>
          <p:nvPr/>
        </p:nvSpPr>
        <p:spPr>
          <a:xfrm rot="-10350478" flipH="1">
            <a:off x="-2302839" y="-3317956"/>
            <a:ext cx="4904720" cy="4613963"/>
          </a:xfrm>
          <a:custGeom>
            <a:avLst/>
            <a:gdLst/>
            <a:ahLst/>
            <a:cxnLst/>
            <a:rect l="l" t="t" r="r" b="b"/>
            <a:pathLst>
              <a:path w="5583" h="5252" extrusionOk="0">
                <a:moveTo>
                  <a:pt x="721" y="717"/>
                </a:moveTo>
                <a:cubicBezTo>
                  <a:pt x="185" y="1517"/>
                  <a:pt x="-195" y="2486"/>
                  <a:pt x="106" y="3399"/>
                </a:cubicBezTo>
                <a:cubicBezTo>
                  <a:pt x="408" y="4313"/>
                  <a:pt x="1243" y="5018"/>
                  <a:pt x="2187" y="5201"/>
                </a:cubicBezTo>
                <a:cubicBezTo>
                  <a:pt x="3132" y="5385"/>
                  <a:pt x="4151" y="5058"/>
                  <a:pt x="4842" y="4390"/>
                </a:cubicBezTo>
                <a:cubicBezTo>
                  <a:pt x="5223" y="4022"/>
                  <a:pt x="5515" y="3542"/>
                  <a:pt x="5573" y="3016"/>
                </a:cubicBezTo>
                <a:cubicBezTo>
                  <a:pt x="5631" y="2490"/>
                  <a:pt x="5426" y="1921"/>
                  <a:pt x="4991" y="1619"/>
                </a:cubicBezTo>
                <a:cubicBezTo>
                  <a:pt x="4444" y="1241"/>
                  <a:pt x="3621" y="1305"/>
                  <a:pt x="3212" y="781"/>
                </a:cubicBezTo>
                <a:cubicBezTo>
                  <a:pt x="3098" y="635"/>
                  <a:pt x="3031" y="460"/>
                  <a:pt x="2935" y="302"/>
                </a:cubicBezTo>
                <a:cubicBezTo>
                  <a:pt x="2674" y="-126"/>
                  <a:pt x="1330" y="-192"/>
                  <a:pt x="721" y="71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4"/>
          <p:cNvSpPr/>
          <p:nvPr/>
        </p:nvSpPr>
        <p:spPr>
          <a:xfrm>
            <a:off x="-665279" y="3436639"/>
            <a:ext cx="2323470" cy="972699"/>
          </a:xfrm>
          <a:custGeom>
            <a:avLst/>
            <a:gdLst/>
            <a:ahLst/>
            <a:cxnLst/>
            <a:rect l="l" t="t" r="r" b="b"/>
            <a:pathLst>
              <a:path w="5401" h="2261" extrusionOk="0">
                <a:moveTo>
                  <a:pt x="5370" y="2169"/>
                </a:moveTo>
                <a:cubicBezTo>
                  <a:pt x="5448" y="1983"/>
                  <a:pt x="5373" y="1746"/>
                  <a:pt x="5202" y="1638"/>
                </a:cubicBezTo>
                <a:cubicBezTo>
                  <a:pt x="5031" y="1531"/>
                  <a:pt x="4784" y="1567"/>
                  <a:pt x="4651" y="1717"/>
                </a:cubicBezTo>
                <a:cubicBezTo>
                  <a:pt x="4749" y="1435"/>
                  <a:pt x="4642" y="1094"/>
                  <a:pt x="4399" y="919"/>
                </a:cubicBezTo>
                <a:cubicBezTo>
                  <a:pt x="4156" y="745"/>
                  <a:pt x="3799" y="751"/>
                  <a:pt x="3562" y="935"/>
                </a:cubicBezTo>
                <a:cubicBezTo>
                  <a:pt x="3616" y="598"/>
                  <a:pt x="3432" y="237"/>
                  <a:pt x="3129" y="83"/>
                </a:cubicBezTo>
                <a:cubicBezTo>
                  <a:pt x="2825" y="-71"/>
                  <a:pt x="2425" y="-6"/>
                  <a:pt x="2186" y="236"/>
                </a:cubicBezTo>
                <a:cubicBezTo>
                  <a:pt x="1946" y="478"/>
                  <a:pt x="1886" y="878"/>
                  <a:pt x="2043" y="1180"/>
                </a:cubicBezTo>
                <a:cubicBezTo>
                  <a:pt x="1830" y="1032"/>
                  <a:pt x="1525" y="1030"/>
                  <a:pt x="1309" y="1176"/>
                </a:cubicBezTo>
                <a:cubicBezTo>
                  <a:pt x="1094" y="1322"/>
                  <a:pt x="983" y="1606"/>
                  <a:pt x="1041" y="1859"/>
                </a:cubicBezTo>
                <a:cubicBezTo>
                  <a:pt x="916" y="1640"/>
                  <a:pt x="629" y="1529"/>
                  <a:pt x="389" y="1606"/>
                </a:cubicBezTo>
                <a:cubicBezTo>
                  <a:pt x="199" y="1666"/>
                  <a:pt x="-165" y="2048"/>
                  <a:pt x="85" y="2223"/>
                </a:cubicBezTo>
                <a:cubicBezTo>
                  <a:pt x="198" y="2301"/>
                  <a:pt x="530" y="2234"/>
                  <a:pt x="663" y="2232"/>
                </a:cubicBezTo>
                <a:cubicBezTo>
                  <a:pt x="878" y="2229"/>
                  <a:pt x="1092" y="2226"/>
                  <a:pt x="1307" y="2223"/>
                </a:cubicBezTo>
                <a:cubicBezTo>
                  <a:pt x="2172" y="2212"/>
                  <a:pt x="3038" y="2200"/>
                  <a:pt x="3904" y="2189"/>
                </a:cubicBezTo>
                <a:cubicBezTo>
                  <a:pt x="4393" y="2182"/>
                  <a:pt x="4881" y="2175"/>
                  <a:pt x="5370" y="2169"/>
                </a:cubicBezTo>
                <a:close/>
              </a:path>
            </a:pathLst>
          </a:custGeom>
          <a:solidFill>
            <a:srgbClr val="FFFFFF">
              <a:alpha val="48730"/>
            </a:srgbClr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7" name="Google Shape;187;p14"/>
          <p:cNvGrpSpPr/>
          <p:nvPr/>
        </p:nvGrpSpPr>
        <p:grpSpPr>
          <a:xfrm>
            <a:off x="8492338" y="644271"/>
            <a:ext cx="399431" cy="428953"/>
            <a:chOff x="2375463" y="539496"/>
            <a:chExt cx="399431" cy="428953"/>
          </a:xfrm>
        </p:grpSpPr>
        <p:sp>
          <p:nvSpPr>
            <p:cNvPr id="188" name="Google Shape;188;p14"/>
            <p:cNvSpPr/>
            <p:nvPr/>
          </p:nvSpPr>
          <p:spPr>
            <a:xfrm rot="10800000" flipH="1">
              <a:off x="2375463" y="734019"/>
              <a:ext cx="167398" cy="234431"/>
            </a:xfrm>
            <a:custGeom>
              <a:avLst/>
              <a:gdLst/>
              <a:ahLst/>
              <a:cxnLst/>
              <a:rect l="l" t="t" r="r" b="b"/>
              <a:pathLst>
                <a:path w="2585" h="3620" extrusionOk="0">
                  <a:moveTo>
                    <a:pt x="1140" y="451"/>
                  </a:moveTo>
                  <a:lnTo>
                    <a:pt x="1292" y="0"/>
                  </a:lnTo>
                  <a:lnTo>
                    <a:pt x="1444" y="451"/>
                  </a:lnTo>
                  <a:cubicBezTo>
                    <a:pt x="1640" y="1031"/>
                    <a:pt x="2048" y="1516"/>
                    <a:pt x="2585" y="1810"/>
                  </a:cubicBezTo>
                  <a:cubicBezTo>
                    <a:pt x="2048" y="2104"/>
                    <a:pt x="1640" y="2589"/>
                    <a:pt x="1444" y="3169"/>
                  </a:cubicBezTo>
                  <a:lnTo>
                    <a:pt x="1292" y="3620"/>
                  </a:lnTo>
                  <a:lnTo>
                    <a:pt x="1140" y="3169"/>
                  </a:lnTo>
                  <a:cubicBezTo>
                    <a:pt x="944" y="2589"/>
                    <a:pt x="537" y="2104"/>
                    <a:pt x="0" y="1810"/>
                  </a:cubicBezTo>
                  <a:cubicBezTo>
                    <a:pt x="537" y="1516"/>
                    <a:pt x="944" y="1031"/>
                    <a:pt x="1140" y="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4"/>
            <p:cNvSpPr/>
            <p:nvPr/>
          </p:nvSpPr>
          <p:spPr>
            <a:xfrm rot="10800000" flipH="1">
              <a:off x="2682437" y="782645"/>
              <a:ext cx="92457" cy="92451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4"/>
            <p:cNvSpPr/>
            <p:nvPr/>
          </p:nvSpPr>
          <p:spPr>
            <a:xfrm rot="10800000" flipH="1">
              <a:off x="2614462" y="539496"/>
              <a:ext cx="41375" cy="41375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" name="Google Shape;191;p14"/>
          <p:cNvGrpSpPr/>
          <p:nvPr/>
        </p:nvGrpSpPr>
        <p:grpSpPr>
          <a:xfrm>
            <a:off x="205588" y="2171821"/>
            <a:ext cx="399431" cy="428953"/>
            <a:chOff x="2375463" y="539496"/>
            <a:chExt cx="399431" cy="428953"/>
          </a:xfrm>
        </p:grpSpPr>
        <p:sp>
          <p:nvSpPr>
            <p:cNvPr id="192" name="Google Shape;192;p14"/>
            <p:cNvSpPr/>
            <p:nvPr/>
          </p:nvSpPr>
          <p:spPr>
            <a:xfrm rot="10800000" flipH="1">
              <a:off x="2375463" y="734019"/>
              <a:ext cx="167398" cy="234431"/>
            </a:xfrm>
            <a:custGeom>
              <a:avLst/>
              <a:gdLst/>
              <a:ahLst/>
              <a:cxnLst/>
              <a:rect l="l" t="t" r="r" b="b"/>
              <a:pathLst>
                <a:path w="2585" h="3620" extrusionOk="0">
                  <a:moveTo>
                    <a:pt x="1140" y="451"/>
                  </a:moveTo>
                  <a:lnTo>
                    <a:pt x="1292" y="0"/>
                  </a:lnTo>
                  <a:lnTo>
                    <a:pt x="1444" y="451"/>
                  </a:lnTo>
                  <a:cubicBezTo>
                    <a:pt x="1640" y="1031"/>
                    <a:pt x="2048" y="1516"/>
                    <a:pt x="2585" y="1810"/>
                  </a:cubicBezTo>
                  <a:cubicBezTo>
                    <a:pt x="2048" y="2104"/>
                    <a:pt x="1640" y="2589"/>
                    <a:pt x="1444" y="3169"/>
                  </a:cubicBezTo>
                  <a:lnTo>
                    <a:pt x="1292" y="3620"/>
                  </a:lnTo>
                  <a:lnTo>
                    <a:pt x="1140" y="3169"/>
                  </a:lnTo>
                  <a:cubicBezTo>
                    <a:pt x="944" y="2589"/>
                    <a:pt x="537" y="2104"/>
                    <a:pt x="0" y="1810"/>
                  </a:cubicBezTo>
                  <a:cubicBezTo>
                    <a:pt x="537" y="1516"/>
                    <a:pt x="944" y="1031"/>
                    <a:pt x="1140" y="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4"/>
            <p:cNvSpPr/>
            <p:nvPr/>
          </p:nvSpPr>
          <p:spPr>
            <a:xfrm rot="10800000" flipH="1">
              <a:off x="2682437" y="782645"/>
              <a:ext cx="92457" cy="92451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4"/>
            <p:cNvSpPr/>
            <p:nvPr/>
          </p:nvSpPr>
          <p:spPr>
            <a:xfrm rot="10800000" flipH="1">
              <a:off x="2614462" y="539496"/>
              <a:ext cx="41375" cy="41375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5" name="Google Shape;195;p14"/>
          <p:cNvGrpSpPr/>
          <p:nvPr/>
        </p:nvGrpSpPr>
        <p:grpSpPr>
          <a:xfrm>
            <a:off x="8525675" y="3372444"/>
            <a:ext cx="332756" cy="326877"/>
            <a:chOff x="8525675" y="3372444"/>
            <a:chExt cx="332756" cy="326877"/>
          </a:xfrm>
        </p:grpSpPr>
        <p:sp>
          <p:nvSpPr>
            <p:cNvPr id="196" name="Google Shape;196;p14"/>
            <p:cNvSpPr/>
            <p:nvPr/>
          </p:nvSpPr>
          <p:spPr>
            <a:xfrm rot="10800000" flipH="1">
              <a:off x="8525675" y="3372444"/>
              <a:ext cx="167398" cy="234431"/>
            </a:xfrm>
            <a:custGeom>
              <a:avLst/>
              <a:gdLst/>
              <a:ahLst/>
              <a:cxnLst/>
              <a:rect l="l" t="t" r="r" b="b"/>
              <a:pathLst>
                <a:path w="2585" h="3620" extrusionOk="0">
                  <a:moveTo>
                    <a:pt x="1140" y="451"/>
                  </a:moveTo>
                  <a:lnTo>
                    <a:pt x="1292" y="0"/>
                  </a:lnTo>
                  <a:lnTo>
                    <a:pt x="1444" y="451"/>
                  </a:lnTo>
                  <a:cubicBezTo>
                    <a:pt x="1640" y="1031"/>
                    <a:pt x="2048" y="1516"/>
                    <a:pt x="2585" y="1810"/>
                  </a:cubicBezTo>
                  <a:cubicBezTo>
                    <a:pt x="2048" y="2104"/>
                    <a:pt x="1640" y="2589"/>
                    <a:pt x="1444" y="3169"/>
                  </a:cubicBezTo>
                  <a:lnTo>
                    <a:pt x="1292" y="3620"/>
                  </a:lnTo>
                  <a:lnTo>
                    <a:pt x="1140" y="3169"/>
                  </a:lnTo>
                  <a:cubicBezTo>
                    <a:pt x="944" y="2589"/>
                    <a:pt x="537" y="2104"/>
                    <a:pt x="0" y="1810"/>
                  </a:cubicBezTo>
                  <a:cubicBezTo>
                    <a:pt x="537" y="1516"/>
                    <a:pt x="944" y="1031"/>
                    <a:pt x="1140" y="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4"/>
            <p:cNvSpPr/>
            <p:nvPr/>
          </p:nvSpPr>
          <p:spPr>
            <a:xfrm rot="10800000" flipH="1">
              <a:off x="8765975" y="3606870"/>
              <a:ext cx="92457" cy="92451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" name="Google Shape;198;p14"/>
          <p:cNvSpPr txBox="1">
            <a:spLocks noGrp="1"/>
          </p:cNvSpPr>
          <p:nvPr>
            <p:ph type="title"/>
          </p:nvPr>
        </p:nvSpPr>
        <p:spPr>
          <a:xfrm>
            <a:off x="885475" y="2319675"/>
            <a:ext cx="62976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1"/>
          </p:nvPr>
        </p:nvSpPr>
        <p:spPr>
          <a:xfrm>
            <a:off x="885325" y="711875"/>
            <a:ext cx="6297600" cy="16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15"/>
          <p:cNvGrpSpPr/>
          <p:nvPr/>
        </p:nvGrpSpPr>
        <p:grpSpPr>
          <a:xfrm>
            <a:off x="-2481461" y="-4371398"/>
            <a:ext cx="15832146" cy="13165950"/>
            <a:chOff x="-2481461" y="-4371398"/>
            <a:chExt cx="15832146" cy="13165950"/>
          </a:xfrm>
        </p:grpSpPr>
        <p:sp>
          <p:nvSpPr>
            <p:cNvPr id="202" name="Google Shape;202;p15"/>
            <p:cNvSpPr/>
            <p:nvPr/>
          </p:nvSpPr>
          <p:spPr>
            <a:xfrm rot="2915643" flipH="1">
              <a:off x="-1717388" y="3978862"/>
              <a:ext cx="4164143" cy="3917285"/>
            </a:xfrm>
            <a:custGeom>
              <a:avLst/>
              <a:gdLst/>
              <a:ahLst/>
              <a:cxnLst/>
              <a:rect l="l" t="t" r="r" b="b"/>
              <a:pathLst>
                <a:path w="5583" h="5252" extrusionOk="0">
                  <a:moveTo>
                    <a:pt x="721" y="717"/>
                  </a:moveTo>
                  <a:cubicBezTo>
                    <a:pt x="185" y="1517"/>
                    <a:pt x="-195" y="2486"/>
                    <a:pt x="106" y="3399"/>
                  </a:cubicBezTo>
                  <a:cubicBezTo>
                    <a:pt x="408" y="4313"/>
                    <a:pt x="1243" y="5018"/>
                    <a:pt x="2187" y="5201"/>
                  </a:cubicBezTo>
                  <a:cubicBezTo>
                    <a:pt x="3132" y="5385"/>
                    <a:pt x="4151" y="5058"/>
                    <a:pt x="4842" y="4390"/>
                  </a:cubicBezTo>
                  <a:cubicBezTo>
                    <a:pt x="5223" y="4022"/>
                    <a:pt x="5515" y="3542"/>
                    <a:pt x="5573" y="3016"/>
                  </a:cubicBezTo>
                  <a:cubicBezTo>
                    <a:pt x="5631" y="2490"/>
                    <a:pt x="5426" y="1921"/>
                    <a:pt x="4991" y="1619"/>
                  </a:cubicBezTo>
                  <a:cubicBezTo>
                    <a:pt x="4444" y="1241"/>
                    <a:pt x="3621" y="1305"/>
                    <a:pt x="3212" y="781"/>
                  </a:cubicBezTo>
                  <a:cubicBezTo>
                    <a:pt x="3098" y="635"/>
                    <a:pt x="3031" y="460"/>
                    <a:pt x="2935" y="302"/>
                  </a:cubicBezTo>
                  <a:cubicBezTo>
                    <a:pt x="2674" y="-126"/>
                    <a:pt x="1330" y="-192"/>
                    <a:pt x="721" y="7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5"/>
            <p:cNvSpPr/>
            <p:nvPr/>
          </p:nvSpPr>
          <p:spPr>
            <a:xfrm rot="2915658" flipH="1">
              <a:off x="7546014" y="-3313204"/>
              <a:ext cx="4904724" cy="4613958"/>
            </a:xfrm>
            <a:custGeom>
              <a:avLst/>
              <a:gdLst/>
              <a:ahLst/>
              <a:cxnLst/>
              <a:rect l="l" t="t" r="r" b="b"/>
              <a:pathLst>
                <a:path w="5583" h="5252" extrusionOk="0">
                  <a:moveTo>
                    <a:pt x="721" y="717"/>
                  </a:moveTo>
                  <a:cubicBezTo>
                    <a:pt x="185" y="1517"/>
                    <a:pt x="-195" y="2486"/>
                    <a:pt x="106" y="3399"/>
                  </a:cubicBezTo>
                  <a:cubicBezTo>
                    <a:pt x="408" y="4313"/>
                    <a:pt x="1243" y="5018"/>
                    <a:pt x="2187" y="5201"/>
                  </a:cubicBezTo>
                  <a:cubicBezTo>
                    <a:pt x="3132" y="5385"/>
                    <a:pt x="4151" y="5058"/>
                    <a:pt x="4842" y="4390"/>
                  </a:cubicBezTo>
                  <a:cubicBezTo>
                    <a:pt x="5223" y="4022"/>
                    <a:pt x="5515" y="3542"/>
                    <a:pt x="5573" y="3016"/>
                  </a:cubicBezTo>
                  <a:cubicBezTo>
                    <a:pt x="5631" y="2490"/>
                    <a:pt x="5426" y="1921"/>
                    <a:pt x="4991" y="1619"/>
                  </a:cubicBezTo>
                  <a:cubicBezTo>
                    <a:pt x="4444" y="1241"/>
                    <a:pt x="3621" y="1305"/>
                    <a:pt x="3212" y="781"/>
                  </a:cubicBezTo>
                  <a:cubicBezTo>
                    <a:pt x="3098" y="635"/>
                    <a:pt x="3031" y="460"/>
                    <a:pt x="2935" y="302"/>
                  </a:cubicBezTo>
                  <a:cubicBezTo>
                    <a:pt x="2674" y="-126"/>
                    <a:pt x="1330" y="-192"/>
                    <a:pt x="721" y="7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4" name="Google Shape;204;p15"/>
          <p:cNvGrpSpPr/>
          <p:nvPr/>
        </p:nvGrpSpPr>
        <p:grpSpPr>
          <a:xfrm>
            <a:off x="164967" y="212406"/>
            <a:ext cx="8775631" cy="4739756"/>
            <a:chOff x="164967" y="212406"/>
            <a:chExt cx="8775631" cy="4739756"/>
          </a:xfrm>
        </p:grpSpPr>
        <p:grpSp>
          <p:nvGrpSpPr>
            <p:cNvPr id="205" name="Google Shape;205;p15"/>
            <p:cNvGrpSpPr/>
            <p:nvPr/>
          </p:nvGrpSpPr>
          <p:grpSpPr>
            <a:xfrm>
              <a:off x="8541167" y="4247396"/>
              <a:ext cx="399431" cy="428953"/>
              <a:chOff x="8541167" y="4247396"/>
              <a:chExt cx="399431" cy="428953"/>
            </a:xfrm>
          </p:grpSpPr>
          <p:sp>
            <p:nvSpPr>
              <p:cNvPr id="206" name="Google Shape;206;p15"/>
              <p:cNvSpPr/>
              <p:nvPr/>
            </p:nvSpPr>
            <p:spPr>
              <a:xfrm>
                <a:off x="8541167" y="4247396"/>
                <a:ext cx="167398" cy="23443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20" extrusionOk="0">
                    <a:moveTo>
                      <a:pt x="1140" y="451"/>
                    </a:moveTo>
                    <a:lnTo>
                      <a:pt x="1292" y="0"/>
                    </a:lnTo>
                    <a:lnTo>
                      <a:pt x="1444" y="451"/>
                    </a:lnTo>
                    <a:cubicBezTo>
                      <a:pt x="1640" y="1031"/>
                      <a:pt x="2048" y="1516"/>
                      <a:pt x="2585" y="1810"/>
                    </a:cubicBezTo>
                    <a:cubicBezTo>
                      <a:pt x="2048" y="2104"/>
                      <a:pt x="1640" y="2589"/>
                      <a:pt x="1444" y="3169"/>
                    </a:cubicBezTo>
                    <a:lnTo>
                      <a:pt x="1292" y="3620"/>
                    </a:lnTo>
                    <a:lnTo>
                      <a:pt x="1140" y="3169"/>
                    </a:lnTo>
                    <a:cubicBezTo>
                      <a:pt x="944" y="2589"/>
                      <a:pt x="537" y="2104"/>
                      <a:pt x="0" y="1810"/>
                    </a:cubicBezTo>
                    <a:cubicBezTo>
                      <a:pt x="537" y="1516"/>
                      <a:pt x="944" y="1031"/>
                      <a:pt x="1140" y="4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8848142" y="4340750"/>
                <a:ext cx="92457" cy="92451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8780167" y="4634975"/>
                <a:ext cx="413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9" name="Google Shape;209;p15"/>
            <p:cNvGrpSpPr/>
            <p:nvPr/>
          </p:nvGrpSpPr>
          <p:grpSpPr>
            <a:xfrm>
              <a:off x="164967" y="1494671"/>
              <a:ext cx="399431" cy="428953"/>
              <a:chOff x="164967" y="1494671"/>
              <a:chExt cx="399431" cy="428953"/>
            </a:xfrm>
          </p:grpSpPr>
          <p:sp>
            <p:nvSpPr>
              <p:cNvPr id="210" name="Google Shape;210;p15"/>
              <p:cNvSpPr/>
              <p:nvPr/>
            </p:nvSpPr>
            <p:spPr>
              <a:xfrm rot="10800000">
                <a:off x="397000" y="1689194"/>
                <a:ext cx="167398" cy="23443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20" extrusionOk="0">
                    <a:moveTo>
                      <a:pt x="1140" y="451"/>
                    </a:moveTo>
                    <a:lnTo>
                      <a:pt x="1292" y="0"/>
                    </a:lnTo>
                    <a:lnTo>
                      <a:pt x="1444" y="451"/>
                    </a:lnTo>
                    <a:cubicBezTo>
                      <a:pt x="1640" y="1031"/>
                      <a:pt x="2048" y="1516"/>
                      <a:pt x="2585" y="1810"/>
                    </a:cubicBezTo>
                    <a:cubicBezTo>
                      <a:pt x="2048" y="2104"/>
                      <a:pt x="1640" y="2589"/>
                      <a:pt x="1444" y="3169"/>
                    </a:cubicBezTo>
                    <a:lnTo>
                      <a:pt x="1292" y="3620"/>
                    </a:lnTo>
                    <a:lnTo>
                      <a:pt x="1140" y="3169"/>
                    </a:lnTo>
                    <a:cubicBezTo>
                      <a:pt x="944" y="2589"/>
                      <a:pt x="537" y="2104"/>
                      <a:pt x="0" y="1810"/>
                    </a:cubicBezTo>
                    <a:cubicBezTo>
                      <a:pt x="537" y="1516"/>
                      <a:pt x="944" y="1031"/>
                      <a:pt x="1140" y="4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 rot="10800000">
                <a:off x="164967" y="1737820"/>
                <a:ext cx="92457" cy="92451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 rot="10800000">
                <a:off x="284024" y="1494671"/>
                <a:ext cx="413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3" name="Google Shape;213;p15"/>
            <p:cNvGrpSpPr/>
            <p:nvPr/>
          </p:nvGrpSpPr>
          <p:grpSpPr>
            <a:xfrm>
              <a:off x="284037" y="4676359"/>
              <a:ext cx="475425" cy="275803"/>
              <a:chOff x="284037" y="4676359"/>
              <a:chExt cx="475425" cy="275803"/>
            </a:xfrm>
          </p:grpSpPr>
          <p:sp>
            <p:nvSpPr>
              <p:cNvPr id="214" name="Google Shape;214;p15"/>
              <p:cNvSpPr/>
              <p:nvPr/>
            </p:nvSpPr>
            <p:spPr>
              <a:xfrm rot="10800000">
                <a:off x="412500" y="4717731"/>
                <a:ext cx="167398" cy="23443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20" extrusionOk="0">
                    <a:moveTo>
                      <a:pt x="1140" y="451"/>
                    </a:moveTo>
                    <a:lnTo>
                      <a:pt x="1292" y="0"/>
                    </a:lnTo>
                    <a:lnTo>
                      <a:pt x="1444" y="451"/>
                    </a:lnTo>
                    <a:cubicBezTo>
                      <a:pt x="1640" y="1031"/>
                      <a:pt x="2048" y="1516"/>
                      <a:pt x="2585" y="1810"/>
                    </a:cubicBezTo>
                    <a:cubicBezTo>
                      <a:pt x="2048" y="2104"/>
                      <a:pt x="1640" y="2589"/>
                      <a:pt x="1444" y="3169"/>
                    </a:cubicBezTo>
                    <a:lnTo>
                      <a:pt x="1292" y="3620"/>
                    </a:lnTo>
                    <a:lnTo>
                      <a:pt x="1140" y="3169"/>
                    </a:lnTo>
                    <a:cubicBezTo>
                      <a:pt x="944" y="2589"/>
                      <a:pt x="537" y="2104"/>
                      <a:pt x="0" y="1810"/>
                    </a:cubicBezTo>
                    <a:cubicBezTo>
                      <a:pt x="537" y="1516"/>
                      <a:pt x="944" y="1031"/>
                      <a:pt x="1140" y="45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 rot="10800000">
                <a:off x="667005" y="4830720"/>
                <a:ext cx="92457" cy="92451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 rot="10800000">
                <a:off x="284037" y="4676359"/>
                <a:ext cx="413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7" name="Google Shape;217;p15"/>
            <p:cNvGrpSpPr/>
            <p:nvPr/>
          </p:nvGrpSpPr>
          <p:grpSpPr>
            <a:xfrm>
              <a:off x="8617375" y="212406"/>
              <a:ext cx="208786" cy="275803"/>
              <a:chOff x="8617375" y="212406"/>
              <a:chExt cx="208786" cy="275803"/>
            </a:xfrm>
          </p:grpSpPr>
          <p:sp>
            <p:nvSpPr>
              <p:cNvPr id="218" name="Google Shape;218;p15"/>
              <p:cNvSpPr/>
              <p:nvPr/>
            </p:nvSpPr>
            <p:spPr>
              <a:xfrm rot="10800000">
                <a:off x="8617375" y="212406"/>
                <a:ext cx="167398" cy="23443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20" extrusionOk="0">
                    <a:moveTo>
                      <a:pt x="1140" y="451"/>
                    </a:moveTo>
                    <a:lnTo>
                      <a:pt x="1292" y="0"/>
                    </a:lnTo>
                    <a:lnTo>
                      <a:pt x="1444" y="451"/>
                    </a:lnTo>
                    <a:cubicBezTo>
                      <a:pt x="1640" y="1031"/>
                      <a:pt x="2048" y="1516"/>
                      <a:pt x="2585" y="1810"/>
                    </a:cubicBezTo>
                    <a:cubicBezTo>
                      <a:pt x="2048" y="2104"/>
                      <a:pt x="1640" y="2589"/>
                      <a:pt x="1444" y="3169"/>
                    </a:cubicBezTo>
                    <a:lnTo>
                      <a:pt x="1292" y="3620"/>
                    </a:lnTo>
                    <a:lnTo>
                      <a:pt x="1140" y="3169"/>
                    </a:lnTo>
                    <a:cubicBezTo>
                      <a:pt x="944" y="2589"/>
                      <a:pt x="537" y="2104"/>
                      <a:pt x="0" y="1810"/>
                    </a:cubicBezTo>
                    <a:cubicBezTo>
                      <a:pt x="537" y="1516"/>
                      <a:pt x="944" y="1031"/>
                      <a:pt x="1140" y="45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 rot="10800000">
                <a:off x="8784787" y="446834"/>
                <a:ext cx="413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20" name="Google Shape;220;p15"/>
          <p:cNvGrpSpPr/>
          <p:nvPr/>
        </p:nvGrpSpPr>
        <p:grpSpPr>
          <a:xfrm>
            <a:off x="-1064249" y="-301926"/>
            <a:ext cx="11345586" cy="4097000"/>
            <a:chOff x="-1064249" y="-301926"/>
            <a:chExt cx="11345586" cy="4097000"/>
          </a:xfrm>
        </p:grpSpPr>
        <p:sp>
          <p:nvSpPr>
            <p:cNvPr id="221" name="Google Shape;221;p15"/>
            <p:cNvSpPr/>
            <p:nvPr/>
          </p:nvSpPr>
          <p:spPr>
            <a:xfrm>
              <a:off x="8497076" y="3048124"/>
              <a:ext cx="1784261" cy="746950"/>
            </a:xfrm>
            <a:custGeom>
              <a:avLst/>
              <a:gdLst/>
              <a:ahLst/>
              <a:cxnLst/>
              <a:rect l="l" t="t" r="r" b="b"/>
              <a:pathLst>
                <a:path w="5401" h="2261" extrusionOk="0">
                  <a:moveTo>
                    <a:pt x="5370" y="2169"/>
                  </a:moveTo>
                  <a:cubicBezTo>
                    <a:pt x="5448" y="1983"/>
                    <a:pt x="5373" y="1746"/>
                    <a:pt x="5202" y="1638"/>
                  </a:cubicBezTo>
                  <a:cubicBezTo>
                    <a:pt x="5031" y="1531"/>
                    <a:pt x="4784" y="1567"/>
                    <a:pt x="4651" y="1717"/>
                  </a:cubicBezTo>
                  <a:cubicBezTo>
                    <a:pt x="4749" y="1435"/>
                    <a:pt x="4642" y="1094"/>
                    <a:pt x="4399" y="919"/>
                  </a:cubicBezTo>
                  <a:cubicBezTo>
                    <a:pt x="4156" y="745"/>
                    <a:pt x="3799" y="751"/>
                    <a:pt x="3562" y="935"/>
                  </a:cubicBezTo>
                  <a:cubicBezTo>
                    <a:pt x="3616" y="598"/>
                    <a:pt x="3432" y="237"/>
                    <a:pt x="3129" y="83"/>
                  </a:cubicBezTo>
                  <a:cubicBezTo>
                    <a:pt x="2825" y="-71"/>
                    <a:pt x="2425" y="-6"/>
                    <a:pt x="2186" y="236"/>
                  </a:cubicBezTo>
                  <a:cubicBezTo>
                    <a:pt x="1946" y="478"/>
                    <a:pt x="1886" y="878"/>
                    <a:pt x="2043" y="1180"/>
                  </a:cubicBezTo>
                  <a:cubicBezTo>
                    <a:pt x="1830" y="1032"/>
                    <a:pt x="1525" y="1030"/>
                    <a:pt x="1309" y="1176"/>
                  </a:cubicBezTo>
                  <a:cubicBezTo>
                    <a:pt x="1094" y="1322"/>
                    <a:pt x="983" y="1606"/>
                    <a:pt x="1041" y="1859"/>
                  </a:cubicBezTo>
                  <a:cubicBezTo>
                    <a:pt x="916" y="1640"/>
                    <a:pt x="629" y="1529"/>
                    <a:pt x="389" y="1606"/>
                  </a:cubicBezTo>
                  <a:cubicBezTo>
                    <a:pt x="199" y="1666"/>
                    <a:pt x="-165" y="2048"/>
                    <a:pt x="85" y="2223"/>
                  </a:cubicBezTo>
                  <a:cubicBezTo>
                    <a:pt x="198" y="2301"/>
                    <a:pt x="530" y="2234"/>
                    <a:pt x="663" y="2232"/>
                  </a:cubicBezTo>
                  <a:cubicBezTo>
                    <a:pt x="878" y="2229"/>
                    <a:pt x="1092" y="2226"/>
                    <a:pt x="1307" y="2223"/>
                  </a:cubicBezTo>
                  <a:cubicBezTo>
                    <a:pt x="2172" y="2212"/>
                    <a:pt x="3038" y="2200"/>
                    <a:pt x="3904" y="2189"/>
                  </a:cubicBezTo>
                  <a:cubicBezTo>
                    <a:pt x="4393" y="2182"/>
                    <a:pt x="4881" y="2175"/>
                    <a:pt x="5370" y="2169"/>
                  </a:cubicBezTo>
                  <a:close/>
                </a:path>
              </a:pathLst>
            </a:custGeom>
            <a:solidFill>
              <a:srgbClr val="FFFFFF">
                <a:alpha val="4873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-1064249" y="-301926"/>
              <a:ext cx="1784261" cy="746950"/>
            </a:xfrm>
            <a:custGeom>
              <a:avLst/>
              <a:gdLst/>
              <a:ahLst/>
              <a:cxnLst/>
              <a:rect l="l" t="t" r="r" b="b"/>
              <a:pathLst>
                <a:path w="5401" h="2261" extrusionOk="0">
                  <a:moveTo>
                    <a:pt x="5370" y="2169"/>
                  </a:moveTo>
                  <a:cubicBezTo>
                    <a:pt x="5448" y="1983"/>
                    <a:pt x="5373" y="1746"/>
                    <a:pt x="5202" y="1638"/>
                  </a:cubicBezTo>
                  <a:cubicBezTo>
                    <a:pt x="5031" y="1531"/>
                    <a:pt x="4784" y="1567"/>
                    <a:pt x="4651" y="1717"/>
                  </a:cubicBezTo>
                  <a:cubicBezTo>
                    <a:pt x="4749" y="1435"/>
                    <a:pt x="4642" y="1094"/>
                    <a:pt x="4399" y="919"/>
                  </a:cubicBezTo>
                  <a:cubicBezTo>
                    <a:pt x="4156" y="745"/>
                    <a:pt x="3799" y="751"/>
                    <a:pt x="3562" y="935"/>
                  </a:cubicBezTo>
                  <a:cubicBezTo>
                    <a:pt x="3616" y="598"/>
                    <a:pt x="3432" y="237"/>
                    <a:pt x="3129" y="83"/>
                  </a:cubicBezTo>
                  <a:cubicBezTo>
                    <a:pt x="2825" y="-71"/>
                    <a:pt x="2425" y="-6"/>
                    <a:pt x="2186" y="236"/>
                  </a:cubicBezTo>
                  <a:cubicBezTo>
                    <a:pt x="1946" y="478"/>
                    <a:pt x="1886" y="878"/>
                    <a:pt x="2043" y="1180"/>
                  </a:cubicBezTo>
                  <a:cubicBezTo>
                    <a:pt x="1830" y="1032"/>
                    <a:pt x="1525" y="1030"/>
                    <a:pt x="1309" y="1176"/>
                  </a:cubicBezTo>
                  <a:cubicBezTo>
                    <a:pt x="1094" y="1322"/>
                    <a:pt x="983" y="1606"/>
                    <a:pt x="1041" y="1859"/>
                  </a:cubicBezTo>
                  <a:cubicBezTo>
                    <a:pt x="916" y="1640"/>
                    <a:pt x="629" y="1529"/>
                    <a:pt x="389" y="1606"/>
                  </a:cubicBezTo>
                  <a:cubicBezTo>
                    <a:pt x="199" y="1666"/>
                    <a:pt x="-165" y="2048"/>
                    <a:pt x="85" y="2223"/>
                  </a:cubicBezTo>
                  <a:cubicBezTo>
                    <a:pt x="198" y="2301"/>
                    <a:pt x="530" y="2234"/>
                    <a:pt x="663" y="2232"/>
                  </a:cubicBezTo>
                  <a:cubicBezTo>
                    <a:pt x="878" y="2229"/>
                    <a:pt x="1092" y="2226"/>
                    <a:pt x="1307" y="2223"/>
                  </a:cubicBezTo>
                  <a:cubicBezTo>
                    <a:pt x="2172" y="2212"/>
                    <a:pt x="3038" y="2200"/>
                    <a:pt x="3904" y="2189"/>
                  </a:cubicBezTo>
                  <a:cubicBezTo>
                    <a:pt x="4393" y="2182"/>
                    <a:pt x="4881" y="2175"/>
                    <a:pt x="5370" y="2169"/>
                  </a:cubicBezTo>
                  <a:close/>
                </a:path>
              </a:pathLst>
            </a:custGeom>
            <a:solidFill>
              <a:srgbClr val="FFFFFF">
                <a:alpha val="4873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1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16"/>
          <p:cNvGrpSpPr/>
          <p:nvPr/>
        </p:nvGrpSpPr>
        <p:grpSpPr>
          <a:xfrm>
            <a:off x="-4005461" y="-3449769"/>
            <a:ext cx="15536582" cy="12871968"/>
            <a:chOff x="-4005461" y="-3449769"/>
            <a:chExt cx="15536582" cy="12871968"/>
          </a:xfrm>
        </p:grpSpPr>
        <p:sp>
          <p:nvSpPr>
            <p:cNvPr id="226" name="Google Shape;226;p16"/>
            <p:cNvSpPr/>
            <p:nvPr/>
          </p:nvSpPr>
          <p:spPr>
            <a:xfrm rot="1570986" flipH="1">
              <a:off x="5860090" y="3962894"/>
              <a:ext cx="4904723" cy="4613953"/>
            </a:xfrm>
            <a:custGeom>
              <a:avLst/>
              <a:gdLst/>
              <a:ahLst/>
              <a:cxnLst/>
              <a:rect l="l" t="t" r="r" b="b"/>
              <a:pathLst>
                <a:path w="5583" h="5252" extrusionOk="0">
                  <a:moveTo>
                    <a:pt x="721" y="717"/>
                  </a:moveTo>
                  <a:cubicBezTo>
                    <a:pt x="185" y="1517"/>
                    <a:pt x="-195" y="2486"/>
                    <a:pt x="106" y="3399"/>
                  </a:cubicBezTo>
                  <a:cubicBezTo>
                    <a:pt x="408" y="4313"/>
                    <a:pt x="1243" y="5018"/>
                    <a:pt x="2187" y="5201"/>
                  </a:cubicBezTo>
                  <a:cubicBezTo>
                    <a:pt x="3132" y="5385"/>
                    <a:pt x="4151" y="5058"/>
                    <a:pt x="4842" y="4390"/>
                  </a:cubicBezTo>
                  <a:cubicBezTo>
                    <a:pt x="5223" y="4022"/>
                    <a:pt x="5515" y="3542"/>
                    <a:pt x="5573" y="3016"/>
                  </a:cubicBezTo>
                  <a:cubicBezTo>
                    <a:pt x="5631" y="2490"/>
                    <a:pt x="5426" y="1921"/>
                    <a:pt x="4991" y="1619"/>
                  </a:cubicBezTo>
                  <a:cubicBezTo>
                    <a:pt x="4444" y="1241"/>
                    <a:pt x="3621" y="1305"/>
                    <a:pt x="3212" y="781"/>
                  </a:cubicBezTo>
                  <a:cubicBezTo>
                    <a:pt x="3098" y="635"/>
                    <a:pt x="3031" y="460"/>
                    <a:pt x="2935" y="302"/>
                  </a:cubicBezTo>
                  <a:cubicBezTo>
                    <a:pt x="2674" y="-126"/>
                    <a:pt x="1330" y="-192"/>
                    <a:pt x="721" y="7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6"/>
            <p:cNvSpPr/>
            <p:nvPr/>
          </p:nvSpPr>
          <p:spPr>
            <a:xfrm rot="2915643" flipH="1">
              <a:off x="-3241388" y="-2551363"/>
              <a:ext cx="4164143" cy="3917285"/>
            </a:xfrm>
            <a:custGeom>
              <a:avLst/>
              <a:gdLst/>
              <a:ahLst/>
              <a:cxnLst/>
              <a:rect l="l" t="t" r="r" b="b"/>
              <a:pathLst>
                <a:path w="5583" h="5252" extrusionOk="0">
                  <a:moveTo>
                    <a:pt x="721" y="717"/>
                  </a:moveTo>
                  <a:cubicBezTo>
                    <a:pt x="185" y="1517"/>
                    <a:pt x="-195" y="2486"/>
                    <a:pt x="106" y="3399"/>
                  </a:cubicBezTo>
                  <a:cubicBezTo>
                    <a:pt x="408" y="4313"/>
                    <a:pt x="1243" y="5018"/>
                    <a:pt x="2187" y="5201"/>
                  </a:cubicBezTo>
                  <a:cubicBezTo>
                    <a:pt x="3132" y="5385"/>
                    <a:pt x="4151" y="5058"/>
                    <a:pt x="4842" y="4390"/>
                  </a:cubicBezTo>
                  <a:cubicBezTo>
                    <a:pt x="5223" y="4022"/>
                    <a:pt x="5515" y="3542"/>
                    <a:pt x="5573" y="3016"/>
                  </a:cubicBezTo>
                  <a:cubicBezTo>
                    <a:pt x="5631" y="2490"/>
                    <a:pt x="5426" y="1921"/>
                    <a:pt x="4991" y="1619"/>
                  </a:cubicBezTo>
                  <a:cubicBezTo>
                    <a:pt x="4444" y="1241"/>
                    <a:pt x="3621" y="1305"/>
                    <a:pt x="3212" y="781"/>
                  </a:cubicBezTo>
                  <a:cubicBezTo>
                    <a:pt x="3098" y="635"/>
                    <a:pt x="3031" y="460"/>
                    <a:pt x="2935" y="302"/>
                  </a:cubicBezTo>
                  <a:cubicBezTo>
                    <a:pt x="2674" y="-126"/>
                    <a:pt x="1330" y="-192"/>
                    <a:pt x="721" y="7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" name="Google Shape;228;p16"/>
          <p:cNvGrpSpPr/>
          <p:nvPr/>
        </p:nvGrpSpPr>
        <p:grpSpPr>
          <a:xfrm>
            <a:off x="104992" y="212406"/>
            <a:ext cx="8876356" cy="4739756"/>
            <a:chOff x="104992" y="212406"/>
            <a:chExt cx="8876356" cy="4739756"/>
          </a:xfrm>
        </p:grpSpPr>
        <p:grpSp>
          <p:nvGrpSpPr>
            <p:cNvPr id="229" name="Google Shape;229;p16"/>
            <p:cNvGrpSpPr/>
            <p:nvPr/>
          </p:nvGrpSpPr>
          <p:grpSpPr>
            <a:xfrm>
              <a:off x="8581917" y="1855996"/>
              <a:ext cx="399431" cy="428953"/>
              <a:chOff x="8581917" y="1855996"/>
              <a:chExt cx="399431" cy="428953"/>
            </a:xfrm>
          </p:grpSpPr>
          <p:sp>
            <p:nvSpPr>
              <p:cNvPr id="230" name="Google Shape;230;p16"/>
              <p:cNvSpPr/>
              <p:nvPr/>
            </p:nvSpPr>
            <p:spPr>
              <a:xfrm>
                <a:off x="8581917" y="1855996"/>
                <a:ext cx="167398" cy="23443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20" extrusionOk="0">
                    <a:moveTo>
                      <a:pt x="1140" y="451"/>
                    </a:moveTo>
                    <a:lnTo>
                      <a:pt x="1292" y="0"/>
                    </a:lnTo>
                    <a:lnTo>
                      <a:pt x="1444" y="451"/>
                    </a:lnTo>
                    <a:cubicBezTo>
                      <a:pt x="1640" y="1031"/>
                      <a:pt x="2048" y="1516"/>
                      <a:pt x="2585" y="1810"/>
                    </a:cubicBezTo>
                    <a:cubicBezTo>
                      <a:pt x="2048" y="2104"/>
                      <a:pt x="1640" y="2589"/>
                      <a:pt x="1444" y="3169"/>
                    </a:cubicBezTo>
                    <a:lnTo>
                      <a:pt x="1292" y="3620"/>
                    </a:lnTo>
                    <a:lnTo>
                      <a:pt x="1140" y="3169"/>
                    </a:lnTo>
                    <a:cubicBezTo>
                      <a:pt x="944" y="2589"/>
                      <a:pt x="537" y="2104"/>
                      <a:pt x="0" y="1810"/>
                    </a:cubicBezTo>
                    <a:cubicBezTo>
                      <a:pt x="537" y="1516"/>
                      <a:pt x="944" y="1031"/>
                      <a:pt x="1140" y="4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6"/>
              <p:cNvSpPr/>
              <p:nvPr/>
            </p:nvSpPr>
            <p:spPr>
              <a:xfrm>
                <a:off x="8888892" y="1949350"/>
                <a:ext cx="92457" cy="92451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6"/>
              <p:cNvSpPr/>
              <p:nvPr/>
            </p:nvSpPr>
            <p:spPr>
              <a:xfrm>
                <a:off x="8820917" y="2243575"/>
                <a:ext cx="413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3" name="Google Shape;233;p16"/>
            <p:cNvGrpSpPr/>
            <p:nvPr/>
          </p:nvGrpSpPr>
          <p:grpSpPr>
            <a:xfrm>
              <a:off x="104992" y="1151771"/>
              <a:ext cx="399431" cy="428953"/>
              <a:chOff x="104992" y="1151771"/>
              <a:chExt cx="399431" cy="428953"/>
            </a:xfrm>
          </p:grpSpPr>
          <p:sp>
            <p:nvSpPr>
              <p:cNvPr id="234" name="Google Shape;234;p16"/>
              <p:cNvSpPr/>
              <p:nvPr/>
            </p:nvSpPr>
            <p:spPr>
              <a:xfrm rot="10800000">
                <a:off x="337025" y="1346294"/>
                <a:ext cx="167398" cy="23443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20" extrusionOk="0">
                    <a:moveTo>
                      <a:pt x="1140" y="451"/>
                    </a:moveTo>
                    <a:lnTo>
                      <a:pt x="1292" y="0"/>
                    </a:lnTo>
                    <a:lnTo>
                      <a:pt x="1444" y="451"/>
                    </a:lnTo>
                    <a:cubicBezTo>
                      <a:pt x="1640" y="1031"/>
                      <a:pt x="2048" y="1516"/>
                      <a:pt x="2585" y="1810"/>
                    </a:cubicBezTo>
                    <a:cubicBezTo>
                      <a:pt x="2048" y="2104"/>
                      <a:pt x="1640" y="2589"/>
                      <a:pt x="1444" y="3169"/>
                    </a:cubicBezTo>
                    <a:lnTo>
                      <a:pt x="1292" y="3620"/>
                    </a:lnTo>
                    <a:lnTo>
                      <a:pt x="1140" y="3169"/>
                    </a:lnTo>
                    <a:cubicBezTo>
                      <a:pt x="944" y="2589"/>
                      <a:pt x="537" y="2104"/>
                      <a:pt x="0" y="1810"/>
                    </a:cubicBezTo>
                    <a:cubicBezTo>
                      <a:pt x="537" y="1516"/>
                      <a:pt x="944" y="1031"/>
                      <a:pt x="1140" y="4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16"/>
              <p:cNvSpPr/>
              <p:nvPr/>
            </p:nvSpPr>
            <p:spPr>
              <a:xfrm rot="10800000">
                <a:off x="104992" y="1394920"/>
                <a:ext cx="92457" cy="92451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6"/>
              <p:cNvSpPr/>
              <p:nvPr/>
            </p:nvSpPr>
            <p:spPr>
              <a:xfrm rot="10800000">
                <a:off x="224049" y="1151771"/>
                <a:ext cx="413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7" name="Google Shape;237;p16"/>
            <p:cNvGrpSpPr/>
            <p:nvPr/>
          </p:nvGrpSpPr>
          <p:grpSpPr>
            <a:xfrm>
              <a:off x="284037" y="4676359"/>
              <a:ext cx="475425" cy="275803"/>
              <a:chOff x="284037" y="4676359"/>
              <a:chExt cx="475425" cy="275803"/>
            </a:xfrm>
          </p:grpSpPr>
          <p:sp>
            <p:nvSpPr>
              <p:cNvPr id="238" name="Google Shape;238;p16"/>
              <p:cNvSpPr/>
              <p:nvPr/>
            </p:nvSpPr>
            <p:spPr>
              <a:xfrm rot="10800000">
                <a:off x="412500" y="4717731"/>
                <a:ext cx="167398" cy="23443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20" extrusionOk="0">
                    <a:moveTo>
                      <a:pt x="1140" y="451"/>
                    </a:moveTo>
                    <a:lnTo>
                      <a:pt x="1292" y="0"/>
                    </a:lnTo>
                    <a:lnTo>
                      <a:pt x="1444" y="451"/>
                    </a:lnTo>
                    <a:cubicBezTo>
                      <a:pt x="1640" y="1031"/>
                      <a:pt x="2048" y="1516"/>
                      <a:pt x="2585" y="1810"/>
                    </a:cubicBezTo>
                    <a:cubicBezTo>
                      <a:pt x="2048" y="2104"/>
                      <a:pt x="1640" y="2589"/>
                      <a:pt x="1444" y="3169"/>
                    </a:cubicBezTo>
                    <a:lnTo>
                      <a:pt x="1292" y="3620"/>
                    </a:lnTo>
                    <a:lnTo>
                      <a:pt x="1140" y="3169"/>
                    </a:lnTo>
                    <a:cubicBezTo>
                      <a:pt x="944" y="2589"/>
                      <a:pt x="537" y="2104"/>
                      <a:pt x="0" y="1810"/>
                    </a:cubicBezTo>
                    <a:cubicBezTo>
                      <a:pt x="537" y="1516"/>
                      <a:pt x="944" y="1031"/>
                      <a:pt x="1140" y="45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16"/>
              <p:cNvSpPr/>
              <p:nvPr/>
            </p:nvSpPr>
            <p:spPr>
              <a:xfrm rot="10800000">
                <a:off x="667005" y="4830720"/>
                <a:ext cx="92457" cy="92451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16"/>
              <p:cNvSpPr/>
              <p:nvPr/>
            </p:nvSpPr>
            <p:spPr>
              <a:xfrm rot="10800000">
                <a:off x="284037" y="4676359"/>
                <a:ext cx="413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1" name="Google Shape;241;p16"/>
            <p:cNvGrpSpPr/>
            <p:nvPr/>
          </p:nvGrpSpPr>
          <p:grpSpPr>
            <a:xfrm>
              <a:off x="8617375" y="212406"/>
              <a:ext cx="208786" cy="275803"/>
              <a:chOff x="8617375" y="212406"/>
              <a:chExt cx="208786" cy="275803"/>
            </a:xfrm>
          </p:grpSpPr>
          <p:sp>
            <p:nvSpPr>
              <p:cNvPr id="242" name="Google Shape;242;p16"/>
              <p:cNvSpPr/>
              <p:nvPr/>
            </p:nvSpPr>
            <p:spPr>
              <a:xfrm rot="10800000">
                <a:off x="8617375" y="212406"/>
                <a:ext cx="167398" cy="23443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20" extrusionOk="0">
                    <a:moveTo>
                      <a:pt x="1140" y="451"/>
                    </a:moveTo>
                    <a:lnTo>
                      <a:pt x="1292" y="0"/>
                    </a:lnTo>
                    <a:lnTo>
                      <a:pt x="1444" y="451"/>
                    </a:lnTo>
                    <a:cubicBezTo>
                      <a:pt x="1640" y="1031"/>
                      <a:pt x="2048" y="1516"/>
                      <a:pt x="2585" y="1810"/>
                    </a:cubicBezTo>
                    <a:cubicBezTo>
                      <a:pt x="2048" y="2104"/>
                      <a:pt x="1640" y="2589"/>
                      <a:pt x="1444" y="3169"/>
                    </a:cubicBezTo>
                    <a:lnTo>
                      <a:pt x="1292" y="3620"/>
                    </a:lnTo>
                    <a:lnTo>
                      <a:pt x="1140" y="3169"/>
                    </a:lnTo>
                    <a:cubicBezTo>
                      <a:pt x="944" y="2589"/>
                      <a:pt x="537" y="2104"/>
                      <a:pt x="0" y="1810"/>
                    </a:cubicBezTo>
                    <a:cubicBezTo>
                      <a:pt x="537" y="1516"/>
                      <a:pt x="944" y="1031"/>
                      <a:pt x="1140" y="45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16"/>
              <p:cNvSpPr/>
              <p:nvPr/>
            </p:nvSpPr>
            <p:spPr>
              <a:xfrm rot="10800000">
                <a:off x="8784787" y="446834"/>
                <a:ext cx="413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44" name="Google Shape;244;p16"/>
          <p:cNvGrpSpPr/>
          <p:nvPr/>
        </p:nvGrpSpPr>
        <p:grpSpPr>
          <a:xfrm>
            <a:off x="-1195861" y="648874"/>
            <a:ext cx="11525711" cy="3682350"/>
            <a:chOff x="-1204349" y="563149"/>
            <a:chExt cx="11525711" cy="3682350"/>
          </a:xfrm>
        </p:grpSpPr>
        <p:sp>
          <p:nvSpPr>
            <p:cNvPr id="245" name="Google Shape;245;p16"/>
            <p:cNvSpPr/>
            <p:nvPr/>
          </p:nvSpPr>
          <p:spPr>
            <a:xfrm>
              <a:off x="8537101" y="563149"/>
              <a:ext cx="1784261" cy="746950"/>
            </a:xfrm>
            <a:custGeom>
              <a:avLst/>
              <a:gdLst/>
              <a:ahLst/>
              <a:cxnLst/>
              <a:rect l="l" t="t" r="r" b="b"/>
              <a:pathLst>
                <a:path w="5401" h="2261" extrusionOk="0">
                  <a:moveTo>
                    <a:pt x="5370" y="2169"/>
                  </a:moveTo>
                  <a:cubicBezTo>
                    <a:pt x="5448" y="1983"/>
                    <a:pt x="5373" y="1746"/>
                    <a:pt x="5202" y="1638"/>
                  </a:cubicBezTo>
                  <a:cubicBezTo>
                    <a:pt x="5031" y="1531"/>
                    <a:pt x="4784" y="1567"/>
                    <a:pt x="4651" y="1717"/>
                  </a:cubicBezTo>
                  <a:cubicBezTo>
                    <a:pt x="4749" y="1435"/>
                    <a:pt x="4642" y="1094"/>
                    <a:pt x="4399" y="919"/>
                  </a:cubicBezTo>
                  <a:cubicBezTo>
                    <a:pt x="4156" y="745"/>
                    <a:pt x="3799" y="751"/>
                    <a:pt x="3562" y="935"/>
                  </a:cubicBezTo>
                  <a:cubicBezTo>
                    <a:pt x="3616" y="598"/>
                    <a:pt x="3432" y="237"/>
                    <a:pt x="3129" y="83"/>
                  </a:cubicBezTo>
                  <a:cubicBezTo>
                    <a:pt x="2825" y="-71"/>
                    <a:pt x="2425" y="-6"/>
                    <a:pt x="2186" y="236"/>
                  </a:cubicBezTo>
                  <a:cubicBezTo>
                    <a:pt x="1946" y="478"/>
                    <a:pt x="1886" y="878"/>
                    <a:pt x="2043" y="1180"/>
                  </a:cubicBezTo>
                  <a:cubicBezTo>
                    <a:pt x="1830" y="1032"/>
                    <a:pt x="1525" y="1030"/>
                    <a:pt x="1309" y="1176"/>
                  </a:cubicBezTo>
                  <a:cubicBezTo>
                    <a:pt x="1094" y="1322"/>
                    <a:pt x="983" y="1606"/>
                    <a:pt x="1041" y="1859"/>
                  </a:cubicBezTo>
                  <a:cubicBezTo>
                    <a:pt x="916" y="1640"/>
                    <a:pt x="629" y="1529"/>
                    <a:pt x="389" y="1606"/>
                  </a:cubicBezTo>
                  <a:cubicBezTo>
                    <a:pt x="199" y="1666"/>
                    <a:pt x="-165" y="2048"/>
                    <a:pt x="85" y="2223"/>
                  </a:cubicBezTo>
                  <a:cubicBezTo>
                    <a:pt x="198" y="2301"/>
                    <a:pt x="530" y="2234"/>
                    <a:pt x="663" y="2232"/>
                  </a:cubicBezTo>
                  <a:cubicBezTo>
                    <a:pt x="878" y="2229"/>
                    <a:pt x="1092" y="2226"/>
                    <a:pt x="1307" y="2223"/>
                  </a:cubicBezTo>
                  <a:cubicBezTo>
                    <a:pt x="2172" y="2212"/>
                    <a:pt x="3038" y="2200"/>
                    <a:pt x="3904" y="2189"/>
                  </a:cubicBezTo>
                  <a:cubicBezTo>
                    <a:pt x="4393" y="2182"/>
                    <a:pt x="4881" y="2175"/>
                    <a:pt x="5370" y="2169"/>
                  </a:cubicBezTo>
                  <a:close/>
                </a:path>
              </a:pathLst>
            </a:custGeom>
            <a:solidFill>
              <a:srgbClr val="FFFFFF">
                <a:alpha val="4873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-1204349" y="3498549"/>
              <a:ext cx="1784261" cy="746950"/>
            </a:xfrm>
            <a:custGeom>
              <a:avLst/>
              <a:gdLst/>
              <a:ahLst/>
              <a:cxnLst/>
              <a:rect l="l" t="t" r="r" b="b"/>
              <a:pathLst>
                <a:path w="5401" h="2261" extrusionOk="0">
                  <a:moveTo>
                    <a:pt x="5370" y="2169"/>
                  </a:moveTo>
                  <a:cubicBezTo>
                    <a:pt x="5448" y="1983"/>
                    <a:pt x="5373" y="1746"/>
                    <a:pt x="5202" y="1638"/>
                  </a:cubicBezTo>
                  <a:cubicBezTo>
                    <a:pt x="5031" y="1531"/>
                    <a:pt x="4784" y="1567"/>
                    <a:pt x="4651" y="1717"/>
                  </a:cubicBezTo>
                  <a:cubicBezTo>
                    <a:pt x="4749" y="1435"/>
                    <a:pt x="4642" y="1094"/>
                    <a:pt x="4399" y="919"/>
                  </a:cubicBezTo>
                  <a:cubicBezTo>
                    <a:pt x="4156" y="745"/>
                    <a:pt x="3799" y="751"/>
                    <a:pt x="3562" y="935"/>
                  </a:cubicBezTo>
                  <a:cubicBezTo>
                    <a:pt x="3616" y="598"/>
                    <a:pt x="3432" y="237"/>
                    <a:pt x="3129" y="83"/>
                  </a:cubicBezTo>
                  <a:cubicBezTo>
                    <a:pt x="2825" y="-71"/>
                    <a:pt x="2425" y="-6"/>
                    <a:pt x="2186" y="236"/>
                  </a:cubicBezTo>
                  <a:cubicBezTo>
                    <a:pt x="1946" y="478"/>
                    <a:pt x="1886" y="878"/>
                    <a:pt x="2043" y="1180"/>
                  </a:cubicBezTo>
                  <a:cubicBezTo>
                    <a:pt x="1830" y="1032"/>
                    <a:pt x="1525" y="1030"/>
                    <a:pt x="1309" y="1176"/>
                  </a:cubicBezTo>
                  <a:cubicBezTo>
                    <a:pt x="1094" y="1322"/>
                    <a:pt x="983" y="1606"/>
                    <a:pt x="1041" y="1859"/>
                  </a:cubicBezTo>
                  <a:cubicBezTo>
                    <a:pt x="916" y="1640"/>
                    <a:pt x="629" y="1529"/>
                    <a:pt x="389" y="1606"/>
                  </a:cubicBezTo>
                  <a:cubicBezTo>
                    <a:pt x="199" y="1666"/>
                    <a:pt x="-165" y="2048"/>
                    <a:pt x="85" y="2223"/>
                  </a:cubicBezTo>
                  <a:cubicBezTo>
                    <a:pt x="198" y="2301"/>
                    <a:pt x="530" y="2234"/>
                    <a:pt x="663" y="2232"/>
                  </a:cubicBezTo>
                  <a:cubicBezTo>
                    <a:pt x="878" y="2229"/>
                    <a:pt x="1092" y="2226"/>
                    <a:pt x="1307" y="2223"/>
                  </a:cubicBezTo>
                  <a:cubicBezTo>
                    <a:pt x="2172" y="2212"/>
                    <a:pt x="3038" y="2200"/>
                    <a:pt x="3904" y="2189"/>
                  </a:cubicBezTo>
                  <a:cubicBezTo>
                    <a:pt x="4393" y="2182"/>
                    <a:pt x="4881" y="2175"/>
                    <a:pt x="5370" y="2169"/>
                  </a:cubicBezTo>
                  <a:close/>
                </a:path>
              </a:pathLst>
            </a:custGeom>
            <a:solidFill>
              <a:srgbClr val="FFFFFF">
                <a:alpha val="4873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7" name="Google Shape;247;p1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17"/>
          <p:cNvGrpSpPr/>
          <p:nvPr/>
        </p:nvGrpSpPr>
        <p:grpSpPr>
          <a:xfrm>
            <a:off x="-2326554" y="-1845301"/>
            <a:ext cx="13695304" cy="9638697"/>
            <a:chOff x="-2326554" y="-1845301"/>
            <a:chExt cx="13695304" cy="9638697"/>
          </a:xfrm>
        </p:grpSpPr>
        <p:sp>
          <p:nvSpPr>
            <p:cNvPr id="250" name="Google Shape;250;p17"/>
            <p:cNvSpPr/>
            <p:nvPr/>
          </p:nvSpPr>
          <p:spPr>
            <a:xfrm>
              <a:off x="7772400" y="-1845301"/>
              <a:ext cx="3596351" cy="3057801"/>
            </a:xfrm>
            <a:custGeom>
              <a:avLst/>
              <a:gdLst/>
              <a:ahLst/>
              <a:cxnLst/>
              <a:rect l="l" t="t" r="r" b="b"/>
              <a:pathLst>
                <a:path w="3646" h="3100" extrusionOk="0">
                  <a:moveTo>
                    <a:pt x="2367" y="307"/>
                  </a:moveTo>
                  <a:cubicBezTo>
                    <a:pt x="2910" y="628"/>
                    <a:pt x="3308" y="1162"/>
                    <a:pt x="3540" y="1749"/>
                  </a:cubicBezTo>
                  <a:cubicBezTo>
                    <a:pt x="3637" y="1994"/>
                    <a:pt x="3703" y="2281"/>
                    <a:pt x="3576" y="2512"/>
                  </a:cubicBezTo>
                  <a:cubicBezTo>
                    <a:pt x="3458" y="2725"/>
                    <a:pt x="3212" y="2824"/>
                    <a:pt x="2984" y="2908"/>
                  </a:cubicBezTo>
                  <a:cubicBezTo>
                    <a:pt x="2701" y="3011"/>
                    <a:pt x="2407" y="3115"/>
                    <a:pt x="2106" y="3098"/>
                  </a:cubicBezTo>
                  <a:cubicBezTo>
                    <a:pt x="1833" y="3083"/>
                    <a:pt x="1576" y="2972"/>
                    <a:pt x="1326" y="2861"/>
                  </a:cubicBezTo>
                  <a:cubicBezTo>
                    <a:pt x="1030" y="2730"/>
                    <a:pt x="729" y="2596"/>
                    <a:pt x="490" y="2378"/>
                  </a:cubicBezTo>
                  <a:cubicBezTo>
                    <a:pt x="191" y="2107"/>
                    <a:pt x="10" y="1710"/>
                    <a:pt x="0" y="1307"/>
                  </a:cubicBezTo>
                  <a:cubicBezTo>
                    <a:pt x="-9" y="938"/>
                    <a:pt x="138" y="420"/>
                    <a:pt x="453" y="187"/>
                  </a:cubicBezTo>
                  <a:cubicBezTo>
                    <a:pt x="736" y="-23"/>
                    <a:pt x="1241" y="-21"/>
                    <a:pt x="1569" y="26"/>
                  </a:cubicBezTo>
                  <a:cubicBezTo>
                    <a:pt x="1850" y="67"/>
                    <a:pt x="2123" y="163"/>
                    <a:pt x="2367" y="3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7"/>
            <p:cNvSpPr/>
            <p:nvPr/>
          </p:nvSpPr>
          <p:spPr>
            <a:xfrm rot="5400011">
              <a:off x="-1388812" y="3666264"/>
              <a:ext cx="3189394" cy="5064869"/>
            </a:xfrm>
            <a:custGeom>
              <a:avLst/>
              <a:gdLst/>
              <a:ahLst/>
              <a:cxnLst/>
              <a:rect l="l" t="t" r="r" b="b"/>
              <a:pathLst>
                <a:path w="3915" h="3628" extrusionOk="0">
                  <a:moveTo>
                    <a:pt x="3353" y="3628"/>
                  </a:moveTo>
                  <a:cubicBezTo>
                    <a:pt x="3701" y="3243"/>
                    <a:pt x="3915" y="2715"/>
                    <a:pt x="3915" y="2132"/>
                  </a:cubicBezTo>
                  <a:cubicBezTo>
                    <a:pt x="3915" y="955"/>
                    <a:pt x="3039" y="0"/>
                    <a:pt x="1958" y="0"/>
                  </a:cubicBezTo>
                  <a:cubicBezTo>
                    <a:pt x="876" y="0"/>
                    <a:pt x="0" y="955"/>
                    <a:pt x="0" y="2132"/>
                  </a:cubicBezTo>
                  <a:cubicBezTo>
                    <a:pt x="0" y="2715"/>
                    <a:pt x="215" y="3243"/>
                    <a:pt x="563" y="3628"/>
                  </a:cubicBezTo>
                  <a:lnTo>
                    <a:pt x="3353" y="362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2" name="Google Shape;252;p17"/>
          <p:cNvGrpSpPr/>
          <p:nvPr/>
        </p:nvGrpSpPr>
        <p:grpSpPr>
          <a:xfrm>
            <a:off x="-721249" y="-200400"/>
            <a:ext cx="10559644" cy="4668450"/>
            <a:chOff x="-721249" y="-200400"/>
            <a:chExt cx="10559644" cy="4668450"/>
          </a:xfrm>
        </p:grpSpPr>
        <p:sp>
          <p:nvSpPr>
            <p:cNvPr id="253" name="Google Shape;253;p17"/>
            <p:cNvSpPr/>
            <p:nvPr/>
          </p:nvSpPr>
          <p:spPr>
            <a:xfrm>
              <a:off x="-606949" y="-200400"/>
              <a:ext cx="1368019" cy="572700"/>
            </a:xfrm>
            <a:custGeom>
              <a:avLst/>
              <a:gdLst/>
              <a:ahLst/>
              <a:cxnLst/>
              <a:rect l="l" t="t" r="r" b="b"/>
              <a:pathLst>
                <a:path w="5401" h="2261" extrusionOk="0">
                  <a:moveTo>
                    <a:pt x="5370" y="2169"/>
                  </a:moveTo>
                  <a:cubicBezTo>
                    <a:pt x="5448" y="1983"/>
                    <a:pt x="5373" y="1746"/>
                    <a:pt x="5202" y="1638"/>
                  </a:cubicBezTo>
                  <a:cubicBezTo>
                    <a:pt x="5031" y="1531"/>
                    <a:pt x="4784" y="1567"/>
                    <a:pt x="4651" y="1717"/>
                  </a:cubicBezTo>
                  <a:cubicBezTo>
                    <a:pt x="4749" y="1435"/>
                    <a:pt x="4642" y="1094"/>
                    <a:pt x="4399" y="919"/>
                  </a:cubicBezTo>
                  <a:cubicBezTo>
                    <a:pt x="4156" y="745"/>
                    <a:pt x="3799" y="751"/>
                    <a:pt x="3562" y="935"/>
                  </a:cubicBezTo>
                  <a:cubicBezTo>
                    <a:pt x="3616" y="598"/>
                    <a:pt x="3432" y="237"/>
                    <a:pt x="3129" y="83"/>
                  </a:cubicBezTo>
                  <a:cubicBezTo>
                    <a:pt x="2825" y="-71"/>
                    <a:pt x="2425" y="-6"/>
                    <a:pt x="2186" y="236"/>
                  </a:cubicBezTo>
                  <a:cubicBezTo>
                    <a:pt x="1946" y="478"/>
                    <a:pt x="1886" y="878"/>
                    <a:pt x="2043" y="1180"/>
                  </a:cubicBezTo>
                  <a:cubicBezTo>
                    <a:pt x="1830" y="1032"/>
                    <a:pt x="1525" y="1030"/>
                    <a:pt x="1309" y="1176"/>
                  </a:cubicBezTo>
                  <a:cubicBezTo>
                    <a:pt x="1094" y="1322"/>
                    <a:pt x="983" y="1606"/>
                    <a:pt x="1041" y="1859"/>
                  </a:cubicBezTo>
                  <a:cubicBezTo>
                    <a:pt x="916" y="1640"/>
                    <a:pt x="629" y="1529"/>
                    <a:pt x="389" y="1606"/>
                  </a:cubicBezTo>
                  <a:cubicBezTo>
                    <a:pt x="199" y="1666"/>
                    <a:pt x="-165" y="2048"/>
                    <a:pt x="85" y="2223"/>
                  </a:cubicBezTo>
                  <a:cubicBezTo>
                    <a:pt x="198" y="2301"/>
                    <a:pt x="530" y="2234"/>
                    <a:pt x="663" y="2232"/>
                  </a:cubicBezTo>
                  <a:cubicBezTo>
                    <a:pt x="878" y="2229"/>
                    <a:pt x="1092" y="2226"/>
                    <a:pt x="1307" y="2223"/>
                  </a:cubicBezTo>
                  <a:cubicBezTo>
                    <a:pt x="2172" y="2212"/>
                    <a:pt x="3038" y="2200"/>
                    <a:pt x="3904" y="2189"/>
                  </a:cubicBezTo>
                  <a:cubicBezTo>
                    <a:pt x="4393" y="2182"/>
                    <a:pt x="4881" y="2175"/>
                    <a:pt x="5370" y="2169"/>
                  </a:cubicBezTo>
                  <a:close/>
                </a:path>
              </a:pathLst>
            </a:custGeom>
            <a:solidFill>
              <a:srgbClr val="FFFFFF">
                <a:alpha val="4873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8470376" y="656850"/>
              <a:ext cx="1368019" cy="572700"/>
            </a:xfrm>
            <a:custGeom>
              <a:avLst/>
              <a:gdLst/>
              <a:ahLst/>
              <a:cxnLst/>
              <a:rect l="l" t="t" r="r" b="b"/>
              <a:pathLst>
                <a:path w="5401" h="2261" extrusionOk="0">
                  <a:moveTo>
                    <a:pt x="5370" y="2169"/>
                  </a:moveTo>
                  <a:cubicBezTo>
                    <a:pt x="5448" y="1983"/>
                    <a:pt x="5373" y="1746"/>
                    <a:pt x="5202" y="1638"/>
                  </a:cubicBezTo>
                  <a:cubicBezTo>
                    <a:pt x="5031" y="1531"/>
                    <a:pt x="4784" y="1567"/>
                    <a:pt x="4651" y="1717"/>
                  </a:cubicBezTo>
                  <a:cubicBezTo>
                    <a:pt x="4749" y="1435"/>
                    <a:pt x="4642" y="1094"/>
                    <a:pt x="4399" y="919"/>
                  </a:cubicBezTo>
                  <a:cubicBezTo>
                    <a:pt x="4156" y="745"/>
                    <a:pt x="3799" y="751"/>
                    <a:pt x="3562" y="935"/>
                  </a:cubicBezTo>
                  <a:cubicBezTo>
                    <a:pt x="3616" y="598"/>
                    <a:pt x="3432" y="237"/>
                    <a:pt x="3129" y="83"/>
                  </a:cubicBezTo>
                  <a:cubicBezTo>
                    <a:pt x="2825" y="-71"/>
                    <a:pt x="2425" y="-6"/>
                    <a:pt x="2186" y="236"/>
                  </a:cubicBezTo>
                  <a:cubicBezTo>
                    <a:pt x="1946" y="478"/>
                    <a:pt x="1886" y="878"/>
                    <a:pt x="2043" y="1180"/>
                  </a:cubicBezTo>
                  <a:cubicBezTo>
                    <a:pt x="1830" y="1032"/>
                    <a:pt x="1525" y="1030"/>
                    <a:pt x="1309" y="1176"/>
                  </a:cubicBezTo>
                  <a:cubicBezTo>
                    <a:pt x="1094" y="1322"/>
                    <a:pt x="983" y="1606"/>
                    <a:pt x="1041" y="1859"/>
                  </a:cubicBezTo>
                  <a:cubicBezTo>
                    <a:pt x="916" y="1640"/>
                    <a:pt x="629" y="1529"/>
                    <a:pt x="389" y="1606"/>
                  </a:cubicBezTo>
                  <a:cubicBezTo>
                    <a:pt x="199" y="1666"/>
                    <a:pt x="-165" y="2048"/>
                    <a:pt x="85" y="2223"/>
                  </a:cubicBezTo>
                  <a:cubicBezTo>
                    <a:pt x="198" y="2301"/>
                    <a:pt x="530" y="2234"/>
                    <a:pt x="663" y="2232"/>
                  </a:cubicBezTo>
                  <a:cubicBezTo>
                    <a:pt x="878" y="2229"/>
                    <a:pt x="1092" y="2226"/>
                    <a:pt x="1307" y="2223"/>
                  </a:cubicBezTo>
                  <a:cubicBezTo>
                    <a:pt x="2172" y="2212"/>
                    <a:pt x="3038" y="2200"/>
                    <a:pt x="3904" y="2189"/>
                  </a:cubicBezTo>
                  <a:cubicBezTo>
                    <a:pt x="4393" y="2182"/>
                    <a:pt x="4881" y="2175"/>
                    <a:pt x="5370" y="2169"/>
                  </a:cubicBezTo>
                  <a:close/>
                </a:path>
              </a:pathLst>
            </a:custGeom>
            <a:solidFill>
              <a:srgbClr val="FFFFFF">
                <a:alpha val="4873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-721249" y="3895350"/>
              <a:ext cx="1368019" cy="572700"/>
            </a:xfrm>
            <a:custGeom>
              <a:avLst/>
              <a:gdLst/>
              <a:ahLst/>
              <a:cxnLst/>
              <a:rect l="l" t="t" r="r" b="b"/>
              <a:pathLst>
                <a:path w="5401" h="2261" extrusionOk="0">
                  <a:moveTo>
                    <a:pt x="5370" y="2169"/>
                  </a:moveTo>
                  <a:cubicBezTo>
                    <a:pt x="5448" y="1983"/>
                    <a:pt x="5373" y="1746"/>
                    <a:pt x="5202" y="1638"/>
                  </a:cubicBezTo>
                  <a:cubicBezTo>
                    <a:pt x="5031" y="1531"/>
                    <a:pt x="4784" y="1567"/>
                    <a:pt x="4651" y="1717"/>
                  </a:cubicBezTo>
                  <a:cubicBezTo>
                    <a:pt x="4749" y="1435"/>
                    <a:pt x="4642" y="1094"/>
                    <a:pt x="4399" y="919"/>
                  </a:cubicBezTo>
                  <a:cubicBezTo>
                    <a:pt x="4156" y="745"/>
                    <a:pt x="3799" y="751"/>
                    <a:pt x="3562" y="935"/>
                  </a:cubicBezTo>
                  <a:cubicBezTo>
                    <a:pt x="3616" y="598"/>
                    <a:pt x="3432" y="237"/>
                    <a:pt x="3129" y="83"/>
                  </a:cubicBezTo>
                  <a:cubicBezTo>
                    <a:pt x="2825" y="-71"/>
                    <a:pt x="2425" y="-6"/>
                    <a:pt x="2186" y="236"/>
                  </a:cubicBezTo>
                  <a:cubicBezTo>
                    <a:pt x="1946" y="478"/>
                    <a:pt x="1886" y="878"/>
                    <a:pt x="2043" y="1180"/>
                  </a:cubicBezTo>
                  <a:cubicBezTo>
                    <a:pt x="1830" y="1032"/>
                    <a:pt x="1525" y="1030"/>
                    <a:pt x="1309" y="1176"/>
                  </a:cubicBezTo>
                  <a:cubicBezTo>
                    <a:pt x="1094" y="1322"/>
                    <a:pt x="983" y="1606"/>
                    <a:pt x="1041" y="1859"/>
                  </a:cubicBezTo>
                  <a:cubicBezTo>
                    <a:pt x="916" y="1640"/>
                    <a:pt x="629" y="1529"/>
                    <a:pt x="389" y="1606"/>
                  </a:cubicBezTo>
                  <a:cubicBezTo>
                    <a:pt x="199" y="1666"/>
                    <a:pt x="-165" y="2048"/>
                    <a:pt x="85" y="2223"/>
                  </a:cubicBezTo>
                  <a:cubicBezTo>
                    <a:pt x="198" y="2301"/>
                    <a:pt x="530" y="2234"/>
                    <a:pt x="663" y="2232"/>
                  </a:cubicBezTo>
                  <a:cubicBezTo>
                    <a:pt x="878" y="2229"/>
                    <a:pt x="1092" y="2226"/>
                    <a:pt x="1307" y="2223"/>
                  </a:cubicBezTo>
                  <a:cubicBezTo>
                    <a:pt x="2172" y="2212"/>
                    <a:pt x="3038" y="2200"/>
                    <a:pt x="3904" y="2189"/>
                  </a:cubicBezTo>
                  <a:cubicBezTo>
                    <a:pt x="4393" y="2182"/>
                    <a:pt x="4881" y="2175"/>
                    <a:pt x="5370" y="2169"/>
                  </a:cubicBezTo>
                  <a:close/>
                </a:path>
              </a:pathLst>
            </a:custGeom>
            <a:solidFill>
              <a:srgbClr val="FFFFFF">
                <a:alpha val="4873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" name="Google Shape;256;p17"/>
          <p:cNvGrpSpPr/>
          <p:nvPr/>
        </p:nvGrpSpPr>
        <p:grpSpPr>
          <a:xfrm>
            <a:off x="209117" y="227771"/>
            <a:ext cx="8818206" cy="4524028"/>
            <a:chOff x="209117" y="227771"/>
            <a:chExt cx="8818206" cy="4524028"/>
          </a:xfrm>
        </p:grpSpPr>
        <p:grpSp>
          <p:nvGrpSpPr>
            <p:cNvPr id="257" name="Google Shape;257;p17"/>
            <p:cNvGrpSpPr/>
            <p:nvPr/>
          </p:nvGrpSpPr>
          <p:grpSpPr>
            <a:xfrm>
              <a:off x="8535442" y="227771"/>
              <a:ext cx="399431" cy="428953"/>
              <a:chOff x="8535442" y="227771"/>
              <a:chExt cx="399431" cy="428953"/>
            </a:xfrm>
          </p:grpSpPr>
          <p:sp>
            <p:nvSpPr>
              <p:cNvPr id="258" name="Google Shape;258;p17"/>
              <p:cNvSpPr/>
              <p:nvPr/>
            </p:nvSpPr>
            <p:spPr>
              <a:xfrm rot="10800000">
                <a:off x="8767475" y="422294"/>
                <a:ext cx="167398" cy="23443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20" extrusionOk="0">
                    <a:moveTo>
                      <a:pt x="1140" y="451"/>
                    </a:moveTo>
                    <a:lnTo>
                      <a:pt x="1292" y="0"/>
                    </a:lnTo>
                    <a:lnTo>
                      <a:pt x="1444" y="451"/>
                    </a:lnTo>
                    <a:cubicBezTo>
                      <a:pt x="1640" y="1031"/>
                      <a:pt x="2048" y="1516"/>
                      <a:pt x="2585" y="1810"/>
                    </a:cubicBezTo>
                    <a:cubicBezTo>
                      <a:pt x="2048" y="2104"/>
                      <a:pt x="1640" y="2589"/>
                      <a:pt x="1444" y="3169"/>
                    </a:cubicBezTo>
                    <a:lnTo>
                      <a:pt x="1292" y="3620"/>
                    </a:lnTo>
                    <a:lnTo>
                      <a:pt x="1140" y="3169"/>
                    </a:lnTo>
                    <a:cubicBezTo>
                      <a:pt x="944" y="2589"/>
                      <a:pt x="537" y="2104"/>
                      <a:pt x="0" y="1810"/>
                    </a:cubicBezTo>
                    <a:cubicBezTo>
                      <a:pt x="537" y="1516"/>
                      <a:pt x="944" y="1031"/>
                      <a:pt x="1140" y="4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17"/>
              <p:cNvSpPr/>
              <p:nvPr/>
            </p:nvSpPr>
            <p:spPr>
              <a:xfrm rot="10800000">
                <a:off x="8535442" y="470920"/>
                <a:ext cx="92457" cy="92451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17"/>
              <p:cNvSpPr/>
              <p:nvPr/>
            </p:nvSpPr>
            <p:spPr>
              <a:xfrm rot="10800000">
                <a:off x="8654499" y="227771"/>
                <a:ext cx="413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1" name="Google Shape;261;p17"/>
            <p:cNvGrpSpPr/>
            <p:nvPr/>
          </p:nvGrpSpPr>
          <p:grpSpPr>
            <a:xfrm>
              <a:off x="8627892" y="4322846"/>
              <a:ext cx="399431" cy="428953"/>
              <a:chOff x="8627892" y="4322846"/>
              <a:chExt cx="399431" cy="428953"/>
            </a:xfrm>
          </p:grpSpPr>
          <p:sp>
            <p:nvSpPr>
              <p:cNvPr id="262" name="Google Shape;262;p17"/>
              <p:cNvSpPr/>
              <p:nvPr/>
            </p:nvSpPr>
            <p:spPr>
              <a:xfrm>
                <a:off x="8627892" y="4322846"/>
                <a:ext cx="167398" cy="23443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20" extrusionOk="0">
                    <a:moveTo>
                      <a:pt x="1140" y="451"/>
                    </a:moveTo>
                    <a:lnTo>
                      <a:pt x="1292" y="0"/>
                    </a:lnTo>
                    <a:lnTo>
                      <a:pt x="1444" y="451"/>
                    </a:lnTo>
                    <a:cubicBezTo>
                      <a:pt x="1640" y="1031"/>
                      <a:pt x="2048" y="1516"/>
                      <a:pt x="2585" y="1810"/>
                    </a:cubicBezTo>
                    <a:cubicBezTo>
                      <a:pt x="2048" y="2104"/>
                      <a:pt x="1640" y="2589"/>
                      <a:pt x="1444" y="3169"/>
                    </a:cubicBezTo>
                    <a:lnTo>
                      <a:pt x="1292" y="3620"/>
                    </a:lnTo>
                    <a:lnTo>
                      <a:pt x="1140" y="3169"/>
                    </a:lnTo>
                    <a:cubicBezTo>
                      <a:pt x="944" y="2589"/>
                      <a:pt x="537" y="2104"/>
                      <a:pt x="0" y="1810"/>
                    </a:cubicBezTo>
                    <a:cubicBezTo>
                      <a:pt x="537" y="1516"/>
                      <a:pt x="944" y="1031"/>
                      <a:pt x="1140" y="45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17"/>
              <p:cNvSpPr/>
              <p:nvPr/>
            </p:nvSpPr>
            <p:spPr>
              <a:xfrm>
                <a:off x="8934867" y="4416200"/>
                <a:ext cx="92457" cy="92451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17"/>
              <p:cNvSpPr/>
              <p:nvPr/>
            </p:nvSpPr>
            <p:spPr>
              <a:xfrm>
                <a:off x="8866892" y="4710425"/>
                <a:ext cx="413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5" name="Google Shape;265;p17"/>
            <p:cNvGrpSpPr/>
            <p:nvPr/>
          </p:nvGrpSpPr>
          <p:grpSpPr>
            <a:xfrm>
              <a:off x="209117" y="656721"/>
              <a:ext cx="216974" cy="322428"/>
              <a:chOff x="209117" y="656721"/>
              <a:chExt cx="216974" cy="322428"/>
            </a:xfrm>
          </p:grpSpPr>
          <p:sp>
            <p:nvSpPr>
              <p:cNvPr id="266" name="Google Shape;266;p17"/>
              <p:cNvSpPr/>
              <p:nvPr/>
            </p:nvSpPr>
            <p:spPr>
              <a:xfrm>
                <a:off x="209117" y="656721"/>
                <a:ext cx="167398" cy="23443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20" extrusionOk="0">
                    <a:moveTo>
                      <a:pt x="1140" y="451"/>
                    </a:moveTo>
                    <a:lnTo>
                      <a:pt x="1292" y="0"/>
                    </a:lnTo>
                    <a:lnTo>
                      <a:pt x="1444" y="451"/>
                    </a:lnTo>
                    <a:cubicBezTo>
                      <a:pt x="1640" y="1031"/>
                      <a:pt x="2048" y="1516"/>
                      <a:pt x="2585" y="1810"/>
                    </a:cubicBezTo>
                    <a:cubicBezTo>
                      <a:pt x="2048" y="2104"/>
                      <a:pt x="1640" y="2589"/>
                      <a:pt x="1444" y="3169"/>
                    </a:cubicBezTo>
                    <a:lnTo>
                      <a:pt x="1292" y="3620"/>
                    </a:lnTo>
                    <a:lnTo>
                      <a:pt x="1140" y="3169"/>
                    </a:lnTo>
                    <a:cubicBezTo>
                      <a:pt x="944" y="2589"/>
                      <a:pt x="537" y="2104"/>
                      <a:pt x="0" y="1810"/>
                    </a:cubicBezTo>
                    <a:cubicBezTo>
                      <a:pt x="537" y="1516"/>
                      <a:pt x="944" y="1031"/>
                      <a:pt x="1140" y="4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7"/>
              <p:cNvSpPr/>
              <p:nvPr/>
            </p:nvSpPr>
            <p:spPr>
              <a:xfrm>
                <a:off x="384717" y="937775"/>
                <a:ext cx="413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1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18"/>
          <p:cNvGrpSpPr/>
          <p:nvPr/>
        </p:nvGrpSpPr>
        <p:grpSpPr>
          <a:xfrm>
            <a:off x="8453342" y="3922921"/>
            <a:ext cx="399431" cy="428953"/>
            <a:chOff x="8453342" y="3922921"/>
            <a:chExt cx="399431" cy="428953"/>
          </a:xfrm>
        </p:grpSpPr>
        <p:sp>
          <p:nvSpPr>
            <p:cNvPr id="271" name="Google Shape;271;p18"/>
            <p:cNvSpPr/>
            <p:nvPr/>
          </p:nvSpPr>
          <p:spPr>
            <a:xfrm>
              <a:off x="8453342" y="3922921"/>
              <a:ext cx="167398" cy="234431"/>
            </a:xfrm>
            <a:custGeom>
              <a:avLst/>
              <a:gdLst/>
              <a:ahLst/>
              <a:cxnLst/>
              <a:rect l="l" t="t" r="r" b="b"/>
              <a:pathLst>
                <a:path w="2585" h="3620" extrusionOk="0">
                  <a:moveTo>
                    <a:pt x="1140" y="451"/>
                  </a:moveTo>
                  <a:lnTo>
                    <a:pt x="1292" y="0"/>
                  </a:lnTo>
                  <a:lnTo>
                    <a:pt x="1444" y="451"/>
                  </a:lnTo>
                  <a:cubicBezTo>
                    <a:pt x="1640" y="1031"/>
                    <a:pt x="2048" y="1516"/>
                    <a:pt x="2585" y="1810"/>
                  </a:cubicBezTo>
                  <a:cubicBezTo>
                    <a:pt x="2048" y="2104"/>
                    <a:pt x="1640" y="2589"/>
                    <a:pt x="1444" y="3169"/>
                  </a:cubicBezTo>
                  <a:lnTo>
                    <a:pt x="1292" y="3620"/>
                  </a:lnTo>
                  <a:lnTo>
                    <a:pt x="1140" y="3169"/>
                  </a:lnTo>
                  <a:cubicBezTo>
                    <a:pt x="944" y="2589"/>
                    <a:pt x="537" y="2104"/>
                    <a:pt x="0" y="1810"/>
                  </a:cubicBezTo>
                  <a:cubicBezTo>
                    <a:pt x="537" y="1516"/>
                    <a:pt x="944" y="1031"/>
                    <a:pt x="1140" y="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8760317" y="4016275"/>
              <a:ext cx="92457" cy="92451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8692342" y="4310500"/>
              <a:ext cx="41375" cy="41375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" name="Google Shape;274;p18"/>
          <p:cNvGrpSpPr/>
          <p:nvPr/>
        </p:nvGrpSpPr>
        <p:grpSpPr>
          <a:xfrm>
            <a:off x="8706513" y="1857256"/>
            <a:ext cx="208786" cy="275803"/>
            <a:chOff x="8706513" y="1857256"/>
            <a:chExt cx="208786" cy="275803"/>
          </a:xfrm>
        </p:grpSpPr>
        <p:sp>
          <p:nvSpPr>
            <p:cNvPr id="275" name="Google Shape;275;p18"/>
            <p:cNvSpPr/>
            <p:nvPr/>
          </p:nvSpPr>
          <p:spPr>
            <a:xfrm rot="10800000">
              <a:off x="8706513" y="1857256"/>
              <a:ext cx="167398" cy="234431"/>
            </a:xfrm>
            <a:custGeom>
              <a:avLst/>
              <a:gdLst/>
              <a:ahLst/>
              <a:cxnLst/>
              <a:rect l="l" t="t" r="r" b="b"/>
              <a:pathLst>
                <a:path w="2585" h="3620" extrusionOk="0">
                  <a:moveTo>
                    <a:pt x="1140" y="451"/>
                  </a:moveTo>
                  <a:lnTo>
                    <a:pt x="1292" y="0"/>
                  </a:lnTo>
                  <a:lnTo>
                    <a:pt x="1444" y="451"/>
                  </a:lnTo>
                  <a:cubicBezTo>
                    <a:pt x="1640" y="1031"/>
                    <a:pt x="2048" y="1516"/>
                    <a:pt x="2585" y="1810"/>
                  </a:cubicBezTo>
                  <a:cubicBezTo>
                    <a:pt x="2048" y="2104"/>
                    <a:pt x="1640" y="2589"/>
                    <a:pt x="1444" y="3169"/>
                  </a:cubicBezTo>
                  <a:lnTo>
                    <a:pt x="1292" y="3620"/>
                  </a:lnTo>
                  <a:lnTo>
                    <a:pt x="1140" y="3169"/>
                  </a:lnTo>
                  <a:cubicBezTo>
                    <a:pt x="944" y="2589"/>
                    <a:pt x="537" y="2104"/>
                    <a:pt x="0" y="1810"/>
                  </a:cubicBezTo>
                  <a:cubicBezTo>
                    <a:pt x="537" y="1516"/>
                    <a:pt x="944" y="1031"/>
                    <a:pt x="1140" y="4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8"/>
            <p:cNvSpPr/>
            <p:nvPr/>
          </p:nvSpPr>
          <p:spPr>
            <a:xfrm rot="10800000">
              <a:off x="8873924" y="2091684"/>
              <a:ext cx="41375" cy="41375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7" name="Google Shape;277;p18"/>
          <p:cNvGrpSpPr/>
          <p:nvPr/>
        </p:nvGrpSpPr>
        <p:grpSpPr>
          <a:xfrm>
            <a:off x="-3557786" y="-4416906"/>
            <a:ext cx="15759207" cy="13192168"/>
            <a:chOff x="-3557786" y="-4448656"/>
            <a:chExt cx="15759207" cy="13192168"/>
          </a:xfrm>
        </p:grpSpPr>
        <p:grpSp>
          <p:nvGrpSpPr>
            <p:cNvPr id="278" name="Google Shape;278;p18"/>
            <p:cNvGrpSpPr/>
            <p:nvPr/>
          </p:nvGrpSpPr>
          <p:grpSpPr>
            <a:xfrm>
              <a:off x="-3557786" y="-4448656"/>
              <a:ext cx="15759207" cy="13192168"/>
              <a:chOff x="-3557786" y="-4448656"/>
              <a:chExt cx="15759207" cy="13192168"/>
            </a:xfrm>
          </p:grpSpPr>
          <p:sp>
            <p:nvSpPr>
              <p:cNvPr id="279" name="Google Shape;279;p18"/>
              <p:cNvSpPr/>
              <p:nvPr/>
            </p:nvSpPr>
            <p:spPr>
              <a:xfrm rot="9229014">
                <a:off x="6530390" y="-3603303"/>
                <a:ext cx="4904723" cy="4613953"/>
              </a:xfrm>
              <a:custGeom>
                <a:avLst/>
                <a:gdLst/>
                <a:ahLst/>
                <a:cxnLst/>
                <a:rect l="l" t="t" r="r" b="b"/>
                <a:pathLst>
                  <a:path w="5583" h="5252" extrusionOk="0">
                    <a:moveTo>
                      <a:pt x="721" y="717"/>
                    </a:moveTo>
                    <a:cubicBezTo>
                      <a:pt x="185" y="1517"/>
                      <a:pt x="-195" y="2486"/>
                      <a:pt x="106" y="3399"/>
                    </a:cubicBezTo>
                    <a:cubicBezTo>
                      <a:pt x="408" y="4313"/>
                      <a:pt x="1243" y="5018"/>
                      <a:pt x="2187" y="5201"/>
                    </a:cubicBezTo>
                    <a:cubicBezTo>
                      <a:pt x="3132" y="5385"/>
                      <a:pt x="4151" y="5058"/>
                      <a:pt x="4842" y="4390"/>
                    </a:cubicBezTo>
                    <a:cubicBezTo>
                      <a:pt x="5223" y="4022"/>
                      <a:pt x="5515" y="3542"/>
                      <a:pt x="5573" y="3016"/>
                    </a:cubicBezTo>
                    <a:cubicBezTo>
                      <a:pt x="5631" y="2490"/>
                      <a:pt x="5426" y="1921"/>
                      <a:pt x="4991" y="1619"/>
                    </a:cubicBezTo>
                    <a:cubicBezTo>
                      <a:pt x="4444" y="1241"/>
                      <a:pt x="3621" y="1305"/>
                      <a:pt x="3212" y="781"/>
                    </a:cubicBezTo>
                    <a:cubicBezTo>
                      <a:pt x="3098" y="635"/>
                      <a:pt x="3031" y="460"/>
                      <a:pt x="2935" y="302"/>
                    </a:cubicBezTo>
                    <a:cubicBezTo>
                      <a:pt x="2674" y="-126"/>
                      <a:pt x="1330" y="-192"/>
                      <a:pt x="721" y="7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18"/>
              <p:cNvSpPr/>
              <p:nvPr/>
            </p:nvSpPr>
            <p:spPr>
              <a:xfrm rot="7884357">
                <a:off x="-2793713" y="3927822"/>
                <a:ext cx="4164143" cy="3917285"/>
              </a:xfrm>
              <a:custGeom>
                <a:avLst/>
                <a:gdLst/>
                <a:ahLst/>
                <a:cxnLst/>
                <a:rect l="l" t="t" r="r" b="b"/>
                <a:pathLst>
                  <a:path w="5583" h="5252" extrusionOk="0">
                    <a:moveTo>
                      <a:pt x="721" y="717"/>
                    </a:moveTo>
                    <a:cubicBezTo>
                      <a:pt x="185" y="1517"/>
                      <a:pt x="-195" y="2486"/>
                      <a:pt x="106" y="3399"/>
                    </a:cubicBezTo>
                    <a:cubicBezTo>
                      <a:pt x="408" y="4313"/>
                      <a:pt x="1243" y="5018"/>
                      <a:pt x="2187" y="5201"/>
                    </a:cubicBezTo>
                    <a:cubicBezTo>
                      <a:pt x="3132" y="5385"/>
                      <a:pt x="4151" y="5058"/>
                      <a:pt x="4842" y="4390"/>
                    </a:cubicBezTo>
                    <a:cubicBezTo>
                      <a:pt x="5223" y="4022"/>
                      <a:pt x="5515" y="3542"/>
                      <a:pt x="5573" y="3016"/>
                    </a:cubicBezTo>
                    <a:cubicBezTo>
                      <a:pt x="5631" y="2490"/>
                      <a:pt x="5426" y="1921"/>
                      <a:pt x="4991" y="1619"/>
                    </a:cubicBezTo>
                    <a:cubicBezTo>
                      <a:pt x="4444" y="1241"/>
                      <a:pt x="3621" y="1305"/>
                      <a:pt x="3212" y="781"/>
                    </a:cubicBezTo>
                    <a:cubicBezTo>
                      <a:pt x="3098" y="635"/>
                      <a:pt x="3031" y="460"/>
                      <a:pt x="2935" y="302"/>
                    </a:cubicBezTo>
                    <a:cubicBezTo>
                      <a:pt x="2674" y="-126"/>
                      <a:pt x="1330" y="-192"/>
                      <a:pt x="721" y="7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1" name="Google Shape;281;p18"/>
            <p:cNvGrpSpPr/>
            <p:nvPr/>
          </p:nvGrpSpPr>
          <p:grpSpPr>
            <a:xfrm>
              <a:off x="296480" y="464746"/>
              <a:ext cx="399431" cy="428953"/>
              <a:chOff x="296480" y="464746"/>
              <a:chExt cx="399431" cy="428953"/>
            </a:xfrm>
          </p:grpSpPr>
          <p:sp>
            <p:nvSpPr>
              <p:cNvPr id="282" name="Google Shape;282;p18"/>
              <p:cNvSpPr/>
              <p:nvPr/>
            </p:nvSpPr>
            <p:spPr>
              <a:xfrm rot="10800000">
                <a:off x="528513" y="659269"/>
                <a:ext cx="167398" cy="23443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20" extrusionOk="0">
                    <a:moveTo>
                      <a:pt x="1140" y="451"/>
                    </a:moveTo>
                    <a:lnTo>
                      <a:pt x="1292" y="0"/>
                    </a:lnTo>
                    <a:lnTo>
                      <a:pt x="1444" y="451"/>
                    </a:lnTo>
                    <a:cubicBezTo>
                      <a:pt x="1640" y="1031"/>
                      <a:pt x="2048" y="1516"/>
                      <a:pt x="2585" y="1810"/>
                    </a:cubicBezTo>
                    <a:cubicBezTo>
                      <a:pt x="2048" y="2104"/>
                      <a:pt x="1640" y="2589"/>
                      <a:pt x="1444" y="3169"/>
                    </a:cubicBezTo>
                    <a:lnTo>
                      <a:pt x="1292" y="3620"/>
                    </a:lnTo>
                    <a:lnTo>
                      <a:pt x="1140" y="3169"/>
                    </a:lnTo>
                    <a:cubicBezTo>
                      <a:pt x="944" y="2589"/>
                      <a:pt x="537" y="2104"/>
                      <a:pt x="0" y="1810"/>
                    </a:cubicBezTo>
                    <a:cubicBezTo>
                      <a:pt x="537" y="1516"/>
                      <a:pt x="944" y="1031"/>
                      <a:pt x="1140" y="4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18"/>
              <p:cNvSpPr/>
              <p:nvPr/>
            </p:nvSpPr>
            <p:spPr>
              <a:xfrm rot="10800000">
                <a:off x="296480" y="707895"/>
                <a:ext cx="92457" cy="92451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18"/>
              <p:cNvSpPr/>
              <p:nvPr/>
            </p:nvSpPr>
            <p:spPr>
              <a:xfrm rot="10800000">
                <a:off x="415537" y="464746"/>
                <a:ext cx="413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85" name="Google Shape;285;p18"/>
          <p:cNvGrpSpPr/>
          <p:nvPr/>
        </p:nvGrpSpPr>
        <p:grpSpPr>
          <a:xfrm>
            <a:off x="207837" y="4523959"/>
            <a:ext cx="475425" cy="275803"/>
            <a:chOff x="207837" y="4492209"/>
            <a:chExt cx="475425" cy="275803"/>
          </a:xfrm>
        </p:grpSpPr>
        <p:sp>
          <p:nvSpPr>
            <p:cNvPr id="286" name="Google Shape;286;p18"/>
            <p:cNvSpPr/>
            <p:nvPr/>
          </p:nvSpPr>
          <p:spPr>
            <a:xfrm rot="10800000">
              <a:off x="336300" y="4533581"/>
              <a:ext cx="167398" cy="234431"/>
            </a:xfrm>
            <a:custGeom>
              <a:avLst/>
              <a:gdLst/>
              <a:ahLst/>
              <a:cxnLst/>
              <a:rect l="l" t="t" r="r" b="b"/>
              <a:pathLst>
                <a:path w="2585" h="3620" extrusionOk="0">
                  <a:moveTo>
                    <a:pt x="1140" y="451"/>
                  </a:moveTo>
                  <a:lnTo>
                    <a:pt x="1292" y="0"/>
                  </a:lnTo>
                  <a:lnTo>
                    <a:pt x="1444" y="451"/>
                  </a:lnTo>
                  <a:cubicBezTo>
                    <a:pt x="1640" y="1031"/>
                    <a:pt x="2048" y="1516"/>
                    <a:pt x="2585" y="1810"/>
                  </a:cubicBezTo>
                  <a:cubicBezTo>
                    <a:pt x="2048" y="2104"/>
                    <a:pt x="1640" y="2589"/>
                    <a:pt x="1444" y="3169"/>
                  </a:cubicBezTo>
                  <a:lnTo>
                    <a:pt x="1292" y="3620"/>
                  </a:lnTo>
                  <a:lnTo>
                    <a:pt x="1140" y="3169"/>
                  </a:lnTo>
                  <a:cubicBezTo>
                    <a:pt x="944" y="2589"/>
                    <a:pt x="537" y="2104"/>
                    <a:pt x="0" y="1810"/>
                  </a:cubicBezTo>
                  <a:cubicBezTo>
                    <a:pt x="537" y="1516"/>
                    <a:pt x="944" y="1031"/>
                    <a:pt x="1140" y="4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8"/>
            <p:cNvSpPr/>
            <p:nvPr/>
          </p:nvSpPr>
          <p:spPr>
            <a:xfrm rot="10800000">
              <a:off x="590805" y="4646570"/>
              <a:ext cx="92457" cy="92451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8"/>
            <p:cNvSpPr/>
            <p:nvPr/>
          </p:nvSpPr>
          <p:spPr>
            <a:xfrm rot="10800000">
              <a:off x="207837" y="4492209"/>
              <a:ext cx="41375" cy="41375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9" name="Google Shape;289;p18"/>
          <p:cNvGrpSpPr/>
          <p:nvPr/>
        </p:nvGrpSpPr>
        <p:grpSpPr>
          <a:xfrm>
            <a:off x="-1071024" y="3029424"/>
            <a:ext cx="10616223" cy="1948050"/>
            <a:chOff x="-1071024" y="3029424"/>
            <a:chExt cx="10616223" cy="1948050"/>
          </a:xfrm>
        </p:grpSpPr>
        <p:sp>
          <p:nvSpPr>
            <p:cNvPr id="290" name="Google Shape;290;p18"/>
            <p:cNvSpPr/>
            <p:nvPr/>
          </p:nvSpPr>
          <p:spPr>
            <a:xfrm>
              <a:off x="7760939" y="4230524"/>
              <a:ext cx="1784261" cy="746950"/>
            </a:xfrm>
            <a:custGeom>
              <a:avLst/>
              <a:gdLst/>
              <a:ahLst/>
              <a:cxnLst/>
              <a:rect l="l" t="t" r="r" b="b"/>
              <a:pathLst>
                <a:path w="5401" h="2261" extrusionOk="0">
                  <a:moveTo>
                    <a:pt x="5370" y="2169"/>
                  </a:moveTo>
                  <a:cubicBezTo>
                    <a:pt x="5448" y="1983"/>
                    <a:pt x="5373" y="1746"/>
                    <a:pt x="5202" y="1638"/>
                  </a:cubicBezTo>
                  <a:cubicBezTo>
                    <a:pt x="5031" y="1531"/>
                    <a:pt x="4784" y="1567"/>
                    <a:pt x="4651" y="1717"/>
                  </a:cubicBezTo>
                  <a:cubicBezTo>
                    <a:pt x="4749" y="1435"/>
                    <a:pt x="4642" y="1094"/>
                    <a:pt x="4399" y="919"/>
                  </a:cubicBezTo>
                  <a:cubicBezTo>
                    <a:pt x="4156" y="745"/>
                    <a:pt x="3799" y="751"/>
                    <a:pt x="3562" y="935"/>
                  </a:cubicBezTo>
                  <a:cubicBezTo>
                    <a:pt x="3616" y="598"/>
                    <a:pt x="3432" y="237"/>
                    <a:pt x="3129" y="83"/>
                  </a:cubicBezTo>
                  <a:cubicBezTo>
                    <a:pt x="2825" y="-71"/>
                    <a:pt x="2425" y="-6"/>
                    <a:pt x="2186" y="236"/>
                  </a:cubicBezTo>
                  <a:cubicBezTo>
                    <a:pt x="1946" y="478"/>
                    <a:pt x="1886" y="878"/>
                    <a:pt x="2043" y="1180"/>
                  </a:cubicBezTo>
                  <a:cubicBezTo>
                    <a:pt x="1830" y="1032"/>
                    <a:pt x="1525" y="1030"/>
                    <a:pt x="1309" y="1176"/>
                  </a:cubicBezTo>
                  <a:cubicBezTo>
                    <a:pt x="1094" y="1322"/>
                    <a:pt x="983" y="1606"/>
                    <a:pt x="1041" y="1859"/>
                  </a:cubicBezTo>
                  <a:cubicBezTo>
                    <a:pt x="916" y="1640"/>
                    <a:pt x="629" y="1529"/>
                    <a:pt x="389" y="1606"/>
                  </a:cubicBezTo>
                  <a:cubicBezTo>
                    <a:pt x="199" y="1666"/>
                    <a:pt x="-165" y="2048"/>
                    <a:pt x="85" y="2223"/>
                  </a:cubicBezTo>
                  <a:cubicBezTo>
                    <a:pt x="198" y="2301"/>
                    <a:pt x="530" y="2234"/>
                    <a:pt x="663" y="2232"/>
                  </a:cubicBezTo>
                  <a:cubicBezTo>
                    <a:pt x="878" y="2229"/>
                    <a:pt x="1092" y="2226"/>
                    <a:pt x="1307" y="2223"/>
                  </a:cubicBezTo>
                  <a:cubicBezTo>
                    <a:pt x="2172" y="2212"/>
                    <a:pt x="3038" y="2200"/>
                    <a:pt x="3904" y="2189"/>
                  </a:cubicBezTo>
                  <a:cubicBezTo>
                    <a:pt x="4393" y="2182"/>
                    <a:pt x="4881" y="2175"/>
                    <a:pt x="5370" y="2169"/>
                  </a:cubicBezTo>
                  <a:close/>
                </a:path>
              </a:pathLst>
            </a:custGeom>
            <a:solidFill>
              <a:srgbClr val="FFFFFF">
                <a:alpha val="4873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-1071024" y="3029424"/>
              <a:ext cx="1784261" cy="746950"/>
            </a:xfrm>
            <a:custGeom>
              <a:avLst/>
              <a:gdLst/>
              <a:ahLst/>
              <a:cxnLst/>
              <a:rect l="l" t="t" r="r" b="b"/>
              <a:pathLst>
                <a:path w="5401" h="2261" extrusionOk="0">
                  <a:moveTo>
                    <a:pt x="5370" y="2169"/>
                  </a:moveTo>
                  <a:cubicBezTo>
                    <a:pt x="5448" y="1983"/>
                    <a:pt x="5373" y="1746"/>
                    <a:pt x="5202" y="1638"/>
                  </a:cubicBezTo>
                  <a:cubicBezTo>
                    <a:pt x="5031" y="1531"/>
                    <a:pt x="4784" y="1567"/>
                    <a:pt x="4651" y="1717"/>
                  </a:cubicBezTo>
                  <a:cubicBezTo>
                    <a:pt x="4749" y="1435"/>
                    <a:pt x="4642" y="1094"/>
                    <a:pt x="4399" y="919"/>
                  </a:cubicBezTo>
                  <a:cubicBezTo>
                    <a:pt x="4156" y="745"/>
                    <a:pt x="3799" y="751"/>
                    <a:pt x="3562" y="935"/>
                  </a:cubicBezTo>
                  <a:cubicBezTo>
                    <a:pt x="3616" y="598"/>
                    <a:pt x="3432" y="237"/>
                    <a:pt x="3129" y="83"/>
                  </a:cubicBezTo>
                  <a:cubicBezTo>
                    <a:pt x="2825" y="-71"/>
                    <a:pt x="2425" y="-6"/>
                    <a:pt x="2186" y="236"/>
                  </a:cubicBezTo>
                  <a:cubicBezTo>
                    <a:pt x="1946" y="478"/>
                    <a:pt x="1886" y="878"/>
                    <a:pt x="2043" y="1180"/>
                  </a:cubicBezTo>
                  <a:cubicBezTo>
                    <a:pt x="1830" y="1032"/>
                    <a:pt x="1525" y="1030"/>
                    <a:pt x="1309" y="1176"/>
                  </a:cubicBezTo>
                  <a:cubicBezTo>
                    <a:pt x="1094" y="1322"/>
                    <a:pt x="983" y="1606"/>
                    <a:pt x="1041" y="1859"/>
                  </a:cubicBezTo>
                  <a:cubicBezTo>
                    <a:pt x="916" y="1640"/>
                    <a:pt x="629" y="1529"/>
                    <a:pt x="389" y="1606"/>
                  </a:cubicBezTo>
                  <a:cubicBezTo>
                    <a:pt x="199" y="1666"/>
                    <a:pt x="-165" y="2048"/>
                    <a:pt x="85" y="2223"/>
                  </a:cubicBezTo>
                  <a:cubicBezTo>
                    <a:pt x="198" y="2301"/>
                    <a:pt x="530" y="2234"/>
                    <a:pt x="663" y="2232"/>
                  </a:cubicBezTo>
                  <a:cubicBezTo>
                    <a:pt x="878" y="2229"/>
                    <a:pt x="1092" y="2226"/>
                    <a:pt x="1307" y="2223"/>
                  </a:cubicBezTo>
                  <a:cubicBezTo>
                    <a:pt x="2172" y="2212"/>
                    <a:pt x="3038" y="2200"/>
                    <a:pt x="3904" y="2189"/>
                  </a:cubicBezTo>
                  <a:cubicBezTo>
                    <a:pt x="4393" y="2182"/>
                    <a:pt x="4881" y="2175"/>
                    <a:pt x="5370" y="2169"/>
                  </a:cubicBezTo>
                  <a:close/>
                </a:path>
              </a:pathLst>
            </a:custGeom>
            <a:solidFill>
              <a:srgbClr val="FFFFFF">
                <a:alpha val="4873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2" name="Google Shape;292;p18"/>
          <p:cNvSpPr txBox="1">
            <a:spLocks noGrp="1"/>
          </p:cNvSpPr>
          <p:nvPr>
            <p:ph type="title"/>
          </p:nvPr>
        </p:nvSpPr>
        <p:spPr>
          <a:xfrm>
            <a:off x="985425" y="893688"/>
            <a:ext cx="2967000" cy="22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8"/>
          <p:cNvSpPr txBox="1">
            <a:spLocks noGrp="1"/>
          </p:cNvSpPr>
          <p:nvPr>
            <p:ph type="subTitle" idx="1"/>
          </p:nvPr>
        </p:nvSpPr>
        <p:spPr>
          <a:xfrm>
            <a:off x="985425" y="3096313"/>
            <a:ext cx="29670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8"/>
          <p:cNvSpPr>
            <a:spLocks noGrp="1"/>
          </p:cNvSpPr>
          <p:nvPr>
            <p:ph type="pic" idx="2"/>
          </p:nvPr>
        </p:nvSpPr>
        <p:spPr>
          <a:xfrm>
            <a:off x="4500375" y="776975"/>
            <a:ext cx="3658200" cy="35895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9"/>
          <p:cNvSpPr/>
          <p:nvPr/>
        </p:nvSpPr>
        <p:spPr>
          <a:xfrm rot="-10350478" flipH="1">
            <a:off x="-2302839" y="-3317956"/>
            <a:ext cx="4904720" cy="4613963"/>
          </a:xfrm>
          <a:custGeom>
            <a:avLst/>
            <a:gdLst/>
            <a:ahLst/>
            <a:cxnLst/>
            <a:rect l="l" t="t" r="r" b="b"/>
            <a:pathLst>
              <a:path w="5583" h="5252" extrusionOk="0">
                <a:moveTo>
                  <a:pt x="721" y="717"/>
                </a:moveTo>
                <a:cubicBezTo>
                  <a:pt x="185" y="1517"/>
                  <a:pt x="-195" y="2486"/>
                  <a:pt x="106" y="3399"/>
                </a:cubicBezTo>
                <a:cubicBezTo>
                  <a:pt x="408" y="4313"/>
                  <a:pt x="1243" y="5018"/>
                  <a:pt x="2187" y="5201"/>
                </a:cubicBezTo>
                <a:cubicBezTo>
                  <a:pt x="3132" y="5385"/>
                  <a:pt x="4151" y="5058"/>
                  <a:pt x="4842" y="4390"/>
                </a:cubicBezTo>
                <a:cubicBezTo>
                  <a:pt x="5223" y="4022"/>
                  <a:pt x="5515" y="3542"/>
                  <a:pt x="5573" y="3016"/>
                </a:cubicBezTo>
                <a:cubicBezTo>
                  <a:pt x="5631" y="2490"/>
                  <a:pt x="5426" y="1921"/>
                  <a:pt x="4991" y="1619"/>
                </a:cubicBezTo>
                <a:cubicBezTo>
                  <a:pt x="4444" y="1241"/>
                  <a:pt x="3621" y="1305"/>
                  <a:pt x="3212" y="781"/>
                </a:cubicBezTo>
                <a:cubicBezTo>
                  <a:pt x="3098" y="635"/>
                  <a:pt x="3031" y="460"/>
                  <a:pt x="2935" y="302"/>
                </a:cubicBezTo>
                <a:cubicBezTo>
                  <a:pt x="2674" y="-126"/>
                  <a:pt x="1330" y="-192"/>
                  <a:pt x="721" y="71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9"/>
          <p:cNvSpPr/>
          <p:nvPr/>
        </p:nvSpPr>
        <p:spPr>
          <a:xfrm>
            <a:off x="-665279" y="3436639"/>
            <a:ext cx="2323470" cy="972699"/>
          </a:xfrm>
          <a:custGeom>
            <a:avLst/>
            <a:gdLst/>
            <a:ahLst/>
            <a:cxnLst/>
            <a:rect l="l" t="t" r="r" b="b"/>
            <a:pathLst>
              <a:path w="5401" h="2261" extrusionOk="0">
                <a:moveTo>
                  <a:pt x="5370" y="2169"/>
                </a:moveTo>
                <a:cubicBezTo>
                  <a:pt x="5448" y="1983"/>
                  <a:pt x="5373" y="1746"/>
                  <a:pt x="5202" y="1638"/>
                </a:cubicBezTo>
                <a:cubicBezTo>
                  <a:pt x="5031" y="1531"/>
                  <a:pt x="4784" y="1567"/>
                  <a:pt x="4651" y="1717"/>
                </a:cubicBezTo>
                <a:cubicBezTo>
                  <a:pt x="4749" y="1435"/>
                  <a:pt x="4642" y="1094"/>
                  <a:pt x="4399" y="919"/>
                </a:cubicBezTo>
                <a:cubicBezTo>
                  <a:pt x="4156" y="745"/>
                  <a:pt x="3799" y="751"/>
                  <a:pt x="3562" y="935"/>
                </a:cubicBezTo>
                <a:cubicBezTo>
                  <a:pt x="3616" y="598"/>
                  <a:pt x="3432" y="237"/>
                  <a:pt x="3129" y="83"/>
                </a:cubicBezTo>
                <a:cubicBezTo>
                  <a:pt x="2825" y="-71"/>
                  <a:pt x="2425" y="-6"/>
                  <a:pt x="2186" y="236"/>
                </a:cubicBezTo>
                <a:cubicBezTo>
                  <a:pt x="1946" y="478"/>
                  <a:pt x="1886" y="878"/>
                  <a:pt x="2043" y="1180"/>
                </a:cubicBezTo>
                <a:cubicBezTo>
                  <a:pt x="1830" y="1032"/>
                  <a:pt x="1525" y="1030"/>
                  <a:pt x="1309" y="1176"/>
                </a:cubicBezTo>
                <a:cubicBezTo>
                  <a:pt x="1094" y="1322"/>
                  <a:pt x="983" y="1606"/>
                  <a:pt x="1041" y="1859"/>
                </a:cubicBezTo>
                <a:cubicBezTo>
                  <a:pt x="916" y="1640"/>
                  <a:pt x="629" y="1529"/>
                  <a:pt x="389" y="1606"/>
                </a:cubicBezTo>
                <a:cubicBezTo>
                  <a:pt x="199" y="1666"/>
                  <a:pt x="-165" y="2048"/>
                  <a:pt x="85" y="2223"/>
                </a:cubicBezTo>
                <a:cubicBezTo>
                  <a:pt x="198" y="2301"/>
                  <a:pt x="530" y="2234"/>
                  <a:pt x="663" y="2232"/>
                </a:cubicBezTo>
                <a:cubicBezTo>
                  <a:pt x="878" y="2229"/>
                  <a:pt x="1092" y="2226"/>
                  <a:pt x="1307" y="2223"/>
                </a:cubicBezTo>
                <a:cubicBezTo>
                  <a:pt x="2172" y="2212"/>
                  <a:pt x="3038" y="2200"/>
                  <a:pt x="3904" y="2189"/>
                </a:cubicBezTo>
                <a:cubicBezTo>
                  <a:pt x="4393" y="2182"/>
                  <a:pt x="4881" y="2175"/>
                  <a:pt x="5370" y="2169"/>
                </a:cubicBezTo>
                <a:close/>
              </a:path>
            </a:pathLst>
          </a:custGeom>
          <a:solidFill>
            <a:srgbClr val="FFFFFF">
              <a:alpha val="48730"/>
            </a:srgbClr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8" name="Google Shape;298;p19"/>
          <p:cNvGrpSpPr/>
          <p:nvPr/>
        </p:nvGrpSpPr>
        <p:grpSpPr>
          <a:xfrm>
            <a:off x="8492338" y="644271"/>
            <a:ext cx="399431" cy="428953"/>
            <a:chOff x="2375463" y="539496"/>
            <a:chExt cx="399431" cy="428953"/>
          </a:xfrm>
        </p:grpSpPr>
        <p:sp>
          <p:nvSpPr>
            <p:cNvPr id="299" name="Google Shape;299;p19"/>
            <p:cNvSpPr/>
            <p:nvPr/>
          </p:nvSpPr>
          <p:spPr>
            <a:xfrm rot="10800000" flipH="1">
              <a:off x="2375463" y="734019"/>
              <a:ext cx="167398" cy="234431"/>
            </a:xfrm>
            <a:custGeom>
              <a:avLst/>
              <a:gdLst/>
              <a:ahLst/>
              <a:cxnLst/>
              <a:rect l="l" t="t" r="r" b="b"/>
              <a:pathLst>
                <a:path w="2585" h="3620" extrusionOk="0">
                  <a:moveTo>
                    <a:pt x="1140" y="451"/>
                  </a:moveTo>
                  <a:lnTo>
                    <a:pt x="1292" y="0"/>
                  </a:lnTo>
                  <a:lnTo>
                    <a:pt x="1444" y="451"/>
                  </a:lnTo>
                  <a:cubicBezTo>
                    <a:pt x="1640" y="1031"/>
                    <a:pt x="2048" y="1516"/>
                    <a:pt x="2585" y="1810"/>
                  </a:cubicBezTo>
                  <a:cubicBezTo>
                    <a:pt x="2048" y="2104"/>
                    <a:pt x="1640" y="2589"/>
                    <a:pt x="1444" y="3169"/>
                  </a:cubicBezTo>
                  <a:lnTo>
                    <a:pt x="1292" y="3620"/>
                  </a:lnTo>
                  <a:lnTo>
                    <a:pt x="1140" y="3169"/>
                  </a:lnTo>
                  <a:cubicBezTo>
                    <a:pt x="944" y="2589"/>
                    <a:pt x="537" y="2104"/>
                    <a:pt x="0" y="1810"/>
                  </a:cubicBezTo>
                  <a:cubicBezTo>
                    <a:pt x="537" y="1516"/>
                    <a:pt x="944" y="1031"/>
                    <a:pt x="1140" y="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9"/>
            <p:cNvSpPr/>
            <p:nvPr/>
          </p:nvSpPr>
          <p:spPr>
            <a:xfrm rot="10800000" flipH="1">
              <a:off x="2682437" y="782645"/>
              <a:ext cx="92457" cy="92451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9"/>
            <p:cNvSpPr/>
            <p:nvPr/>
          </p:nvSpPr>
          <p:spPr>
            <a:xfrm rot="10800000" flipH="1">
              <a:off x="2614462" y="539496"/>
              <a:ext cx="41375" cy="41375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2" name="Google Shape;302;p19"/>
          <p:cNvGrpSpPr/>
          <p:nvPr/>
        </p:nvGrpSpPr>
        <p:grpSpPr>
          <a:xfrm>
            <a:off x="205588" y="2171821"/>
            <a:ext cx="399431" cy="428953"/>
            <a:chOff x="2375463" y="539496"/>
            <a:chExt cx="399431" cy="428953"/>
          </a:xfrm>
        </p:grpSpPr>
        <p:sp>
          <p:nvSpPr>
            <p:cNvPr id="303" name="Google Shape;303;p19"/>
            <p:cNvSpPr/>
            <p:nvPr/>
          </p:nvSpPr>
          <p:spPr>
            <a:xfrm rot="10800000" flipH="1">
              <a:off x="2375463" y="734019"/>
              <a:ext cx="167398" cy="234431"/>
            </a:xfrm>
            <a:custGeom>
              <a:avLst/>
              <a:gdLst/>
              <a:ahLst/>
              <a:cxnLst/>
              <a:rect l="l" t="t" r="r" b="b"/>
              <a:pathLst>
                <a:path w="2585" h="3620" extrusionOk="0">
                  <a:moveTo>
                    <a:pt x="1140" y="451"/>
                  </a:moveTo>
                  <a:lnTo>
                    <a:pt x="1292" y="0"/>
                  </a:lnTo>
                  <a:lnTo>
                    <a:pt x="1444" y="451"/>
                  </a:lnTo>
                  <a:cubicBezTo>
                    <a:pt x="1640" y="1031"/>
                    <a:pt x="2048" y="1516"/>
                    <a:pt x="2585" y="1810"/>
                  </a:cubicBezTo>
                  <a:cubicBezTo>
                    <a:pt x="2048" y="2104"/>
                    <a:pt x="1640" y="2589"/>
                    <a:pt x="1444" y="3169"/>
                  </a:cubicBezTo>
                  <a:lnTo>
                    <a:pt x="1292" y="3620"/>
                  </a:lnTo>
                  <a:lnTo>
                    <a:pt x="1140" y="3169"/>
                  </a:lnTo>
                  <a:cubicBezTo>
                    <a:pt x="944" y="2589"/>
                    <a:pt x="537" y="2104"/>
                    <a:pt x="0" y="1810"/>
                  </a:cubicBezTo>
                  <a:cubicBezTo>
                    <a:pt x="537" y="1516"/>
                    <a:pt x="944" y="1031"/>
                    <a:pt x="1140" y="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9"/>
            <p:cNvSpPr/>
            <p:nvPr/>
          </p:nvSpPr>
          <p:spPr>
            <a:xfrm rot="10800000" flipH="1">
              <a:off x="2682437" y="782645"/>
              <a:ext cx="92457" cy="92451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9"/>
            <p:cNvSpPr/>
            <p:nvPr/>
          </p:nvSpPr>
          <p:spPr>
            <a:xfrm rot="10800000" flipH="1">
              <a:off x="2614462" y="539496"/>
              <a:ext cx="41375" cy="41375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" name="Google Shape;306;p19"/>
          <p:cNvGrpSpPr/>
          <p:nvPr/>
        </p:nvGrpSpPr>
        <p:grpSpPr>
          <a:xfrm>
            <a:off x="8525675" y="3372444"/>
            <a:ext cx="332756" cy="326877"/>
            <a:chOff x="8525675" y="3372444"/>
            <a:chExt cx="332756" cy="326877"/>
          </a:xfrm>
        </p:grpSpPr>
        <p:sp>
          <p:nvSpPr>
            <p:cNvPr id="307" name="Google Shape;307;p19"/>
            <p:cNvSpPr/>
            <p:nvPr/>
          </p:nvSpPr>
          <p:spPr>
            <a:xfrm rot="10800000" flipH="1">
              <a:off x="8525675" y="3372444"/>
              <a:ext cx="167398" cy="234431"/>
            </a:xfrm>
            <a:custGeom>
              <a:avLst/>
              <a:gdLst/>
              <a:ahLst/>
              <a:cxnLst/>
              <a:rect l="l" t="t" r="r" b="b"/>
              <a:pathLst>
                <a:path w="2585" h="3620" extrusionOk="0">
                  <a:moveTo>
                    <a:pt x="1140" y="451"/>
                  </a:moveTo>
                  <a:lnTo>
                    <a:pt x="1292" y="0"/>
                  </a:lnTo>
                  <a:lnTo>
                    <a:pt x="1444" y="451"/>
                  </a:lnTo>
                  <a:cubicBezTo>
                    <a:pt x="1640" y="1031"/>
                    <a:pt x="2048" y="1516"/>
                    <a:pt x="2585" y="1810"/>
                  </a:cubicBezTo>
                  <a:cubicBezTo>
                    <a:pt x="2048" y="2104"/>
                    <a:pt x="1640" y="2589"/>
                    <a:pt x="1444" y="3169"/>
                  </a:cubicBezTo>
                  <a:lnTo>
                    <a:pt x="1292" y="3620"/>
                  </a:lnTo>
                  <a:lnTo>
                    <a:pt x="1140" y="3169"/>
                  </a:lnTo>
                  <a:cubicBezTo>
                    <a:pt x="944" y="2589"/>
                    <a:pt x="537" y="2104"/>
                    <a:pt x="0" y="1810"/>
                  </a:cubicBezTo>
                  <a:cubicBezTo>
                    <a:pt x="537" y="1516"/>
                    <a:pt x="944" y="1031"/>
                    <a:pt x="1140" y="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9"/>
            <p:cNvSpPr/>
            <p:nvPr/>
          </p:nvSpPr>
          <p:spPr>
            <a:xfrm rot="10800000" flipH="1">
              <a:off x="8765975" y="3606870"/>
              <a:ext cx="92457" cy="92451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9" name="Google Shape;309;p19"/>
          <p:cNvSpPr txBox="1">
            <a:spLocks noGrp="1"/>
          </p:cNvSpPr>
          <p:nvPr>
            <p:ph type="title"/>
          </p:nvPr>
        </p:nvSpPr>
        <p:spPr>
          <a:xfrm>
            <a:off x="942975" y="1231675"/>
            <a:ext cx="2868300" cy="123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19"/>
          <p:cNvSpPr txBox="1">
            <a:spLocks noGrp="1"/>
          </p:cNvSpPr>
          <p:nvPr>
            <p:ph type="subTitle" idx="1"/>
          </p:nvPr>
        </p:nvSpPr>
        <p:spPr>
          <a:xfrm>
            <a:off x="942975" y="2467050"/>
            <a:ext cx="2868300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0"/>
          <p:cNvSpPr/>
          <p:nvPr/>
        </p:nvSpPr>
        <p:spPr>
          <a:xfrm flipH="1">
            <a:off x="-958573" y="2334214"/>
            <a:ext cx="2323470" cy="972699"/>
          </a:xfrm>
          <a:custGeom>
            <a:avLst/>
            <a:gdLst/>
            <a:ahLst/>
            <a:cxnLst/>
            <a:rect l="l" t="t" r="r" b="b"/>
            <a:pathLst>
              <a:path w="5401" h="2261" extrusionOk="0">
                <a:moveTo>
                  <a:pt x="5370" y="2169"/>
                </a:moveTo>
                <a:cubicBezTo>
                  <a:pt x="5448" y="1983"/>
                  <a:pt x="5373" y="1746"/>
                  <a:pt x="5202" y="1638"/>
                </a:cubicBezTo>
                <a:cubicBezTo>
                  <a:pt x="5031" y="1531"/>
                  <a:pt x="4784" y="1567"/>
                  <a:pt x="4651" y="1717"/>
                </a:cubicBezTo>
                <a:cubicBezTo>
                  <a:pt x="4749" y="1435"/>
                  <a:pt x="4642" y="1094"/>
                  <a:pt x="4399" y="919"/>
                </a:cubicBezTo>
                <a:cubicBezTo>
                  <a:pt x="4156" y="745"/>
                  <a:pt x="3799" y="751"/>
                  <a:pt x="3562" y="935"/>
                </a:cubicBezTo>
                <a:cubicBezTo>
                  <a:pt x="3616" y="598"/>
                  <a:pt x="3432" y="237"/>
                  <a:pt x="3129" y="83"/>
                </a:cubicBezTo>
                <a:cubicBezTo>
                  <a:pt x="2825" y="-71"/>
                  <a:pt x="2425" y="-6"/>
                  <a:pt x="2186" y="236"/>
                </a:cubicBezTo>
                <a:cubicBezTo>
                  <a:pt x="1946" y="478"/>
                  <a:pt x="1886" y="878"/>
                  <a:pt x="2043" y="1180"/>
                </a:cubicBezTo>
                <a:cubicBezTo>
                  <a:pt x="1830" y="1032"/>
                  <a:pt x="1525" y="1030"/>
                  <a:pt x="1309" y="1176"/>
                </a:cubicBezTo>
                <a:cubicBezTo>
                  <a:pt x="1094" y="1322"/>
                  <a:pt x="983" y="1606"/>
                  <a:pt x="1041" y="1859"/>
                </a:cubicBezTo>
                <a:cubicBezTo>
                  <a:pt x="916" y="1640"/>
                  <a:pt x="629" y="1529"/>
                  <a:pt x="389" y="1606"/>
                </a:cubicBezTo>
                <a:cubicBezTo>
                  <a:pt x="199" y="1666"/>
                  <a:pt x="-165" y="2048"/>
                  <a:pt x="85" y="2223"/>
                </a:cubicBezTo>
                <a:cubicBezTo>
                  <a:pt x="198" y="2301"/>
                  <a:pt x="530" y="2234"/>
                  <a:pt x="663" y="2232"/>
                </a:cubicBezTo>
                <a:cubicBezTo>
                  <a:pt x="878" y="2229"/>
                  <a:pt x="1092" y="2226"/>
                  <a:pt x="1307" y="2223"/>
                </a:cubicBezTo>
                <a:cubicBezTo>
                  <a:pt x="2172" y="2212"/>
                  <a:pt x="3038" y="2200"/>
                  <a:pt x="3904" y="2189"/>
                </a:cubicBezTo>
                <a:cubicBezTo>
                  <a:pt x="4393" y="2182"/>
                  <a:pt x="4881" y="2175"/>
                  <a:pt x="5370" y="2169"/>
                </a:cubicBezTo>
                <a:close/>
              </a:path>
            </a:pathLst>
          </a:custGeom>
          <a:solidFill>
            <a:srgbClr val="FFFFFF">
              <a:alpha val="48730"/>
            </a:srgbClr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0"/>
          <p:cNvSpPr/>
          <p:nvPr/>
        </p:nvSpPr>
        <p:spPr>
          <a:xfrm rot="-2915653">
            <a:off x="-1497210" y="2917257"/>
            <a:ext cx="6123668" cy="5760635"/>
          </a:xfrm>
          <a:custGeom>
            <a:avLst/>
            <a:gdLst/>
            <a:ahLst/>
            <a:cxnLst/>
            <a:rect l="l" t="t" r="r" b="b"/>
            <a:pathLst>
              <a:path w="5583" h="5252" extrusionOk="0">
                <a:moveTo>
                  <a:pt x="721" y="717"/>
                </a:moveTo>
                <a:cubicBezTo>
                  <a:pt x="185" y="1517"/>
                  <a:pt x="-195" y="2486"/>
                  <a:pt x="106" y="3399"/>
                </a:cubicBezTo>
                <a:cubicBezTo>
                  <a:pt x="408" y="4313"/>
                  <a:pt x="1243" y="5018"/>
                  <a:pt x="2187" y="5201"/>
                </a:cubicBezTo>
                <a:cubicBezTo>
                  <a:pt x="3132" y="5385"/>
                  <a:pt x="4151" y="5058"/>
                  <a:pt x="4842" y="4390"/>
                </a:cubicBezTo>
                <a:cubicBezTo>
                  <a:pt x="5223" y="4022"/>
                  <a:pt x="5515" y="3542"/>
                  <a:pt x="5573" y="3016"/>
                </a:cubicBezTo>
                <a:cubicBezTo>
                  <a:pt x="5631" y="2490"/>
                  <a:pt x="5426" y="1921"/>
                  <a:pt x="4991" y="1619"/>
                </a:cubicBezTo>
                <a:cubicBezTo>
                  <a:pt x="4444" y="1241"/>
                  <a:pt x="3621" y="1305"/>
                  <a:pt x="3212" y="781"/>
                </a:cubicBezTo>
                <a:cubicBezTo>
                  <a:pt x="3098" y="635"/>
                  <a:pt x="3031" y="460"/>
                  <a:pt x="2935" y="302"/>
                </a:cubicBezTo>
                <a:cubicBezTo>
                  <a:pt x="2674" y="-126"/>
                  <a:pt x="1330" y="-192"/>
                  <a:pt x="721" y="71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0"/>
          <p:cNvSpPr/>
          <p:nvPr/>
        </p:nvSpPr>
        <p:spPr>
          <a:xfrm rot="10350478">
            <a:off x="6151237" y="-3079831"/>
            <a:ext cx="4904720" cy="4613963"/>
          </a:xfrm>
          <a:custGeom>
            <a:avLst/>
            <a:gdLst/>
            <a:ahLst/>
            <a:cxnLst/>
            <a:rect l="l" t="t" r="r" b="b"/>
            <a:pathLst>
              <a:path w="5583" h="5252" extrusionOk="0">
                <a:moveTo>
                  <a:pt x="721" y="717"/>
                </a:moveTo>
                <a:cubicBezTo>
                  <a:pt x="185" y="1517"/>
                  <a:pt x="-195" y="2486"/>
                  <a:pt x="106" y="3399"/>
                </a:cubicBezTo>
                <a:cubicBezTo>
                  <a:pt x="408" y="4313"/>
                  <a:pt x="1243" y="5018"/>
                  <a:pt x="2187" y="5201"/>
                </a:cubicBezTo>
                <a:cubicBezTo>
                  <a:pt x="3132" y="5385"/>
                  <a:pt x="4151" y="5058"/>
                  <a:pt x="4842" y="4390"/>
                </a:cubicBezTo>
                <a:cubicBezTo>
                  <a:pt x="5223" y="4022"/>
                  <a:pt x="5515" y="3542"/>
                  <a:pt x="5573" y="3016"/>
                </a:cubicBezTo>
                <a:cubicBezTo>
                  <a:pt x="5631" y="2490"/>
                  <a:pt x="5426" y="1921"/>
                  <a:pt x="4991" y="1619"/>
                </a:cubicBezTo>
                <a:cubicBezTo>
                  <a:pt x="4444" y="1241"/>
                  <a:pt x="3621" y="1305"/>
                  <a:pt x="3212" y="781"/>
                </a:cubicBezTo>
                <a:cubicBezTo>
                  <a:pt x="3098" y="635"/>
                  <a:pt x="3031" y="460"/>
                  <a:pt x="2935" y="302"/>
                </a:cubicBezTo>
                <a:cubicBezTo>
                  <a:pt x="2674" y="-126"/>
                  <a:pt x="1330" y="-192"/>
                  <a:pt x="721" y="71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0"/>
          <p:cNvSpPr/>
          <p:nvPr/>
        </p:nvSpPr>
        <p:spPr>
          <a:xfrm flipH="1">
            <a:off x="6820527" y="53139"/>
            <a:ext cx="2323470" cy="972699"/>
          </a:xfrm>
          <a:custGeom>
            <a:avLst/>
            <a:gdLst/>
            <a:ahLst/>
            <a:cxnLst/>
            <a:rect l="l" t="t" r="r" b="b"/>
            <a:pathLst>
              <a:path w="5401" h="2261" extrusionOk="0">
                <a:moveTo>
                  <a:pt x="5370" y="2169"/>
                </a:moveTo>
                <a:cubicBezTo>
                  <a:pt x="5448" y="1983"/>
                  <a:pt x="5373" y="1746"/>
                  <a:pt x="5202" y="1638"/>
                </a:cubicBezTo>
                <a:cubicBezTo>
                  <a:pt x="5031" y="1531"/>
                  <a:pt x="4784" y="1567"/>
                  <a:pt x="4651" y="1717"/>
                </a:cubicBezTo>
                <a:cubicBezTo>
                  <a:pt x="4749" y="1435"/>
                  <a:pt x="4642" y="1094"/>
                  <a:pt x="4399" y="919"/>
                </a:cubicBezTo>
                <a:cubicBezTo>
                  <a:pt x="4156" y="745"/>
                  <a:pt x="3799" y="751"/>
                  <a:pt x="3562" y="935"/>
                </a:cubicBezTo>
                <a:cubicBezTo>
                  <a:pt x="3616" y="598"/>
                  <a:pt x="3432" y="237"/>
                  <a:pt x="3129" y="83"/>
                </a:cubicBezTo>
                <a:cubicBezTo>
                  <a:pt x="2825" y="-71"/>
                  <a:pt x="2425" y="-6"/>
                  <a:pt x="2186" y="236"/>
                </a:cubicBezTo>
                <a:cubicBezTo>
                  <a:pt x="1946" y="478"/>
                  <a:pt x="1886" y="878"/>
                  <a:pt x="2043" y="1180"/>
                </a:cubicBezTo>
                <a:cubicBezTo>
                  <a:pt x="1830" y="1032"/>
                  <a:pt x="1525" y="1030"/>
                  <a:pt x="1309" y="1176"/>
                </a:cubicBezTo>
                <a:cubicBezTo>
                  <a:pt x="1094" y="1322"/>
                  <a:pt x="983" y="1606"/>
                  <a:pt x="1041" y="1859"/>
                </a:cubicBezTo>
                <a:cubicBezTo>
                  <a:pt x="916" y="1640"/>
                  <a:pt x="629" y="1529"/>
                  <a:pt x="389" y="1606"/>
                </a:cubicBezTo>
                <a:cubicBezTo>
                  <a:pt x="199" y="1666"/>
                  <a:pt x="-165" y="2048"/>
                  <a:pt x="85" y="2223"/>
                </a:cubicBezTo>
                <a:cubicBezTo>
                  <a:pt x="198" y="2301"/>
                  <a:pt x="530" y="2234"/>
                  <a:pt x="663" y="2232"/>
                </a:cubicBezTo>
                <a:cubicBezTo>
                  <a:pt x="878" y="2229"/>
                  <a:pt x="1092" y="2226"/>
                  <a:pt x="1307" y="2223"/>
                </a:cubicBezTo>
                <a:cubicBezTo>
                  <a:pt x="2172" y="2212"/>
                  <a:pt x="3038" y="2200"/>
                  <a:pt x="3904" y="2189"/>
                </a:cubicBezTo>
                <a:cubicBezTo>
                  <a:pt x="4393" y="2182"/>
                  <a:pt x="4881" y="2175"/>
                  <a:pt x="5370" y="2169"/>
                </a:cubicBezTo>
                <a:close/>
              </a:path>
            </a:pathLst>
          </a:custGeom>
          <a:solidFill>
            <a:srgbClr val="FFFFFF">
              <a:alpha val="48730"/>
            </a:srgbClr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6" name="Google Shape;316;p20"/>
          <p:cNvGrpSpPr/>
          <p:nvPr/>
        </p:nvGrpSpPr>
        <p:grpSpPr>
          <a:xfrm flipH="1">
            <a:off x="8403874" y="4105996"/>
            <a:ext cx="399431" cy="428953"/>
            <a:chOff x="2375463" y="539496"/>
            <a:chExt cx="399431" cy="428953"/>
          </a:xfrm>
        </p:grpSpPr>
        <p:sp>
          <p:nvSpPr>
            <p:cNvPr id="317" name="Google Shape;317;p20"/>
            <p:cNvSpPr/>
            <p:nvPr/>
          </p:nvSpPr>
          <p:spPr>
            <a:xfrm rot="10800000" flipH="1">
              <a:off x="2375463" y="734019"/>
              <a:ext cx="167398" cy="234431"/>
            </a:xfrm>
            <a:custGeom>
              <a:avLst/>
              <a:gdLst/>
              <a:ahLst/>
              <a:cxnLst/>
              <a:rect l="l" t="t" r="r" b="b"/>
              <a:pathLst>
                <a:path w="2585" h="3620" extrusionOk="0">
                  <a:moveTo>
                    <a:pt x="1140" y="451"/>
                  </a:moveTo>
                  <a:lnTo>
                    <a:pt x="1292" y="0"/>
                  </a:lnTo>
                  <a:lnTo>
                    <a:pt x="1444" y="451"/>
                  </a:lnTo>
                  <a:cubicBezTo>
                    <a:pt x="1640" y="1031"/>
                    <a:pt x="2048" y="1516"/>
                    <a:pt x="2585" y="1810"/>
                  </a:cubicBezTo>
                  <a:cubicBezTo>
                    <a:pt x="2048" y="2104"/>
                    <a:pt x="1640" y="2589"/>
                    <a:pt x="1444" y="3169"/>
                  </a:cubicBezTo>
                  <a:lnTo>
                    <a:pt x="1292" y="3620"/>
                  </a:lnTo>
                  <a:lnTo>
                    <a:pt x="1140" y="3169"/>
                  </a:lnTo>
                  <a:cubicBezTo>
                    <a:pt x="944" y="2589"/>
                    <a:pt x="537" y="2104"/>
                    <a:pt x="0" y="1810"/>
                  </a:cubicBezTo>
                  <a:cubicBezTo>
                    <a:pt x="537" y="1516"/>
                    <a:pt x="944" y="1031"/>
                    <a:pt x="1140" y="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0"/>
            <p:cNvSpPr/>
            <p:nvPr/>
          </p:nvSpPr>
          <p:spPr>
            <a:xfrm rot="10800000" flipH="1">
              <a:off x="2682437" y="782645"/>
              <a:ext cx="92457" cy="92451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0"/>
            <p:cNvSpPr/>
            <p:nvPr/>
          </p:nvSpPr>
          <p:spPr>
            <a:xfrm rot="10800000" flipH="1">
              <a:off x="2614462" y="539496"/>
              <a:ext cx="41375" cy="41375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0" name="Google Shape;320;p20"/>
          <p:cNvGrpSpPr/>
          <p:nvPr/>
        </p:nvGrpSpPr>
        <p:grpSpPr>
          <a:xfrm>
            <a:off x="336269" y="3400944"/>
            <a:ext cx="460648" cy="369369"/>
            <a:chOff x="336269" y="3400944"/>
            <a:chExt cx="460648" cy="369369"/>
          </a:xfrm>
        </p:grpSpPr>
        <p:sp>
          <p:nvSpPr>
            <p:cNvPr id="321" name="Google Shape;321;p20"/>
            <p:cNvSpPr/>
            <p:nvPr/>
          </p:nvSpPr>
          <p:spPr>
            <a:xfrm rot="10800000">
              <a:off x="336269" y="3535881"/>
              <a:ext cx="167398" cy="234431"/>
            </a:xfrm>
            <a:custGeom>
              <a:avLst/>
              <a:gdLst/>
              <a:ahLst/>
              <a:cxnLst/>
              <a:rect l="l" t="t" r="r" b="b"/>
              <a:pathLst>
                <a:path w="2585" h="3620" extrusionOk="0">
                  <a:moveTo>
                    <a:pt x="1140" y="451"/>
                  </a:moveTo>
                  <a:lnTo>
                    <a:pt x="1292" y="0"/>
                  </a:lnTo>
                  <a:lnTo>
                    <a:pt x="1444" y="451"/>
                  </a:lnTo>
                  <a:cubicBezTo>
                    <a:pt x="1640" y="1031"/>
                    <a:pt x="2048" y="1516"/>
                    <a:pt x="2585" y="1810"/>
                  </a:cubicBezTo>
                  <a:cubicBezTo>
                    <a:pt x="2048" y="2104"/>
                    <a:pt x="1640" y="2589"/>
                    <a:pt x="1444" y="3169"/>
                  </a:cubicBezTo>
                  <a:lnTo>
                    <a:pt x="1292" y="3620"/>
                  </a:lnTo>
                  <a:lnTo>
                    <a:pt x="1140" y="3169"/>
                  </a:lnTo>
                  <a:cubicBezTo>
                    <a:pt x="944" y="2589"/>
                    <a:pt x="537" y="2104"/>
                    <a:pt x="0" y="1810"/>
                  </a:cubicBezTo>
                  <a:cubicBezTo>
                    <a:pt x="537" y="1516"/>
                    <a:pt x="944" y="1031"/>
                    <a:pt x="1140" y="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0"/>
            <p:cNvSpPr/>
            <p:nvPr/>
          </p:nvSpPr>
          <p:spPr>
            <a:xfrm rot="10800000">
              <a:off x="629519" y="3400944"/>
              <a:ext cx="167398" cy="234431"/>
            </a:xfrm>
            <a:custGeom>
              <a:avLst/>
              <a:gdLst/>
              <a:ahLst/>
              <a:cxnLst/>
              <a:rect l="l" t="t" r="r" b="b"/>
              <a:pathLst>
                <a:path w="2585" h="3620" extrusionOk="0">
                  <a:moveTo>
                    <a:pt x="1140" y="451"/>
                  </a:moveTo>
                  <a:lnTo>
                    <a:pt x="1292" y="0"/>
                  </a:lnTo>
                  <a:lnTo>
                    <a:pt x="1444" y="451"/>
                  </a:lnTo>
                  <a:cubicBezTo>
                    <a:pt x="1640" y="1031"/>
                    <a:pt x="2048" y="1516"/>
                    <a:pt x="2585" y="1810"/>
                  </a:cubicBezTo>
                  <a:cubicBezTo>
                    <a:pt x="2048" y="2104"/>
                    <a:pt x="1640" y="2589"/>
                    <a:pt x="1444" y="3169"/>
                  </a:cubicBezTo>
                  <a:lnTo>
                    <a:pt x="1292" y="3620"/>
                  </a:lnTo>
                  <a:lnTo>
                    <a:pt x="1140" y="3169"/>
                  </a:lnTo>
                  <a:cubicBezTo>
                    <a:pt x="944" y="2589"/>
                    <a:pt x="537" y="2104"/>
                    <a:pt x="0" y="1810"/>
                  </a:cubicBezTo>
                  <a:cubicBezTo>
                    <a:pt x="537" y="1516"/>
                    <a:pt x="944" y="1031"/>
                    <a:pt x="1140" y="4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" name="Google Shape;323;p20"/>
          <p:cNvGrpSpPr/>
          <p:nvPr/>
        </p:nvGrpSpPr>
        <p:grpSpPr>
          <a:xfrm>
            <a:off x="8236469" y="1192731"/>
            <a:ext cx="413349" cy="326865"/>
            <a:chOff x="8236469" y="1192731"/>
            <a:chExt cx="413349" cy="326865"/>
          </a:xfrm>
        </p:grpSpPr>
        <p:sp>
          <p:nvSpPr>
            <p:cNvPr id="324" name="Google Shape;324;p20"/>
            <p:cNvSpPr/>
            <p:nvPr/>
          </p:nvSpPr>
          <p:spPr>
            <a:xfrm rot="10800000">
              <a:off x="8236469" y="1192731"/>
              <a:ext cx="167398" cy="234431"/>
            </a:xfrm>
            <a:custGeom>
              <a:avLst/>
              <a:gdLst/>
              <a:ahLst/>
              <a:cxnLst/>
              <a:rect l="l" t="t" r="r" b="b"/>
              <a:pathLst>
                <a:path w="2585" h="3620" extrusionOk="0">
                  <a:moveTo>
                    <a:pt x="1140" y="451"/>
                  </a:moveTo>
                  <a:lnTo>
                    <a:pt x="1292" y="0"/>
                  </a:lnTo>
                  <a:lnTo>
                    <a:pt x="1444" y="451"/>
                  </a:lnTo>
                  <a:cubicBezTo>
                    <a:pt x="1640" y="1031"/>
                    <a:pt x="2048" y="1516"/>
                    <a:pt x="2585" y="1810"/>
                  </a:cubicBezTo>
                  <a:cubicBezTo>
                    <a:pt x="2048" y="2104"/>
                    <a:pt x="1640" y="2589"/>
                    <a:pt x="1444" y="3169"/>
                  </a:cubicBezTo>
                  <a:lnTo>
                    <a:pt x="1292" y="3620"/>
                  </a:lnTo>
                  <a:lnTo>
                    <a:pt x="1140" y="3169"/>
                  </a:lnTo>
                  <a:cubicBezTo>
                    <a:pt x="944" y="2589"/>
                    <a:pt x="537" y="2104"/>
                    <a:pt x="0" y="1810"/>
                  </a:cubicBezTo>
                  <a:cubicBezTo>
                    <a:pt x="537" y="1516"/>
                    <a:pt x="944" y="1031"/>
                    <a:pt x="1140" y="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0"/>
            <p:cNvSpPr/>
            <p:nvPr/>
          </p:nvSpPr>
          <p:spPr>
            <a:xfrm rot="10800000">
              <a:off x="8557362" y="1427145"/>
              <a:ext cx="92457" cy="92451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6" name="Google Shape;326;p20"/>
          <p:cNvSpPr txBox="1">
            <a:spLocks noGrp="1"/>
          </p:cNvSpPr>
          <p:nvPr>
            <p:ph type="title"/>
          </p:nvPr>
        </p:nvSpPr>
        <p:spPr>
          <a:xfrm>
            <a:off x="4144900" y="1720500"/>
            <a:ext cx="3827400" cy="7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0"/>
          <p:cNvSpPr txBox="1">
            <a:spLocks noGrp="1"/>
          </p:cNvSpPr>
          <p:nvPr>
            <p:ph type="subTitle" idx="1"/>
          </p:nvPr>
        </p:nvSpPr>
        <p:spPr>
          <a:xfrm>
            <a:off x="4145086" y="2443050"/>
            <a:ext cx="3827400" cy="9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4413250" y="1963025"/>
            <a:ext cx="40176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4413250" y="963675"/>
            <a:ext cx="17406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4413250" y="3472775"/>
            <a:ext cx="4017600" cy="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>
            <a:off x="-1634399" y="-1350325"/>
            <a:ext cx="12998365" cy="9823727"/>
            <a:chOff x="-1634399" y="-1350325"/>
            <a:chExt cx="12998365" cy="9823727"/>
          </a:xfrm>
        </p:grpSpPr>
        <p:sp>
          <p:nvSpPr>
            <p:cNvPr id="29" name="Google Shape;29;p3"/>
            <p:cNvSpPr/>
            <p:nvPr/>
          </p:nvSpPr>
          <p:spPr>
            <a:xfrm flipH="1">
              <a:off x="-1634399" y="-1350325"/>
              <a:ext cx="2577374" cy="2018425"/>
            </a:xfrm>
            <a:custGeom>
              <a:avLst/>
              <a:gdLst/>
              <a:ahLst/>
              <a:cxnLst/>
              <a:rect l="l" t="t" r="r" b="b"/>
              <a:pathLst>
                <a:path w="5524" h="4326" extrusionOk="0">
                  <a:moveTo>
                    <a:pt x="3350" y="28"/>
                  </a:moveTo>
                  <a:cubicBezTo>
                    <a:pt x="3874" y="92"/>
                    <a:pt x="4395" y="264"/>
                    <a:pt x="4807" y="594"/>
                  </a:cubicBezTo>
                  <a:cubicBezTo>
                    <a:pt x="5219" y="924"/>
                    <a:pt x="5512" y="1422"/>
                    <a:pt x="5524" y="1950"/>
                  </a:cubicBezTo>
                  <a:cubicBezTo>
                    <a:pt x="5539" y="2662"/>
                    <a:pt x="5046" y="3308"/>
                    <a:pt x="4433" y="3670"/>
                  </a:cubicBezTo>
                  <a:cubicBezTo>
                    <a:pt x="3821" y="4033"/>
                    <a:pt x="3101" y="4161"/>
                    <a:pt x="2397" y="4265"/>
                  </a:cubicBezTo>
                  <a:cubicBezTo>
                    <a:pt x="2060" y="4315"/>
                    <a:pt x="1715" y="4361"/>
                    <a:pt x="1382" y="4290"/>
                  </a:cubicBezTo>
                  <a:cubicBezTo>
                    <a:pt x="750" y="4157"/>
                    <a:pt x="258" y="3602"/>
                    <a:pt x="87" y="2978"/>
                  </a:cubicBezTo>
                  <a:cubicBezTo>
                    <a:pt x="-71" y="2399"/>
                    <a:pt x="-21" y="1537"/>
                    <a:pt x="300" y="1005"/>
                  </a:cubicBezTo>
                  <a:cubicBezTo>
                    <a:pt x="605" y="498"/>
                    <a:pt x="1402" y="240"/>
                    <a:pt x="1937" y="112"/>
                  </a:cubicBezTo>
                  <a:cubicBezTo>
                    <a:pt x="2399" y="2"/>
                    <a:pt x="2879" y="-29"/>
                    <a:pt x="3350" y="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 rot="644912" flipH="1">
              <a:off x="6617349" y="3961002"/>
              <a:ext cx="4399292" cy="4138473"/>
            </a:xfrm>
            <a:custGeom>
              <a:avLst/>
              <a:gdLst/>
              <a:ahLst/>
              <a:cxnLst/>
              <a:rect l="l" t="t" r="r" b="b"/>
              <a:pathLst>
                <a:path w="5583" h="5252" extrusionOk="0">
                  <a:moveTo>
                    <a:pt x="721" y="717"/>
                  </a:moveTo>
                  <a:cubicBezTo>
                    <a:pt x="185" y="1517"/>
                    <a:pt x="-195" y="2486"/>
                    <a:pt x="106" y="3399"/>
                  </a:cubicBezTo>
                  <a:cubicBezTo>
                    <a:pt x="408" y="4313"/>
                    <a:pt x="1243" y="5018"/>
                    <a:pt x="2187" y="5201"/>
                  </a:cubicBezTo>
                  <a:cubicBezTo>
                    <a:pt x="3132" y="5385"/>
                    <a:pt x="4151" y="5058"/>
                    <a:pt x="4842" y="4390"/>
                  </a:cubicBezTo>
                  <a:cubicBezTo>
                    <a:pt x="5223" y="4022"/>
                    <a:pt x="5515" y="3542"/>
                    <a:pt x="5573" y="3016"/>
                  </a:cubicBezTo>
                  <a:cubicBezTo>
                    <a:pt x="5631" y="2490"/>
                    <a:pt x="5426" y="1921"/>
                    <a:pt x="4991" y="1619"/>
                  </a:cubicBezTo>
                  <a:cubicBezTo>
                    <a:pt x="4444" y="1241"/>
                    <a:pt x="3621" y="1305"/>
                    <a:pt x="3212" y="781"/>
                  </a:cubicBezTo>
                  <a:cubicBezTo>
                    <a:pt x="3098" y="635"/>
                    <a:pt x="3031" y="460"/>
                    <a:pt x="2935" y="302"/>
                  </a:cubicBezTo>
                  <a:cubicBezTo>
                    <a:pt x="2674" y="-126"/>
                    <a:pt x="1330" y="-192"/>
                    <a:pt x="721" y="7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8535442" y="227771"/>
            <a:ext cx="419982" cy="4619128"/>
            <a:chOff x="8535442" y="227771"/>
            <a:chExt cx="419982" cy="4619128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8767475" y="422294"/>
              <a:ext cx="167398" cy="234431"/>
            </a:xfrm>
            <a:custGeom>
              <a:avLst/>
              <a:gdLst/>
              <a:ahLst/>
              <a:cxnLst/>
              <a:rect l="l" t="t" r="r" b="b"/>
              <a:pathLst>
                <a:path w="2585" h="3620" extrusionOk="0">
                  <a:moveTo>
                    <a:pt x="1140" y="451"/>
                  </a:moveTo>
                  <a:lnTo>
                    <a:pt x="1292" y="0"/>
                  </a:lnTo>
                  <a:lnTo>
                    <a:pt x="1444" y="451"/>
                  </a:lnTo>
                  <a:cubicBezTo>
                    <a:pt x="1640" y="1031"/>
                    <a:pt x="2048" y="1516"/>
                    <a:pt x="2585" y="1810"/>
                  </a:cubicBezTo>
                  <a:cubicBezTo>
                    <a:pt x="2048" y="2104"/>
                    <a:pt x="1640" y="2589"/>
                    <a:pt x="1444" y="3169"/>
                  </a:cubicBezTo>
                  <a:lnTo>
                    <a:pt x="1292" y="3620"/>
                  </a:lnTo>
                  <a:lnTo>
                    <a:pt x="1140" y="3169"/>
                  </a:lnTo>
                  <a:cubicBezTo>
                    <a:pt x="944" y="2589"/>
                    <a:pt x="537" y="2104"/>
                    <a:pt x="0" y="1810"/>
                  </a:cubicBezTo>
                  <a:cubicBezTo>
                    <a:pt x="537" y="1516"/>
                    <a:pt x="944" y="1031"/>
                    <a:pt x="1140" y="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 rot="10800000">
              <a:off x="8535442" y="470920"/>
              <a:ext cx="92457" cy="92451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8654499" y="227771"/>
              <a:ext cx="41375" cy="41375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8535450" y="4612469"/>
              <a:ext cx="167398" cy="234431"/>
            </a:xfrm>
            <a:custGeom>
              <a:avLst/>
              <a:gdLst/>
              <a:ahLst/>
              <a:cxnLst/>
              <a:rect l="l" t="t" r="r" b="b"/>
              <a:pathLst>
                <a:path w="2585" h="3620" extrusionOk="0">
                  <a:moveTo>
                    <a:pt x="1140" y="451"/>
                  </a:moveTo>
                  <a:lnTo>
                    <a:pt x="1292" y="0"/>
                  </a:lnTo>
                  <a:lnTo>
                    <a:pt x="1444" y="451"/>
                  </a:lnTo>
                  <a:cubicBezTo>
                    <a:pt x="1640" y="1031"/>
                    <a:pt x="2048" y="1516"/>
                    <a:pt x="2585" y="1810"/>
                  </a:cubicBezTo>
                  <a:cubicBezTo>
                    <a:pt x="2048" y="2104"/>
                    <a:pt x="1640" y="2589"/>
                    <a:pt x="1444" y="3169"/>
                  </a:cubicBezTo>
                  <a:lnTo>
                    <a:pt x="1292" y="3620"/>
                  </a:lnTo>
                  <a:lnTo>
                    <a:pt x="1140" y="3169"/>
                  </a:lnTo>
                  <a:cubicBezTo>
                    <a:pt x="944" y="2589"/>
                    <a:pt x="537" y="2104"/>
                    <a:pt x="0" y="1810"/>
                  </a:cubicBezTo>
                  <a:cubicBezTo>
                    <a:pt x="537" y="1516"/>
                    <a:pt x="944" y="1031"/>
                    <a:pt x="1140" y="4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 rot="10800000">
              <a:off x="8862967" y="4520032"/>
              <a:ext cx="92457" cy="92451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 rot="10800000">
              <a:off x="8661474" y="4361084"/>
              <a:ext cx="41375" cy="41375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/>
          <p:nvPr/>
        </p:nvSpPr>
        <p:spPr>
          <a:xfrm rot="4938470">
            <a:off x="-2747032" y="-2496643"/>
            <a:ext cx="4266383" cy="5120250"/>
          </a:xfrm>
          <a:custGeom>
            <a:avLst/>
            <a:gdLst/>
            <a:ahLst/>
            <a:cxnLst/>
            <a:rect l="l" t="t" r="r" b="b"/>
            <a:pathLst>
              <a:path w="4642" h="5571" extrusionOk="0">
                <a:moveTo>
                  <a:pt x="4460" y="2071"/>
                </a:moveTo>
                <a:cubicBezTo>
                  <a:pt x="4956" y="3558"/>
                  <a:pt x="4402" y="5082"/>
                  <a:pt x="3221" y="5477"/>
                </a:cubicBezTo>
                <a:cubicBezTo>
                  <a:pt x="2040" y="5872"/>
                  <a:pt x="679" y="4987"/>
                  <a:pt x="183" y="3500"/>
                </a:cubicBezTo>
                <a:cubicBezTo>
                  <a:pt x="-314" y="2014"/>
                  <a:pt x="240" y="488"/>
                  <a:pt x="1421" y="94"/>
                </a:cubicBezTo>
                <a:cubicBezTo>
                  <a:pt x="2603" y="-301"/>
                  <a:pt x="3963" y="584"/>
                  <a:pt x="4460" y="20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1"/>
          <p:cNvSpPr/>
          <p:nvPr/>
        </p:nvSpPr>
        <p:spPr>
          <a:xfrm rot="4938470">
            <a:off x="6044543" y="2884982"/>
            <a:ext cx="4266383" cy="5120250"/>
          </a:xfrm>
          <a:custGeom>
            <a:avLst/>
            <a:gdLst/>
            <a:ahLst/>
            <a:cxnLst/>
            <a:rect l="l" t="t" r="r" b="b"/>
            <a:pathLst>
              <a:path w="4642" h="5571" extrusionOk="0">
                <a:moveTo>
                  <a:pt x="4460" y="2071"/>
                </a:moveTo>
                <a:cubicBezTo>
                  <a:pt x="4956" y="3558"/>
                  <a:pt x="4402" y="5082"/>
                  <a:pt x="3221" y="5477"/>
                </a:cubicBezTo>
                <a:cubicBezTo>
                  <a:pt x="2040" y="5872"/>
                  <a:pt x="679" y="4987"/>
                  <a:pt x="183" y="3500"/>
                </a:cubicBezTo>
                <a:cubicBezTo>
                  <a:pt x="-314" y="2014"/>
                  <a:pt x="240" y="488"/>
                  <a:pt x="1421" y="94"/>
                </a:cubicBezTo>
                <a:cubicBezTo>
                  <a:pt x="2603" y="-301"/>
                  <a:pt x="3963" y="584"/>
                  <a:pt x="4460" y="20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1" name="Google Shape;331;p21"/>
          <p:cNvGrpSpPr/>
          <p:nvPr/>
        </p:nvGrpSpPr>
        <p:grpSpPr>
          <a:xfrm>
            <a:off x="207863" y="157596"/>
            <a:ext cx="8731424" cy="4510191"/>
            <a:chOff x="207863" y="157596"/>
            <a:chExt cx="8731424" cy="4510191"/>
          </a:xfrm>
        </p:grpSpPr>
        <p:grpSp>
          <p:nvGrpSpPr>
            <p:cNvPr id="332" name="Google Shape;332;p21"/>
            <p:cNvGrpSpPr/>
            <p:nvPr/>
          </p:nvGrpSpPr>
          <p:grpSpPr>
            <a:xfrm>
              <a:off x="207863" y="2691246"/>
              <a:ext cx="438999" cy="520266"/>
              <a:chOff x="207863" y="2691246"/>
              <a:chExt cx="438999" cy="520266"/>
            </a:xfrm>
          </p:grpSpPr>
          <p:sp>
            <p:nvSpPr>
              <p:cNvPr id="333" name="Google Shape;333;p21"/>
              <p:cNvSpPr/>
              <p:nvPr/>
            </p:nvSpPr>
            <p:spPr>
              <a:xfrm>
                <a:off x="479463" y="2691246"/>
                <a:ext cx="167398" cy="23443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20" extrusionOk="0">
                    <a:moveTo>
                      <a:pt x="1140" y="451"/>
                    </a:moveTo>
                    <a:lnTo>
                      <a:pt x="1292" y="0"/>
                    </a:lnTo>
                    <a:lnTo>
                      <a:pt x="1444" y="451"/>
                    </a:lnTo>
                    <a:cubicBezTo>
                      <a:pt x="1640" y="1031"/>
                      <a:pt x="2048" y="1516"/>
                      <a:pt x="2585" y="1810"/>
                    </a:cubicBezTo>
                    <a:cubicBezTo>
                      <a:pt x="2048" y="2104"/>
                      <a:pt x="1640" y="2589"/>
                      <a:pt x="1444" y="3169"/>
                    </a:cubicBezTo>
                    <a:lnTo>
                      <a:pt x="1292" y="3620"/>
                    </a:lnTo>
                    <a:lnTo>
                      <a:pt x="1140" y="3169"/>
                    </a:lnTo>
                    <a:cubicBezTo>
                      <a:pt x="944" y="2589"/>
                      <a:pt x="537" y="2104"/>
                      <a:pt x="0" y="1810"/>
                    </a:cubicBezTo>
                    <a:cubicBezTo>
                      <a:pt x="537" y="1516"/>
                      <a:pt x="944" y="1031"/>
                      <a:pt x="1140" y="4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21"/>
              <p:cNvSpPr/>
              <p:nvPr/>
            </p:nvSpPr>
            <p:spPr>
              <a:xfrm>
                <a:off x="207863" y="2960113"/>
                <a:ext cx="92457" cy="92451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21"/>
              <p:cNvSpPr/>
              <p:nvPr/>
            </p:nvSpPr>
            <p:spPr>
              <a:xfrm>
                <a:off x="443238" y="3170137"/>
                <a:ext cx="413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6" name="Google Shape;336;p21"/>
            <p:cNvGrpSpPr/>
            <p:nvPr/>
          </p:nvGrpSpPr>
          <p:grpSpPr>
            <a:xfrm>
              <a:off x="744813" y="157596"/>
              <a:ext cx="362799" cy="520266"/>
              <a:chOff x="744813" y="157596"/>
              <a:chExt cx="362799" cy="520266"/>
            </a:xfrm>
          </p:grpSpPr>
          <p:sp>
            <p:nvSpPr>
              <p:cNvPr id="337" name="Google Shape;337;p21"/>
              <p:cNvSpPr/>
              <p:nvPr/>
            </p:nvSpPr>
            <p:spPr>
              <a:xfrm rot="10800000">
                <a:off x="744813" y="443431"/>
                <a:ext cx="167398" cy="23443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20" extrusionOk="0">
                    <a:moveTo>
                      <a:pt x="1140" y="451"/>
                    </a:moveTo>
                    <a:lnTo>
                      <a:pt x="1292" y="0"/>
                    </a:lnTo>
                    <a:lnTo>
                      <a:pt x="1444" y="451"/>
                    </a:lnTo>
                    <a:cubicBezTo>
                      <a:pt x="1640" y="1031"/>
                      <a:pt x="2048" y="1516"/>
                      <a:pt x="2585" y="1810"/>
                    </a:cubicBezTo>
                    <a:cubicBezTo>
                      <a:pt x="2048" y="2104"/>
                      <a:pt x="1640" y="2589"/>
                      <a:pt x="1444" y="3169"/>
                    </a:cubicBezTo>
                    <a:lnTo>
                      <a:pt x="1292" y="3620"/>
                    </a:lnTo>
                    <a:lnTo>
                      <a:pt x="1140" y="3169"/>
                    </a:lnTo>
                    <a:cubicBezTo>
                      <a:pt x="944" y="2589"/>
                      <a:pt x="537" y="2104"/>
                      <a:pt x="0" y="1810"/>
                    </a:cubicBezTo>
                    <a:cubicBezTo>
                      <a:pt x="537" y="1516"/>
                      <a:pt x="944" y="1031"/>
                      <a:pt x="1140" y="4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21"/>
              <p:cNvSpPr/>
              <p:nvPr/>
            </p:nvSpPr>
            <p:spPr>
              <a:xfrm rot="10800000">
                <a:off x="1015155" y="316545"/>
                <a:ext cx="92457" cy="92451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21"/>
              <p:cNvSpPr/>
              <p:nvPr/>
            </p:nvSpPr>
            <p:spPr>
              <a:xfrm rot="10800000">
                <a:off x="889862" y="157596"/>
                <a:ext cx="413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0" name="Google Shape;340;p21"/>
            <p:cNvGrpSpPr/>
            <p:nvPr/>
          </p:nvGrpSpPr>
          <p:grpSpPr>
            <a:xfrm>
              <a:off x="7490613" y="280170"/>
              <a:ext cx="621812" cy="275106"/>
              <a:chOff x="7490613" y="280170"/>
              <a:chExt cx="621812" cy="275106"/>
            </a:xfrm>
          </p:grpSpPr>
          <p:sp>
            <p:nvSpPr>
              <p:cNvPr id="341" name="Google Shape;341;p21"/>
              <p:cNvSpPr/>
              <p:nvPr/>
            </p:nvSpPr>
            <p:spPr>
              <a:xfrm rot="10800000">
                <a:off x="7490613" y="320844"/>
                <a:ext cx="167398" cy="23443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20" extrusionOk="0">
                    <a:moveTo>
                      <a:pt x="1140" y="451"/>
                    </a:moveTo>
                    <a:lnTo>
                      <a:pt x="1292" y="0"/>
                    </a:lnTo>
                    <a:lnTo>
                      <a:pt x="1444" y="451"/>
                    </a:lnTo>
                    <a:cubicBezTo>
                      <a:pt x="1640" y="1031"/>
                      <a:pt x="2048" y="1516"/>
                      <a:pt x="2585" y="1810"/>
                    </a:cubicBezTo>
                    <a:cubicBezTo>
                      <a:pt x="2048" y="2104"/>
                      <a:pt x="1640" y="2589"/>
                      <a:pt x="1444" y="3169"/>
                    </a:cubicBezTo>
                    <a:lnTo>
                      <a:pt x="1292" y="3620"/>
                    </a:lnTo>
                    <a:lnTo>
                      <a:pt x="1140" y="3169"/>
                    </a:lnTo>
                    <a:cubicBezTo>
                      <a:pt x="944" y="2589"/>
                      <a:pt x="537" y="2104"/>
                      <a:pt x="0" y="1810"/>
                    </a:cubicBezTo>
                    <a:cubicBezTo>
                      <a:pt x="537" y="1516"/>
                      <a:pt x="944" y="1031"/>
                      <a:pt x="1140" y="4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21"/>
              <p:cNvSpPr/>
              <p:nvPr/>
            </p:nvSpPr>
            <p:spPr>
              <a:xfrm rot="10800000">
                <a:off x="7838280" y="280170"/>
                <a:ext cx="92457" cy="92451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21"/>
              <p:cNvSpPr/>
              <p:nvPr/>
            </p:nvSpPr>
            <p:spPr>
              <a:xfrm rot="10800000">
                <a:off x="8060998" y="503849"/>
                <a:ext cx="51426" cy="51426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4" name="Google Shape;344;p21"/>
            <p:cNvGrpSpPr/>
            <p:nvPr/>
          </p:nvGrpSpPr>
          <p:grpSpPr>
            <a:xfrm>
              <a:off x="8576488" y="4147521"/>
              <a:ext cx="362799" cy="520266"/>
              <a:chOff x="744813" y="157596"/>
              <a:chExt cx="362799" cy="520266"/>
            </a:xfrm>
          </p:grpSpPr>
          <p:sp>
            <p:nvSpPr>
              <p:cNvPr id="345" name="Google Shape;345;p21"/>
              <p:cNvSpPr/>
              <p:nvPr/>
            </p:nvSpPr>
            <p:spPr>
              <a:xfrm rot="10800000">
                <a:off x="744813" y="443431"/>
                <a:ext cx="167398" cy="23443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20" extrusionOk="0">
                    <a:moveTo>
                      <a:pt x="1140" y="451"/>
                    </a:moveTo>
                    <a:lnTo>
                      <a:pt x="1292" y="0"/>
                    </a:lnTo>
                    <a:lnTo>
                      <a:pt x="1444" y="451"/>
                    </a:lnTo>
                    <a:cubicBezTo>
                      <a:pt x="1640" y="1031"/>
                      <a:pt x="2048" y="1516"/>
                      <a:pt x="2585" y="1810"/>
                    </a:cubicBezTo>
                    <a:cubicBezTo>
                      <a:pt x="2048" y="2104"/>
                      <a:pt x="1640" y="2589"/>
                      <a:pt x="1444" y="3169"/>
                    </a:cubicBezTo>
                    <a:lnTo>
                      <a:pt x="1292" y="3620"/>
                    </a:lnTo>
                    <a:lnTo>
                      <a:pt x="1140" y="3169"/>
                    </a:lnTo>
                    <a:cubicBezTo>
                      <a:pt x="944" y="2589"/>
                      <a:pt x="537" y="2104"/>
                      <a:pt x="0" y="1810"/>
                    </a:cubicBezTo>
                    <a:cubicBezTo>
                      <a:pt x="537" y="1516"/>
                      <a:pt x="944" y="1031"/>
                      <a:pt x="1140" y="4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21"/>
              <p:cNvSpPr/>
              <p:nvPr/>
            </p:nvSpPr>
            <p:spPr>
              <a:xfrm rot="10800000">
                <a:off x="1015155" y="316545"/>
                <a:ext cx="92457" cy="92451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21"/>
              <p:cNvSpPr/>
              <p:nvPr/>
            </p:nvSpPr>
            <p:spPr>
              <a:xfrm rot="10800000">
                <a:off x="889862" y="157596"/>
                <a:ext cx="413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48" name="Google Shape;348;p21"/>
          <p:cNvSpPr txBox="1">
            <a:spLocks noGrp="1"/>
          </p:cNvSpPr>
          <p:nvPr>
            <p:ph type="title"/>
          </p:nvPr>
        </p:nvSpPr>
        <p:spPr>
          <a:xfrm>
            <a:off x="1335249" y="1533100"/>
            <a:ext cx="4705200" cy="7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21"/>
          <p:cNvSpPr txBox="1">
            <a:spLocks noGrp="1"/>
          </p:cNvSpPr>
          <p:nvPr>
            <p:ph type="subTitle" idx="1"/>
          </p:nvPr>
        </p:nvSpPr>
        <p:spPr>
          <a:xfrm>
            <a:off x="1335475" y="2255650"/>
            <a:ext cx="4705200" cy="14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22"/>
          <p:cNvGrpSpPr/>
          <p:nvPr/>
        </p:nvGrpSpPr>
        <p:grpSpPr>
          <a:xfrm>
            <a:off x="-2326554" y="-1550026"/>
            <a:ext cx="13790554" cy="8941247"/>
            <a:chOff x="-2326554" y="-1550026"/>
            <a:chExt cx="13790554" cy="8941247"/>
          </a:xfrm>
        </p:grpSpPr>
        <p:sp>
          <p:nvSpPr>
            <p:cNvPr id="352" name="Google Shape;352;p22"/>
            <p:cNvSpPr/>
            <p:nvPr/>
          </p:nvSpPr>
          <p:spPr>
            <a:xfrm>
              <a:off x="7867650" y="-1550026"/>
              <a:ext cx="3596351" cy="3057801"/>
            </a:xfrm>
            <a:custGeom>
              <a:avLst/>
              <a:gdLst/>
              <a:ahLst/>
              <a:cxnLst/>
              <a:rect l="l" t="t" r="r" b="b"/>
              <a:pathLst>
                <a:path w="3646" h="3100" extrusionOk="0">
                  <a:moveTo>
                    <a:pt x="2367" y="307"/>
                  </a:moveTo>
                  <a:cubicBezTo>
                    <a:pt x="2910" y="628"/>
                    <a:pt x="3308" y="1162"/>
                    <a:pt x="3540" y="1749"/>
                  </a:cubicBezTo>
                  <a:cubicBezTo>
                    <a:pt x="3637" y="1994"/>
                    <a:pt x="3703" y="2281"/>
                    <a:pt x="3576" y="2512"/>
                  </a:cubicBezTo>
                  <a:cubicBezTo>
                    <a:pt x="3458" y="2725"/>
                    <a:pt x="3212" y="2824"/>
                    <a:pt x="2984" y="2908"/>
                  </a:cubicBezTo>
                  <a:cubicBezTo>
                    <a:pt x="2701" y="3011"/>
                    <a:pt x="2407" y="3115"/>
                    <a:pt x="2106" y="3098"/>
                  </a:cubicBezTo>
                  <a:cubicBezTo>
                    <a:pt x="1833" y="3083"/>
                    <a:pt x="1576" y="2972"/>
                    <a:pt x="1326" y="2861"/>
                  </a:cubicBezTo>
                  <a:cubicBezTo>
                    <a:pt x="1030" y="2730"/>
                    <a:pt x="729" y="2596"/>
                    <a:pt x="490" y="2378"/>
                  </a:cubicBezTo>
                  <a:cubicBezTo>
                    <a:pt x="191" y="2107"/>
                    <a:pt x="10" y="1710"/>
                    <a:pt x="0" y="1307"/>
                  </a:cubicBezTo>
                  <a:cubicBezTo>
                    <a:pt x="-9" y="938"/>
                    <a:pt x="138" y="420"/>
                    <a:pt x="453" y="187"/>
                  </a:cubicBezTo>
                  <a:cubicBezTo>
                    <a:pt x="736" y="-23"/>
                    <a:pt x="1241" y="-21"/>
                    <a:pt x="1569" y="26"/>
                  </a:cubicBezTo>
                  <a:cubicBezTo>
                    <a:pt x="1850" y="67"/>
                    <a:pt x="2123" y="163"/>
                    <a:pt x="2367" y="3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2"/>
            <p:cNvSpPr/>
            <p:nvPr/>
          </p:nvSpPr>
          <p:spPr>
            <a:xfrm rot="5400011">
              <a:off x="-1388812" y="3264089"/>
              <a:ext cx="3189394" cy="5064869"/>
            </a:xfrm>
            <a:custGeom>
              <a:avLst/>
              <a:gdLst/>
              <a:ahLst/>
              <a:cxnLst/>
              <a:rect l="l" t="t" r="r" b="b"/>
              <a:pathLst>
                <a:path w="3915" h="3628" extrusionOk="0">
                  <a:moveTo>
                    <a:pt x="3353" y="3628"/>
                  </a:moveTo>
                  <a:cubicBezTo>
                    <a:pt x="3701" y="3243"/>
                    <a:pt x="3915" y="2715"/>
                    <a:pt x="3915" y="2132"/>
                  </a:cubicBezTo>
                  <a:cubicBezTo>
                    <a:pt x="3915" y="955"/>
                    <a:pt x="3039" y="0"/>
                    <a:pt x="1958" y="0"/>
                  </a:cubicBezTo>
                  <a:cubicBezTo>
                    <a:pt x="876" y="0"/>
                    <a:pt x="0" y="955"/>
                    <a:pt x="0" y="2132"/>
                  </a:cubicBezTo>
                  <a:cubicBezTo>
                    <a:pt x="0" y="2715"/>
                    <a:pt x="215" y="3243"/>
                    <a:pt x="563" y="3628"/>
                  </a:cubicBezTo>
                  <a:lnTo>
                    <a:pt x="3353" y="362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4" name="Google Shape;354;p22"/>
          <p:cNvGrpSpPr/>
          <p:nvPr/>
        </p:nvGrpSpPr>
        <p:grpSpPr>
          <a:xfrm>
            <a:off x="-721249" y="-200400"/>
            <a:ext cx="10559644" cy="4668450"/>
            <a:chOff x="-721249" y="-200400"/>
            <a:chExt cx="10559644" cy="4668450"/>
          </a:xfrm>
        </p:grpSpPr>
        <p:sp>
          <p:nvSpPr>
            <p:cNvPr id="355" name="Google Shape;355;p22"/>
            <p:cNvSpPr/>
            <p:nvPr/>
          </p:nvSpPr>
          <p:spPr>
            <a:xfrm>
              <a:off x="-606949" y="-200400"/>
              <a:ext cx="1368019" cy="572700"/>
            </a:xfrm>
            <a:custGeom>
              <a:avLst/>
              <a:gdLst/>
              <a:ahLst/>
              <a:cxnLst/>
              <a:rect l="l" t="t" r="r" b="b"/>
              <a:pathLst>
                <a:path w="5401" h="2261" extrusionOk="0">
                  <a:moveTo>
                    <a:pt x="5370" y="2169"/>
                  </a:moveTo>
                  <a:cubicBezTo>
                    <a:pt x="5448" y="1983"/>
                    <a:pt x="5373" y="1746"/>
                    <a:pt x="5202" y="1638"/>
                  </a:cubicBezTo>
                  <a:cubicBezTo>
                    <a:pt x="5031" y="1531"/>
                    <a:pt x="4784" y="1567"/>
                    <a:pt x="4651" y="1717"/>
                  </a:cubicBezTo>
                  <a:cubicBezTo>
                    <a:pt x="4749" y="1435"/>
                    <a:pt x="4642" y="1094"/>
                    <a:pt x="4399" y="919"/>
                  </a:cubicBezTo>
                  <a:cubicBezTo>
                    <a:pt x="4156" y="745"/>
                    <a:pt x="3799" y="751"/>
                    <a:pt x="3562" y="935"/>
                  </a:cubicBezTo>
                  <a:cubicBezTo>
                    <a:pt x="3616" y="598"/>
                    <a:pt x="3432" y="237"/>
                    <a:pt x="3129" y="83"/>
                  </a:cubicBezTo>
                  <a:cubicBezTo>
                    <a:pt x="2825" y="-71"/>
                    <a:pt x="2425" y="-6"/>
                    <a:pt x="2186" y="236"/>
                  </a:cubicBezTo>
                  <a:cubicBezTo>
                    <a:pt x="1946" y="478"/>
                    <a:pt x="1886" y="878"/>
                    <a:pt x="2043" y="1180"/>
                  </a:cubicBezTo>
                  <a:cubicBezTo>
                    <a:pt x="1830" y="1032"/>
                    <a:pt x="1525" y="1030"/>
                    <a:pt x="1309" y="1176"/>
                  </a:cubicBezTo>
                  <a:cubicBezTo>
                    <a:pt x="1094" y="1322"/>
                    <a:pt x="983" y="1606"/>
                    <a:pt x="1041" y="1859"/>
                  </a:cubicBezTo>
                  <a:cubicBezTo>
                    <a:pt x="916" y="1640"/>
                    <a:pt x="629" y="1529"/>
                    <a:pt x="389" y="1606"/>
                  </a:cubicBezTo>
                  <a:cubicBezTo>
                    <a:pt x="199" y="1666"/>
                    <a:pt x="-165" y="2048"/>
                    <a:pt x="85" y="2223"/>
                  </a:cubicBezTo>
                  <a:cubicBezTo>
                    <a:pt x="198" y="2301"/>
                    <a:pt x="530" y="2234"/>
                    <a:pt x="663" y="2232"/>
                  </a:cubicBezTo>
                  <a:cubicBezTo>
                    <a:pt x="878" y="2229"/>
                    <a:pt x="1092" y="2226"/>
                    <a:pt x="1307" y="2223"/>
                  </a:cubicBezTo>
                  <a:cubicBezTo>
                    <a:pt x="2172" y="2212"/>
                    <a:pt x="3038" y="2200"/>
                    <a:pt x="3904" y="2189"/>
                  </a:cubicBezTo>
                  <a:cubicBezTo>
                    <a:pt x="4393" y="2182"/>
                    <a:pt x="4881" y="2175"/>
                    <a:pt x="5370" y="2169"/>
                  </a:cubicBezTo>
                  <a:close/>
                </a:path>
              </a:pathLst>
            </a:custGeom>
            <a:solidFill>
              <a:srgbClr val="FFFFFF">
                <a:alpha val="4873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8470376" y="656850"/>
              <a:ext cx="1368019" cy="572700"/>
            </a:xfrm>
            <a:custGeom>
              <a:avLst/>
              <a:gdLst/>
              <a:ahLst/>
              <a:cxnLst/>
              <a:rect l="l" t="t" r="r" b="b"/>
              <a:pathLst>
                <a:path w="5401" h="2261" extrusionOk="0">
                  <a:moveTo>
                    <a:pt x="5370" y="2169"/>
                  </a:moveTo>
                  <a:cubicBezTo>
                    <a:pt x="5448" y="1983"/>
                    <a:pt x="5373" y="1746"/>
                    <a:pt x="5202" y="1638"/>
                  </a:cubicBezTo>
                  <a:cubicBezTo>
                    <a:pt x="5031" y="1531"/>
                    <a:pt x="4784" y="1567"/>
                    <a:pt x="4651" y="1717"/>
                  </a:cubicBezTo>
                  <a:cubicBezTo>
                    <a:pt x="4749" y="1435"/>
                    <a:pt x="4642" y="1094"/>
                    <a:pt x="4399" y="919"/>
                  </a:cubicBezTo>
                  <a:cubicBezTo>
                    <a:pt x="4156" y="745"/>
                    <a:pt x="3799" y="751"/>
                    <a:pt x="3562" y="935"/>
                  </a:cubicBezTo>
                  <a:cubicBezTo>
                    <a:pt x="3616" y="598"/>
                    <a:pt x="3432" y="237"/>
                    <a:pt x="3129" y="83"/>
                  </a:cubicBezTo>
                  <a:cubicBezTo>
                    <a:pt x="2825" y="-71"/>
                    <a:pt x="2425" y="-6"/>
                    <a:pt x="2186" y="236"/>
                  </a:cubicBezTo>
                  <a:cubicBezTo>
                    <a:pt x="1946" y="478"/>
                    <a:pt x="1886" y="878"/>
                    <a:pt x="2043" y="1180"/>
                  </a:cubicBezTo>
                  <a:cubicBezTo>
                    <a:pt x="1830" y="1032"/>
                    <a:pt x="1525" y="1030"/>
                    <a:pt x="1309" y="1176"/>
                  </a:cubicBezTo>
                  <a:cubicBezTo>
                    <a:pt x="1094" y="1322"/>
                    <a:pt x="983" y="1606"/>
                    <a:pt x="1041" y="1859"/>
                  </a:cubicBezTo>
                  <a:cubicBezTo>
                    <a:pt x="916" y="1640"/>
                    <a:pt x="629" y="1529"/>
                    <a:pt x="389" y="1606"/>
                  </a:cubicBezTo>
                  <a:cubicBezTo>
                    <a:pt x="199" y="1666"/>
                    <a:pt x="-165" y="2048"/>
                    <a:pt x="85" y="2223"/>
                  </a:cubicBezTo>
                  <a:cubicBezTo>
                    <a:pt x="198" y="2301"/>
                    <a:pt x="530" y="2234"/>
                    <a:pt x="663" y="2232"/>
                  </a:cubicBezTo>
                  <a:cubicBezTo>
                    <a:pt x="878" y="2229"/>
                    <a:pt x="1092" y="2226"/>
                    <a:pt x="1307" y="2223"/>
                  </a:cubicBezTo>
                  <a:cubicBezTo>
                    <a:pt x="2172" y="2212"/>
                    <a:pt x="3038" y="2200"/>
                    <a:pt x="3904" y="2189"/>
                  </a:cubicBezTo>
                  <a:cubicBezTo>
                    <a:pt x="4393" y="2182"/>
                    <a:pt x="4881" y="2175"/>
                    <a:pt x="5370" y="2169"/>
                  </a:cubicBezTo>
                  <a:close/>
                </a:path>
              </a:pathLst>
            </a:custGeom>
            <a:solidFill>
              <a:srgbClr val="FFFFFF">
                <a:alpha val="4873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-721249" y="3895350"/>
              <a:ext cx="1368019" cy="572700"/>
            </a:xfrm>
            <a:custGeom>
              <a:avLst/>
              <a:gdLst/>
              <a:ahLst/>
              <a:cxnLst/>
              <a:rect l="l" t="t" r="r" b="b"/>
              <a:pathLst>
                <a:path w="5401" h="2261" extrusionOk="0">
                  <a:moveTo>
                    <a:pt x="5370" y="2169"/>
                  </a:moveTo>
                  <a:cubicBezTo>
                    <a:pt x="5448" y="1983"/>
                    <a:pt x="5373" y="1746"/>
                    <a:pt x="5202" y="1638"/>
                  </a:cubicBezTo>
                  <a:cubicBezTo>
                    <a:pt x="5031" y="1531"/>
                    <a:pt x="4784" y="1567"/>
                    <a:pt x="4651" y="1717"/>
                  </a:cubicBezTo>
                  <a:cubicBezTo>
                    <a:pt x="4749" y="1435"/>
                    <a:pt x="4642" y="1094"/>
                    <a:pt x="4399" y="919"/>
                  </a:cubicBezTo>
                  <a:cubicBezTo>
                    <a:pt x="4156" y="745"/>
                    <a:pt x="3799" y="751"/>
                    <a:pt x="3562" y="935"/>
                  </a:cubicBezTo>
                  <a:cubicBezTo>
                    <a:pt x="3616" y="598"/>
                    <a:pt x="3432" y="237"/>
                    <a:pt x="3129" y="83"/>
                  </a:cubicBezTo>
                  <a:cubicBezTo>
                    <a:pt x="2825" y="-71"/>
                    <a:pt x="2425" y="-6"/>
                    <a:pt x="2186" y="236"/>
                  </a:cubicBezTo>
                  <a:cubicBezTo>
                    <a:pt x="1946" y="478"/>
                    <a:pt x="1886" y="878"/>
                    <a:pt x="2043" y="1180"/>
                  </a:cubicBezTo>
                  <a:cubicBezTo>
                    <a:pt x="1830" y="1032"/>
                    <a:pt x="1525" y="1030"/>
                    <a:pt x="1309" y="1176"/>
                  </a:cubicBezTo>
                  <a:cubicBezTo>
                    <a:pt x="1094" y="1322"/>
                    <a:pt x="983" y="1606"/>
                    <a:pt x="1041" y="1859"/>
                  </a:cubicBezTo>
                  <a:cubicBezTo>
                    <a:pt x="916" y="1640"/>
                    <a:pt x="629" y="1529"/>
                    <a:pt x="389" y="1606"/>
                  </a:cubicBezTo>
                  <a:cubicBezTo>
                    <a:pt x="199" y="1666"/>
                    <a:pt x="-165" y="2048"/>
                    <a:pt x="85" y="2223"/>
                  </a:cubicBezTo>
                  <a:cubicBezTo>
                    <a:pt x="198" y="2301"/>
                    <a:pt x="530" y="2234"/>
                    <a:pt x="663" y="2232"/>
                  </a:cubicBezTo>
                  <a:cubicBezTo>
                    <a:pt x="878" y="2229"/>
                    <a:pt x="1092" y="2226"/>
                    <a:pt x="1307" y="2223"/>
                  </a:cubicBezTo>
                  <a:cubicBezTo>
                    <a:pt x="2172" y="2212"/>
                    <a:pt x="3038" y="2200"/>
                    <a:pt x="3904" y="2189"/>
                  </a:cubicBezTo>
                  <a:cubicBezTo>
                    <a:pt x="4393" y="2182"/>
                    <a:pt x="4881" y="2175"/>
                    <a:pt x="5370" y="2169"/>
                  </a:cubicBezTo>
                  <a:close/>
                </a:path>
              </a:pathLst>
            </a:custGeom>
            <a:solidFill>
              <a:srgbClr val="FFFFFF">
                <a:alpha val="4873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8" name="Google Shape;358;p22"/>
          <p:cNvGrpSpPr/>
          <p:nvPr/>
        </p:nvGrpSpPr>
        <p:grpSpPr>
          <a:xfrm>
            <a:off x="209117" y="227771"/>
            <a:ext cx="8818206" cy="4524028"/>
            <a:chOff x="209117" y="227771"/>
            <a:chExt cx="8818206" cy="4524028"/>
          </a:xfrm>
        </p:grpSpPr>
        <p:grpSp>
          <p:nvGrpSpPr>
            <p:cNvPr id="359" name="Google Shape;359;p22"/>
            <p:cNvGrpSpPr/>
            <p:nvPr/>
          </p:nvGrpSpPr>
          <p:grpSpPr>
            <a:xfrm>
              <a:off x="8535442" y="227771"/>
              <a:ext cx="399431" cy="428953"/>
              <a:chOff x="8535442" y="227771"/>
              <a:chExt cx="399431" cy="428953"/>
            </a:xfrm>
          </p:grpSpPr>
          <p:sp>
            <p:nvSpPr>
              <p:cNvPr id="360" name="Google Shape;360;p22"/>
              <p:cNvSpPr/>
              <p:nvPr/>
            </p:nvSpPr>
            <p:spPr>
              <a:xfrm rot="10800000">
                <a:off x="8767475" y="422294"/>
                <a:ext cx="167398" cy="23443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20" extrusionOk="0">
                    <a:moveTo>
                      <a:pt x="1140" y="451"/>
                    </a:moveTo>
                    <a:lnTo>
                      <a:pt x="1292" y="0"/>
                    </a:lnTo>
                    <a:lnTo>
                      <a:pt x="1444" y="451"/>
                    </a:lnTo>
                    <a:cubicBezTo>
                      <a:pt x="1640" y="1031"/>
                      <a:pt x="2048" y="1516"/>
                      <a:pt x="2585" y="1810"/>
                    </a:cubicBezTo>
                    <a:cubicBezTo>
                      <a:pt x="2048" y="2104"/>
                      <a:pt x="1640" y="2589"/>
                      <a:pt x="1444" y="3169"/>
                    </a:cubicBezTo>
                    <a:lnTo>
                      <a:pt x="1292" y="3620"/>
                    </a:lnTo>
                    <a:lnTo>
                      <a:pt x="1140" y="3169"/>
                    </a:lnTo>
                    <a:cubicBezTo>
                      <a:pt x="944" y="2589"/>
                      <a:pt x="537" y="2104"/>
                      <a:pt x="0" y="1810"/>
                    </a:cubicBezTo>
                    <a:cubicBezTo>
                      <a:pt x="537" y="1516"/>
                      <a:pt x="944" y="1031"/>
                      <a:pt x="1140" y="4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22"/>
              <p:cNvSpPr/>
              <p:nvPr/>
            </p:nvSpPr>
            <p:spPr>
              <a:xfrm rot="10800000">
                <a:off x="8535442" y="470920"/>
                <a:ext cx="92457" cy="92451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22"/>
              <p:cNvSpPr/>
              <p:nvPr/>
            </p:nvSpPr>
            <p:spPr>
              <a:xfrm rot="10800000">
                <a:off x="8654499" y="227771"/>
                <a:ext cx="413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3" name="Google Shape;363;p22"/>
            <p:cNvGrpSpPr/>
            <p:nvPr/>
          </p:nvGrpSpPr>
          <p:grpSpPr>
            <a:xfrm>
              <a:off x="8627892" y="4322846"/>
              <a:ext cx="399431" cy="428953"/>
              <a:chOff x="8627892" y="4322846"/>
              <a:chExt cx="399431" cy="428953"/>
            </a:xfrm>
          </p:grpSpPr>
          <p:sp>
            <p:nvSpPr>
              <p:cNvPr id="364" name="Google Shape;364;p22"/>
              <p:cNvSpPr/>
              <p:nvPr/>
            </p:nvSpPr>
            <p:spPr>
              <a:xfrm>
                <a:off x="8627892" y="4322846"/>
                <a:ext cx="167398" cy="23443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20" extrusionOk="0">
                    <a:moveTo>
                      <a:pt x="1140" y="451"/>
                    </a:moveTo>
                    <a:lnTo>
                      <a:pt x="1292" y="0"/>
                    </a:lnTo>
                    <a:lnTo>
                      <a:pt x="1444" y="451"/>
                    </a:lnTo>
                    <a:cubicBezTo>
                      <a:pt x="1640" y="1031"/>
                      <a:pt x="2048" y="1516"/>
                      <a:pt x="2585" y="1810"/>
                    </a:cubicBezTo>
                    <a:cubicBezTo>
                      <a:pt x="2048" y="2104"/>
                      <a:pt x="1640" y="2589"/>
                      <a:pt x="1444" y="3169"/>
                    </a:cubicBezTo>
                    <a:lnTo>
                      <a:pt x="1292" y="3620"/>
                    </a:lnTo>
                    <a:lnTo>
                      <a:pt x="1140" y="3169"/>
                    </a:lnTo>
                    <a:cubicBezTo>
                      <a:pt x="944" y="2589"/>
                      <a:pt x="537" y="2104"/>
                      <a:pt x="0" y="1810"/>
                    </a:cubicBezTo>
                    <a:cubicBezTo>
                      <a:pt x="537" y="1516"/>
                      <a:pt x="944" y="1031"/>
                      <a:pt x="1140" y="45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22"/>
              <p:cNvSpPr/>
              <p:nvPr/>
            </p:nvSpPr>
            <p:spPr>
              <a:xfrm>
                <a:off x="8934867" y="4416200"/>
                <a:ext cx="92457" cy="92451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22"/>
              <p:cNvSpPr/>
              <p:nvPr/>
            </p:nvSpPr>
            <p:spPr>
              <a:xfrm>
                <a:off x="8866892" y="4710425"/>
                <a:ext cx="413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7" name="Google Shape;367;p22"/>
            <p:cNvSpPr/>
            <p:nvPr/>
          </p:nvSpPr>
          <p:spPr>
            <a:xfrm>
              <a:off x="209117" y="656721"/>
              <a:ext cx="167398" cy="234431"/>
            </a:xfrm>
            <a:custGeom>
              <a:avLst/>
              <a:gdLst/>
              <a:ahLst/>
              <a:cxnLst/>
              <a:rect l="l" t="t" r="r" b="b"/>
              <a:pathLst>
                <a:path w="2585" h="3620" extrusionOk="0">
                  <a:moveTo>
                    <a:pt x="1140" y="451"/>
                  </a:moveTo>
                  <a:lnTo>
                    <a:pt x="1292" y="0"/>
                  </a:lnTo>
                  <a:lnTo>
                    <a:pt x="1444" y="451"/>
                  </a:lnTo>
                  <a:cubicBezTo>
                    <a:pt x="1640" y="1031"/>
                    <a:pt x="2048" y="1516"/>
                    <a:pt x="2585" y="1810"/>
                  </a:cubicBezTo>
                  <a:cubicBezTo>
                    <a:pt x="2048" y="2104"/>
                    <a:pt x="1640" y="2589"/>
                    <a:pt x="1444" y="3169"/>
                  </a:cubicBezTo>
                  <a:lnTo>
                    <a:pt x="1292" y="3620"/>
                  </a:lnTo>
                  <a:lnTo>
                    <a:pt x="1140" y="3169"/>
                  </a:lnTo>
                  <a:cubicBezTo>
                    <a:pt x="944" y="2589"/>
                    <a:pt x="537" y="2104"/>
                    <a:pt x="0" y="1810"/>
                  </a:cubicBezTo>
                  <a:cubicBezTo>
                    <a:pt x="537" y="1516"/>
                    <a:pt x="944" y="1031"/>
                    <a:pt x="1140" y="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8" name="Google Shape;36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22"/>
          <p:cNvSpPr txBox="1">
            <a:spLocks noGrp="1"/>
          </p:cNvSpPr>
          <p:nvPr>
            <p:ph type="subTitle" idx="1"/>
          </p:nvPr>
        </p:nvSpPr>
        <p:spPr>
          <a:xfrm>
            <a:off x="4876825" y="2704600"/>
            <a:ext cx="2956500" cy="11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22"/>
          <p:cNvSpPr txBox="1">
            <a:spLocks noGrp="1"/>
          </p:cNvSpPr>
          <p:nvPr>
            <p:ph type="subTitle" idx="2"/>
          </p:nvPr>
        </p:nvSpPr>
        <p:spPr>
          <a:xfrm>
            <a:off x="1310550" y="2704600"/>
            <a:ext cx="2956500" cy="11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22"/>
          <p:cNvSpPr txBox="1">
            <a:spLocks noGrp="1"/>
          </p:cNvSpPr>
          <p:nvPr>
            <p:ph type="subTitle" idx="3"/>
          </p:nvPr>
        </p:nvSpPr>
        <p:spPr>
          <a:xfrm>
            <a:off x="1310562" y="2269525"/>
            <a:ext cx="29565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72" name="Google Shape;372;p22"/>
          <p:cNvSpPr txBox="1">
            <a:spLocks noGrp="1"/>
          </p:cNvSpPr>
          <p:nvPr>
            <p:ph type="subTitle" idx="4"/>
          </p:nvPr>
        </p:nvSpPr>
        <p:spPr>
          <a:xfrm>
            <a:off x="4876841" y="2269525"/>
            <a:ext cx="29565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23"/>
          <p:cNvSpPr txBox="1">
            <a:spLocks noGrp="1"/>
          </p:cNvSpPr>
          <p:nvPr>
            <p:ph type="subTitle" idx="1"/>
          </p:nvPr>
        </p:nvSpPr>
        <p:spPr>
          <a:xfrm>
            <a:off x="4823670" y="1828900"/>
            <a:ext cx="3148800" cy="21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23"/>
          <p:cNvSpPr txBox="1">
            <a:spLocks noGrp="1"/>
          </p:cNvSpPr>
          <p:nvPr>
            <p:ph type="subTitle" idx="2"/>
          </p:nvPr>
        </p:nvSpPr>
        <p:spPr>
          <a:xfrm>
            <a:off x="1171500" y="1828900"/>
            <a:ext cx="3148800" cy="21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77" name="Google Shape;377;p23"/>
          <p:cNvGrpSpPr/>
          <p:nvPr/>
        </p:nvGrpSpPr>
        <p:grpSpPr>
          <a:xfrm>
            <a:off x="-2481461" y="-4371398"/>
            <a:ext cx="15832146" cy="13013550"/>
            <a:chOff x="-2481461" y="-4371398"/>
            <a:chExt cx="15832146" cy="13013550"/>
          </a:xfrm>
        </p:grpSpPr>
        <p:sp>
          <p:nvSpPr>
            <p:cNvPr id="378" name="Google Shape;378;p23"/>
            <p:cNvSpPr/>
            <p:nvPr/>
          </p:nvSpPr>
          <p:spPr>
            <a:xfrm rot="2915643" flipH="1">
              <a:off x="-1717388" y="3826462"/>
              <a:ext cx="4164143" cy="3917285"/>
            </a:xfrm>
            <a:custGeom>
              <a:avLst/>
              <a:gdLst/>
              <a:ahLst/>
              <a:cxnLst/>
              <a:rect l="l" t="t" r="r" b="b"/>
              <a:pathLst>
                <a:path w="5583" h="5252" extrusionOk="0">
                  <a:moveTo>
                    <a:pt x="721" y="717"/>
                  </a:moveTo>
                  <a:cubicBezTo>
                    <a:pt x="185" y="1517"/>
                    <a:pt x="-195" y="2486"/>
                    <a:pt x="106" y="3399"/>
                  </a:cubicBezTo>
                  <a:cubicBezTo>
                    <a:pt x="408" y="4313"/>
                    <a:pt x="1243" y="5018"/>
                    <a:pt x="2187" y="5201"/>
                  </a:cubicBezTo>
                  <a:cubicBezTo>
                    <a:pt x="3132" y="5385"/>
                    <a:pt x="4151" y="5058"/>
                    <a:pt x="4842" y="4390"/>
                  </a:cubicBezTo>
                  <a:cubicBezTo>
                    <a:pt x="5223" y="4022"/>
                    <a:pt x="5515" y="3542"/>
                    <a:pt x="5573" y="3016"/>
                  </a:cubicBezTo>
                  <a:cubicBezTo>
                    <a:pt x="5631" y="2490"/>
                    <a:pt x="5426" y="1921"/>
                    <a:pt x="4991" y="1619"/>
                  </a:cubicBezTo>
                  <a:cubicBezTo>
                    <a:pt x="4444" y="1241"/>
                    <a:pt x="3621" y="1305"/>
                    <a:pt x="3212" y="781"/>
                  </a:cubicBezTo>
                  <a:cubicBezTo>
                    <a:pt x="3098" y="635"/>
                    <a:pt x="3031" y="460"/>
                    <a:pt x="2935" y="302"/>
                  </a:cubicBezTo>
                  <a:cubicBezTo>
                    <a:pt x="2674" y="-126"/>
                    <a:pt x="1330" y="-192"/>
                    <a:pt x="721" y="7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3"/>
            <p:cNvSpPr/>
            <p:nvPr/>
          </p:nvSpPr>
          <p:spPr>
            <a:xfrm rot="2915658" flipH="1">
              <a:off x="7546014" y="-3313204"/>
              <a:ext cx="4904724" cy="4613958"/>
            </a:xfrm>
            <a:custGeom>
              <a:avLst/>
              <a:gdLst/>
              <a:ahLst/>
              <a:cxnLst/>
              <a:rect l="l" t="t" r="r" b="b"/>
              <a:pathLst>
                <a:path w="5583" h="5252" extrusionOk="0">
                  <a:moveTo>
                    <a:pt x="721" y="717"/>
                  </a:moveTo>
                  <a:cubicBezTo>
                    <a:pt x="185" y="1517"/>
                    <a:pt x="-195" y="2486"/>
                    <a:pt x="106" y="3399"/>
                  </a:cubicBezTo>
                  <a:cubicBezTo>
                    <a:pt x="408" y="4313"/>
                    <a:pt x="1243" y="5018"/>
                    <a:pt x="2187" y="5201"/>
                  </a:cubicBezTo>
                  <a:cubicBezTo>
                    <a:pt x="3132" y="5385"/>
                    <a:pt x="4151" y="5058"/>
                    <a:pt x="4842" y="4390"/>
                  </a:cubicBezTo>
                  <a:cubicBezTo>
                    <a:pt x="5223" y="4022"/>
                    <a:pt x="5515" y="3542"/>
                    <a:pt x="5573" y="3016"/>
                  </a:cubicBezTo>
                  <a:cubicBezTo>
                    <a:pt x="5631" y="2490"/>
                    <a:pt x="5426" y="1921"/>
                    <a:pt x="4991" y="1619"/>
                  </a:cubicBezTo>
                  <a:cubicBezTo>
                    <a:pt x="4444" y="1241"/>
                    <a:pt x="3621" y="1305"/>
                    <a:pt x="3212" y="781"/>
                  </a:cubicBezTo>
                  <a:cubicBezTo>
                    <a:pt x="3098" y="635"/>
                    <a:pt x="3031" y="460"/>
                    <a:pt x="2935" y="302"/>
                  </a:cubicBezTo>
                  <a:cubicBezTo>
                    <a:pt x="2674" y="-126"/>
                    <a:pt x="1330" y="-192"/>
                    <a:pt x="721" y="7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0" name="Google Shape;380;p23"/>
          <p:cNvGrpSpPr/>
          <p:nvPr/>
        </p:nvGrpSpPr>
        <p:grpSpPr>
          <a:xfrm>
            <a:off x="164967" y="212406"/>
            <a:ext cx="8775631" cy="4739756"/>
            <a:chOff x="164967" y="212406"/>
            <a:chExt cx="8775631" cy="4739756"/>
          </a:xfrm>
        </p:grpSpPr>
        <p:grpSp>
          <p:nvGrpSpPr>
            <p:cNvPr id="381" name="Google Shape;381;p23"/>
            <p:cNvGrpSpPr/>
            <p:nvPr/>
          </p:nvGrpSpPr>
          <p:grpSpPr>
            <a:xfrm>
              <a:off x="8541167" y="4247396"/>
              <a:ext cx="399431" cy="428953"/>
              <a:chOff x="8541167" y="4247396"/>
              <a:chExt cx="399431" cy="428953"/>
            </a:xfrm>
          </p:grpSpPr>
          <p:sp>
            <p:nvSpPr>
              <p:cNvPr id="382" name="Google Shape;382;p23"/>
              <p:cNvSpPr/>
              <p:nvPr/>
            </p:nvSpPr>
            <p:spPr>
              <a:xfrm>
                <a:off x="8541167" y="4247396"/>
                <a:ext cx="167398" cy="23443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20" extrusionOk="0">
                    <a:moveTo>
                      <a:pt x="1140" y="451"/>
                    </a:moveTo>
                    <a:lnTo>
                      <a:pt x="1292" y="0"/>
                    </a:lnTo>
                    <a:lnTo>
                      <a:pt x="1444" y="451"/>
                    </a:lnTo>
                    <a:cubicBezTo>
                      <a:pt x="1640" y="1031"/>
                      <a:pt x="2048" y="1516"/>
                      <a:pt x="2585" y="1810"/>
                    </a:cubicBezTo>
                    <a:cubicBezTo>
                      <a:pt x="2048" y="2104"/>
                      <a:pt x="1640" y="2589"/>
                      <a:pt x="1444" y="3169"/>
                    </a:cubicBezTo>
                    <a:lnTo>
                      <a:pt x="1292" y="3620"/>
                    </a:lnTo>
                    <a:lnTo>
                      <a:pt x="1140" y="3169"/>
                    </a:lnTo>
                    <a:cubicBezTo>
                      <a:pt x="944" y="2589"/>
                      <a:pt x="537" y="2104"/>
                      <a:pt x="0" y="1810"/>
                    </a:cubicBezTo>
                    <a:cubicBezTo>
                      <a:pt x="537" y="1516"/>
                      <a:pt x="944" y="1031"/>
                      <a:pt x="1140" y="4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23"/>
              <p:cNvSpPr/>
              <p:nvPr/>
            </p:nvSpPr>
            <p:spPr>
              <a:xfrm>
                <a:off x="8848142" y="4340750"/>
                <a:ext cx="92457" cy="92451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23"/>
              <p:cNvSpPr/>
              <p:nvPr/>
            </p:nvSpPr>
            <p:spPr>
              <a:xfrm>
                <a:off x="8780167" y="4634975"/>
                <a:ext cx="413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5" name="Google Shape;385;p23"/>
            <p:cNvGrpSpPr/>
            <p:nvPr/>
          </p:nvGrpSpPr>
          <p:grpSpPr>
            <a:xfrm>
              <a:off x="164967" y="1494671"/>
              <a:ext cx="399431" cy="428953"/>
              <a:chOff x="164967" y="1494671"/>
              <a:chExt cx="399431" cy="428953"/>
            </a:xfrm>
          </p:grpSpPr>
          <p:sp>
            <p:nvSpPr>
              <p:cNvPr id="386" name="Google Shape;386;p23"/>
              <p:cNvSpPr/>
              <p:nvPr/>
            </p:nvSpPr>
            <p:spPr>
              <a:xfrm rot="10800000">
                <a:off x="397000" y="1689194"/>
                <a:ext cx="167398" cy="23443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20" extrusionOk="0">
                    <a:moveTo>
                      <a:pt x="1140" y="451"/>
                    </a:moveTo>
                    <a:lnTo>
                      <a:pt x="1292" y="0"/>
                    </a:lnTo>
                    <a:lnTo>
                      <a:pt x="1444" y="451"/>
                    </a:lnTo>
                    <a:cubicBezTo>
                      <a:pt x="1640" y="1031"/>
                      <a:pt x="2048" y="1516"/>
                      <a:pt x="2585" y="1810"/>
                    </a:cubicBezTo>
                    <a:cubicBezTo>
                      <a:pt x="2048" y="2104"/>
                      <a:pt x="1640" y="2589"/>
                      <a:pt x="1444" y="3169"/>
                    </a:cubicBezTo>
                    <a:lnTo>
                      <a:pt x="1292" y="3620"/>
                    </a:lnTo>
                    <a:lnTo>
                      <a:pt x="1140" y="3169"/>
                    </a:lnTo>
                    <a:cubicBezTo>
                      <a:pt x="944" y="2589"/>
                      <a:pt x="537" y="2104"/>
                      <a:pt x="0" y="1810"/>
                    </a:cubicBezTo>
                    <a:cubicBezTo>
                      <a:pt x="537" y="1516"/>
                      <a:pt x="944" y="1031"/>
                      <a:pt x="1140" y="4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23"/>
              <p:cNvSpPr/>
              <p:nvPr/>
            </p:nvSpPr>
            <p:spPr>
              <a:xfrm rot="10800000">
                <a:off x="164967" y="1737820"/>
                <a:ext cx="92457" cy="92451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23"/>
              <p:cNvSpPr/>
              <p:nvPr/>
            </p:nvSpPr>
            <p:spPr>
              <a:xfrm rot="10800000">
                <a:off x="284024" y="1494671"/>
                <a:ext cx="413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9" name="Google Shape;389;p23"/>
            <p:cNvGrpSpPr/>
            <p:nvPr/>
          </p:nvGrpSpPr>
          <p:grpSpPr>
            <a:xfrm>
              <a:off x="284037" y="4676359"/>
              <a:ext cx="475425" cy="275803"/>
              <a:chOff x="284037" y="4676359"/>
              <a:chExt cx="475425" cy="275803"/>
            </a:xfrm>
          </p:grpSpPr>
          <p:sp>
            <p:nvSpPr>
              <p:cNvPr id="390" name="Google Shape;390;p23"/>
              <p:cNvSpPr/>
              <p:nvPr/>
            </p:nvSpPr>
            <p:spPr>
              <a:xfrm rot="10800000">
                <a:off x="412500" y="4717731"/>
                <a:ext cx="167398" cy="23443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20" extrusionOk="0">
                    <a:moveTo>
                      <a:pt x="1140" y="451"/>
                    </a:moveTo>
                    <a:lnTo>
                      <a:pt x="1292" y="0"/>
                    </a:lnTo>
                    <a:lnTo>
                      <a:pt x="1444" y="451"/>
                    </a:lnTo>
                    <a:cubicBezTo>
                      <a:pt x="1640" y="1031"/>
                      <a:pt x="2048" y="1516"/>
                      <a:pt x="2585" y="1810"/>
                    </a:cubicBezTo>
                    <a:cubicBezTo>
                      <a:pt x="2048" y="2104"/>
                      <a:pt x="1640" y="2589"/>
                      <a:pt x="1444" y="3169"/>
                    </a:cubicBezTo>
                    <a:lnTo>
                      <a:pt x="1292" y="3620"/>
                    </a:lnTo>
                    <a:lnTo>
                      <a:pt x="1140" y="3169"/>
                    </a:lnTo>
                    <a:cubicBezTo>
                      <a:pt x="944" y="2589"/>
                      <a:pt x="537" y="2104"/>
                      <a:pt x="0" y="1810"/>
                    </a:cubicBezTo>
                    <a:cubicBezTo>
                      <a:pt x="537" y="1516"/>
                      <a:pt x="944" y="1031"/>
                      <a:pt x="1140" y="45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23"/>
              <p:cNvSpPr/>
              <p:nvPr/>
            </p:nvSpPr>
            <p:spPr>
              <a:xfrm rot="10800000">
                <a:off x="667005" y="4830720"/>
                <a:ext cx="92457" cy="92451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23"/>
              <p:cNvSpPr/>
              <p:nvPr/>
            </p:nvSpPr>
            <p:spPr>
              <a:xfrm rot="10800000">
                <a:off x="284037" y="4676359"/>
                <a:ext cx="413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3" name="Google Shape;393;p23"/>
            <p:cNvGrpSpPr/>
            <p:nvPr/>
          </p:nvGrpSpPr>
          <p:grpSpPr>
            <a:xfrm>
              <a:off x="8617375" y="212406"/>
              <a:ext cx="208786" cy="275803"/>
              <a:chOff x="8617375" y="212406"/>
              <a:chExt cx="208786" cy="275803"/>
            </a:xfrm>
          </p:grpSpPr>
          <p:sp>
            <p:nvSpPr>
              <p:cNvPr id="394" name="Google Shape;394;p23"/>
              <p:cNvSpPr/>
              <p:nvPr/>
            </p:nvSpPr>
            <p:spPr>
              <a:xfrm rot="10800000">
                <a:off x="8617375" y="212406"/>
                <a:ext cx="167398" cy="23443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20" extrusionOk="0">
                    <a:moveTo>
                      <a:pt x="1140" y="451"/>
                    </a:moveTo>
                    <a:lnTo>
                      <a:pt x="1292" y="0"/>
                    </a:lnTo>
                    <a:lnTo>
                      <a:pt x="1444" y="451"/>
                    </a:lnTo>
                    <a:cubicBezTo>
                      <a:pt x="1640" y="1031"/>
                      <a:pt x="2048" y="1516"/>
                      <a:pt x="2585" y="1810"/>
                    </a:cubicBezTo>
                    <a:cubicBezTo>
                      <a:pt x="2048" y="2104"/>
                      <a:pt x="1640" y="2589"/>
                      <a:pt x="1444" y="3169"/>
                    </a:cubicBezTo>
                    <a:lnTo>
                      <a:pt x="1292" y="3620"/>
                    </a:lnTo>
                    <a:lnTo>
                      <a:pt x="1140" y="3169"/>
                    </a:lnTo>
                    <a:cubicBezTo>
                      <a:pt x="944" y="2589"/>
                      <a:pt x="537" y="2104"/>
                      <a:pt x="0" y="1810"/>
                    </a:cubicBezTo>
                    <a:cubicBezTo>
                      <a:pt x="537" y="1516"/>
                      <a:pt x="944" y="1031"/>
                      <a:pt x="1140" y="45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23"/>
              <p:cNvSpPr/>
              <p:nvPr/>
            </p:nvSpPr>
            <p:spPr>
              <a:xfrm rot="10800000">
                <a:off x="8784787" y="446834"/>
                <a:ext cx="413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96" name="Google Shape;396;p23"/>
          <p:cNvGrpSpPr/>
          <p:nvPr/>
        </p:nvGrpSpPr>
        <p:grpSpPr>
          <a:xfrm>
            <a:off x="-1064249" y="-301926"/>
            <a:ext cx="11040786" cy="3935075"/>
            <a:chOff x="-1064249" y="-301926"/>
            <a:chExt cx="11040786" cy="3935075"/>
          </a:xfrm>
        </p:grpSpPr>
        <p:sp>
          <p:nvSpPr>
            <p:cNvPr id="397" name="Google Shape;397;p23"/>
            <p:cNvSpPr/>
            <p:nvPr/>
          </p:nvSpPr>
          <p:spPr>
            <a:xfrm>
              <a:off x="8192276" y="2886199"/>
              <a:ext cx="1784261" cy="746950"/>
            </a:xfrm>
            <a:custGeom>
              <a:avLst/>
              <a:gdLst/>
              <a:ahLst/>
              <a:cxnLst/>
              <a:rect l="l" t="t" r="r" b="b"/>
              <a:pathLst>
                <a:path w="5401" h="2261" extrusionOk="0">
                  <a:moveTo>
                    <a:pt x="5370" y="2169"/>
                  </a:moveTo>
                  <a:cubicBezTo>
                    <a:pt x="5448" y="1983"/>
                    <a:pt x="5373" y="1746"/>
                    <a:pt x="5202" y="1638"/>
                  </a:cubicBezTo>
                  <a:cubicBezTo>
                    <a:pt x="5031" y="1531"/>
                    <a:pt x="4784" y="1567"/>
                    <a:pt x="4651" y="1717"/>
                  </a:cubicBezTo>
                  <a:cubicBezTo>
                    <a:pt x="4749" y="1435"/>
                    <a:pt x="4642" y="1094"/>
                    <a:pt x="4399" y="919"/>
                  </a:cubicBezTo>
                  <a:cubicBezTo>
                    <a:pt x="4156" y="745"/>
                    <a:pt x="3799" y="751"/>
                    <a:pt x="3562" y="935"/>
                  </a:cubicBezTo>
                  <a:cubicBezTo>
                    <a:pt x="3616" y="598"/>
                    <a:pt x="3432" y="237"/>
                    <a:pt x="3129" y="83"/>
                  </a:cubicBezTo>
                  <a:cubicBezTo>
                    <a:pt x="2825" y="-71"/>
                    <a:pt x="2425" y="-6"/>
                    <a:pt x="2186" y="236"/>
                  </a:cubicBezTo>
                  <a:cubicBezTo>
                    <a:pt x="1946" y="478"/>
                    <a:pt x="1886" y="878"/>
                    <a:pt x="2043" y="1180"/>
                  </a:cubicBezTo>
                  <a:cubicBezTo>
                    <a:pt x="1830" y="1032"/>
                    <a:pt x="1525" y="1030"/>
                    <a:pt x="1309" y="1176"/>
                  </a:cubicBezTo>
                  <a:cubicBezTo>
                    <a:pt x="1094" y="1322"/>
                    <a:pt x="983" y="1606"/>
                    <a:pt x="1041" y="1859"/>
                  </a:cubicBezTo>
                  <a:cubicBezTo>
                    <a:pt x="916" y="1640"/>
                    <a:pt x="629" y="1529"/>
                    <a:pt x="389" y="1606"/>
                  </a:cubicBezTo>
                  <a:cubicBezTo>
                    <a:pt x="199" y="1666"/>
                    <a:pt x="-165" y="2048"/>
                    <a:pt x="85" y="2223"/>
                  </a:cubicBezTo>
                  <a:cubicBezTo>
                    <a:pt x="198" y="2301"/>
                    <a:pt x="530" y="2234"/>
                    <a:pt x="663" y="2232"/>
                  </a:cubicBezTo>
                  <a:cubicBezTo>
                    <a:pt x="878" y="2229"/>
                    <a:pt x="1092" y="2226"/>
                    <a:pt x="1307" y="2223"/>
                  </a:cubicBezTo>
                  <a:cubicBezTo>
                    <a:pt x="2172" y="2212"/>
                    <a:pt x="3038" y="2200"/>
                    <a:pt x="3904" y="2189"/>
                  </a:cubicBezTo>
                  <a:cubicBezTo>
                    <a:pt x="4393" y="2182"/>
                    <a:pt x="4881" y="2175"/>
                    <a:pt x="5370" y="2169"/>
                  </a:cubicBezTo>
                  <a:close/>
                </a:path>
              </a:pathLst>
            </a:custGeom>
            <a:solidFill>
              <a:srgbClr val="FFFFFF">
                <a:alpha val="4873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-1064249" y="-301926"/>
              <a:ext cx="1784261" cy="746950"/>
            </a:xfrm>
            <a:custGeom>
              <a:avLst/>
              <a:gdLst/>
              <a:ahLst/>
              <a:cxnLst/>
              <a:rect l="l" t="t" r="r" b="b"/>
              <a:pathLst>
                <a:path w="5401" h="2261" extrusionOk="0">
                  <a:moveTo>
                    <a:pt x="5370" y="2169"/>
                  </a:moveTo>
                  <a:cubicBezTo>
                    <a:pt x="5448" y="1983"/>
                    <a:pt x="5373" y="1746"/>
                    <a:pt x="5202" y="1638"/>
                  </a:cubicBezTo>
                  <a:cubicBezTo>
                    <a:pt x="5031" y="1531"/>
                    <a:pt x="4784" y="1567"/>
                    <a:pt x="4651" y="1717"/>
                  </a:cubicBezTo>
                  <a:cubicBezTo>
                    <a:pt x="4749" y="1435"/>
                    <a:pt x="4642" y="1094"/>
                    <a:pt x="4399" y="919"/>
                  </a:cubicBezTo>
                  <a:cubicBezTo>
                    <a:pt x="4156" y="745"/>
                    <a:pt x="3799" y="751"/>
                    <a:pt x="3562" y="935"/>
                  </a:cubicBezTo>
                  <a:cubicBezTo>
                    <a:pt x="3616" y="598"/>
                    <a:pt x="3432" y="237"/>
                    <a:pt x="3129" y="83"/>
                  </a:cubicBezTo>
                  <a:cubicBezTo>
                    <a:pt x="2825" y="-71"/>
                    <a:pt x="2425" y="-6"/>
                    <a:pt x="2186" y="236"/>
                  </a:cubicBezTo>
                  <a:cubicBezTo>
                    <a:pt x="1946" y="478"/>
                    <a:pt x="1886" y="878"/>
                    <a:pt x="2043" y="1180"/>
                  </a:cubicBezTo>
                  <a:cubicBezTo>
                    <a:pt x="1830" y="1032"/>
                    <a:pt x="1525" y="1030"/>
                    <a:pt x="1309" y="1176"/>
                  </a:cubicBezTo>
                  <a:cubicBezTo>
                    <a:pt x="1094" y="1322"/>
                    <a:pt x="983" y="1606"/>
                    <a:pt x="1041" y="1859"/>
                  </a:cubicBezTo>
                  <a:cubicBezTo>
                    <a:pt x="916" y="1640"/>
                    <a:pt x="629" y="1529"/>
                    <a:pt x="389" y="1606"/>
                  </a:cubicBezTo>
                  <a:cubicBezTo>
                    <a:pt x="199" y="1666"/>
                    <a:pt x="-165" y="2048"/>
                    <a:pt x="85" y="2223"/>
                  </a:cubicBezTo>
                  <a:cubicBezTo>
                    <a:pt x="198" y="2301"/>
                    <a:pt x="530" y="2234"/>
                    <a:pt x="663" y="2232"/>
                  </a:cubicBezTo>
                  <a:cubicBezTo>
                    <a:pt x="878" y="2229"/>
                    <a:pt x="1092" y="2226"/>
                    <a:pt x="1307" y="2223"/>
                  </a:cubicBezTo>
                  <a:cubicBezTo>
                    <a:pt x="2172" y="2212"/>
                    <a:pt x="3038" y="2200"/>
                    <a:pt x="3904" y="2189"/>
                  </a:cubicBezTo>
                  <a:cubicBezTo>
                    <a:pt x="4393" y="2182"/>
                    <a:pt x="4881" y="2175"/>
                    <a:pt x="5370" y="2169"/>
                  </a:cubicBezTo>
                  <a:close/>
                </a:path>
              </a:pathLst>
            </a:custGeom>
            <a:solidFill>
              <a:srgbClr val="FFFFFF">
                <a:alpha val="4873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oogle Shape;400;p24"/>
          <p:cNvGrpSpPr/>
          <p:nvPr/>
        </p:nvGrpSpPr>
        <p:grpSpPr>
          <a:xfrm>
            <a:off x="-2481461" y="-4371398"/>
            <a:ext cx="15832146" cy="13165950"/>
            <a:chOff x="-2481461" y="-4371398"/>
            <a:chExt cx="15832146" cy="13165950"/>
          </a:xfrm>
        </p:grpSpPr>
        <p:sp>
          <p:nvSpPr>
            <p:cNvPr id="401" name="Google Shape;401;p24"/>
            <p:cNvSpPr/>
            <p:nvPr/>
          </p:nvSpPr>
          <p:spPr>
            <a:xfrm rot="2915643" flipH="1">
              <a:off x="-1717388" y="3978862"/>
              <a:ext cx="4164143" cy="3917285"/>
            </a:xfrm>
            <a:custGeom>
              <a:avLst/>
              <a:gdLst/>
              <a:ahLst/>
              <a:cxnLst/>
              <a:rect l="l" t="t" r="r" b="b"/>
              <a:pathLst>
                <a:path w="5583" h="5252" extrusionOk="0">
                  <a:moveTo>
                    <a:pt x="721" y="717"/>
                  </a:moveTo>
                  <a:cubicBezTo>
                    <a:pt x="185" y="1517"/>
                    <a:pt x="-195" y="2486"/>
                    <a:pt x="106" y="3399"/>
                  </a:cubicBezTo>
                  <a:cubicBezTo>
                    <a:pt x="408" y="4313"/>
                    <a:pt x="1243" y="5018"/>
                    <a:pt x="2187" y="5201"/>
                  </a:cubicBezTo>
                  <a:cubicBezTo>
                    <a:pt x="3132" y="5385"/>
                    <a:pt x="4151" y="5058"/>
                    <a:pt x="4842" y="4390"/>
                  </a:cubicBezTo>
                  <a:cubicBezTo>
                    <a:pt x="5223" y="4022"/>
                    <a:pt x="5515" y="3542"/>
                    <a:pt x="5573" y="3016"/>
                  </a:cubicBezTo>
                  <a:cubicBezTo>
                    <a:pt x="5631" y="2490"/>
                    <a:pt x="5426" y="1921"/>
                    <a:pt x="4991" y="1619"/>
                  </a:cubicBezTo>
                  <a:cubicBezTo>
                    <a:pt x="4444" y="1241"/>
                    <a:pt x="3621" y="1305"/>
                    <a:pt x="3212" y="781"/>
                  </a:cubicBezTo>
                  <a:cubicBezTo>
                    <a:pt x="3098" y="635"/>
                    <a:pt x="3031" y="460"/>
                    <a:pt x="2935" y="302"/>
                  </a:cubicBezTo>
                  <a:cubicBezTo>
                    <a:pt x="2674" y="-126"/>
                    <a:pt x="1330" y="-192"/>
                    <a:pt x="721" y="7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4"/>
            <p:cNvSpPr/>
            <p:nvPr/>
          </p:nvSpPr>
          <p:spPr>
            <a:xfrm rot="2915658" flipH="1">
              <a:off x="7546014" y="-3313204"/>
              <a:ext cx="4904724" cy="4613958"/>
            </a:xfrm>
            <a:custGeom>
              <a:avLst/>
              <a:gdLst/>
              <a:ahLst/>
              <a:cxnLst/>
              <a:rect l="l" t="t" r="r" b="b"/>
              <a:pathLst>
                <a:path w="5583" h="5252" extrusionOk="0">
                  <a:moveTo>
                    <a:pt x="721" y="717"/>
                  </a:moveTo>
                  <a:cubicBezTo>
                    <a:pt x="185" y="1517"/>
                    <a:pt x="-195" y="2486"/>
                    <a:pt x="106" y="3399"/>
                  </a:cubicBezTo>
                  <a:cubicBezTo>
                    <a:pt x="408" y="4313"/>
                    <a:pt x="1243" y="5018"/>
                    <a:pt x="2187" y="5201"/>
                  </a:cubicBezTo>
                  <a:cubicBezTo>
                    <a:pt x="3132" y="5385"/>
                    <a:pt x="4151" y="5058"/>
                    <a:pt x="4842" y="4390"/>
                  </a:cubicBezTo>
                  <a:cubicBezTo>
                    <a:pt x="5223" y="4022"/>
                    <a:pt x="5515" y="3542"/>
                    <a:pt x="5573" y="3016"/>
                  </a:cubicBezTo>
                  <a:cubicBezTo>
                    <a:pt x="5631" y="2490"/>
                    <a:pt x="5426" y="1921"/>
                    <a:pt x="4991" y="1619"/>
                  </a:cubicBezTo>
                  <a:cubicBezTo>
                    <a:pt x="4444" y="1241"/>
                    <a:pt x="3621" y="1305"/>
                    <a:pt x="3212" y="781"/>
                  </a:cubicBezTo>
                  <a:cubicBezTo>
                    <a:pt x="3098" y="635"/>
                    <a:pt x="3031" y="460"/>
                    <a:pt x="2935" y="302"/>
                  </a:cubicBezTo>
                  <a:cubicBezTo>
                    <a:pt x="2674" y="-126"/>
                    <a:pt x="1330" y="-192"/>
                    <a:pt x="721" y="7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3" name="Google Shape;403;p24"/>
          <p:cNvGrpSpPr/>
          <p:nvPr/>
        </p:nvGrpSpPr>
        <p:grpSpPr>
          <a:xfrm>
            <a:off x="164967" y="212406"/>
            <a:ext cx="8775631" cy="4739756"/>
            <a:chOff x="164967" y="212406"/>
            <a:chExt cx="8775631" cy="4739756"/>
          </a:xfrm>
        </p:grpSpPr>
        <p:grpSp>
          <p:nvGrpSpPr>
            <p:cNvPr id="404" name="Google Shape;404;p24"/>
            <p:cNvGrpSpPr/>
            <p:nvPr/>
          </p:nvGrpSpPr>
          <p:grpSpPr>
            <a:xfrm>
              <a:off x="8541167" y="4247396"/>
              <a:ext cx="399431" cy="428953"/>
              <a:chOff x="8541167" y="4247396"/>
              <a:chExt cx="399431" cy="428953"/>
            </a:xfrm>
          </p:grpSpPr>
          <p:sp>
            <p:nvSpPr>
              <p:cNvPr id="405" name="Google Shape;405;p24"/>
              <p:cNvSpPr/>
              <p:nvPr/>
            </p:nvSpPr>
            <p:spPr>
              <a:xfrm>
                <a:off x="8541167" y="4247396"/>
                <a:ext cx="167398" cy="23443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20" extrusionOk="0">
                    <a:moveTo>
                      <a:pt x="1140" y="451"/>
                    </a:moveTo>
                    <a:lnTo>
                      <a:pt x="1292" y="0"/>
                    </a:lnTo>
                    <a:lnTo>
                      <a:pt x="1444" y="451"/>
                    </a:lnTo>
                    <a:cubicBezTo>
                      <a:pt x="1640" y="1031"/>
                      <a:pt x="2048" y="1516"/>
                      <a:pt x="2585" y="1810"/>
                    </a:cubicBezTo>
                    <a:cubicBezTo>
                      <a:pt x="2048" y="2104"/>
                      <a:pt x="1640" y="2589"/>
                      <a:pt x="1444" y="3169"/>
                    </a:cubicBezTo>
                    <a:lnTo>
                      <a:pt x="1292" y="3620"/>
                    </a:lnTo>
                    <a:lnTo>
                      <a:pt x="1140" y="3169"/>
                    </a:lnTo>
                    <a:cubicBezTo>
                      <a:pt x="944" y="2589"/>
                      <a:pt x="537" y="2104"/>
                      <a:pt x="0" y="1810"/>
                    </a:cubicBezTo>
                    <a:cubicBezTo>
                      <a:pt x="537" y="1516"/>
                      <a:pt x="944" y="1031"/>
                      <a:pt x="1140" y="4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24"/>
              <p:cNvSpPr/>
              <p:nvPr/>
            </p:nvSpPr>
            <p:spPr>
              <a:xfrm>
                <a:off x="8848142" y="4340750"/>
                <a:ext cx="92457" cy="92451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24"/>
              <p:cNvSpPr/>
              <p:nvPr/>
            </p:nvSpPr>
            <p:spPr>
              <a:xfrm>
                <a:off x="8780167" y="4634975"/>
                <a:ext cx="413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8" name="Google Shape;408;p24"/>
            <p:cNvGrpSpPr/>
            <p:nvPr/>
          </p:nvGrpSpPr>
          <p:grpSpPr>
            <a:xfrm>
              <a:off x="164967" y="1494671"/>
              <a:ext cx="399431" cy="428953"/>
              <a:chOff x="164967" y="1494671"/>
              <a:chExt cx="399431" cy="428953"/>
            </a:xfrm>
          </p:grpSpPr>
          <p:sp>
            <p:nvSpPr>
              <p:cNvPr id="409" name="Google Shape;409;p24"/>
              <p:cNvSpPr/>
              <p:nvPr/>
            </p:nvSpPr>
            <p:spPr>
              <a:xfrm rot="10800000">
                <a:off x="397000" y="1689194"/>
                <a:ext cx="167398" cy="23443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20" extrusionOk="0">
                    <a:moveTo>
                      <a:pt x="1140" y="451"/>
                    </a:moveTo>
                    <a:lnTo>
                      <a:pt x="1292" y="0"/>
                    </a:lnTo>
                    <a:lnTo>
                      <a:pt x="1444" y="451"/>
                    </a:lnTo>
                    <a:cubicBezTo>
                      <a:pt x="1640" y="1031"/>
                      <a:pt x="2048" y="1516"/>
                      <a:pt x="2585" y="1810"/>
                    </a:cubicBezTo>
                    <a:cubicBezTo>
                      <a:pt x="2048" y="2104"/>
                      <a:pt x="1640" y="2589"/>
                      <a:pt x="1444" y="3169"/>
                    </a:cubicBezTo>
                    <a:lnTo>
                      <a:pt x="1292" y="3620"/>
                    </a:lnTo>
                    <a:lnTo>
                      <a:pt x="1140" y="3169"/>
                    </a:lnTo>
                    <a:cubicBezTo>
                      <a:pt x="944" y="2589"/>
                      <a:pt x="537" y="2104"/>
                      <a:pt x="0" y="1810"/>
                    </a:cubicBezTo>
                    <a:cubicBezTo>
                      <a:pt x="537" y="1516"/>
                      <a:pt x="944" y="1031"/>
                      <a:pt x="1140" y="4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24"/>
              <p:cNvSpPr/>
              <p:nvPr/>
            </p:nvSpPr>
            <p:spPr>
              <a:xfrm rot="10800000">
                <a:off x="164967" y="1737820"/>
                <a:ext cx="92457" cy="92451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24"/>
              <p:cNvSpPr/>
              <p:nvPr/>
            </p:nvSpPr>
            <p:spPr>
              <a:xfrm rot="10800000">
                <a:off x="284024" y="1494671"/>
                <a:ext cx="413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2" name="Google Shape;412;p24"/>
            <p:cNvGrpSpPr/>
            <p:nvPr/>
          </p:nvGrpSpPr>
          <p:grpSpPr>
            <a:xfrm>
              <a:off x="284037" y="4676359"/>
              <a:ext cx="475425" cy="275803"/>
              <a:chOff x="284037" y="4676359"/>
              <a:chExt cx="475425" cy="275803"/>
            </a:xfrm>
          </p:grpSpPr>
          <p:sp>
            <p:nvSpPr>
              <p:cNvPr id="413" name="Google Shape;413;p24"/>
              <p:cNvSpPr/>
              <p:nvPr/>
            </p:nvSpPr>
            <p:spPr>
              <a:xfrm rot="10800000">
                <a:off x="412500" y="4717731"/>
                <a:ext cx="167398" cy="23443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20" extrusionOk="0">
                    <a:moveTo>
                      <a:pt x="1140" y="451"/>
                    </a:moveTo>
                    <a:lnTo>
                      <a:pt x="1292" y="0"/>
                    </a:lnTo>
                    <a:lnTo>
                      <a:pt x="1444" y="451"/>
                    </a:lnTo>
                    <a:cubicBezTo>
                      <a:pt x="1640" y="1031"/>
                      <a:pt x="2048" y="1516"/>
                      <a:pt x="2585" y="1810"/>
                    </a:cubicBezTo>
                    <a:cubicBezTo>
                      <a:pt x="2048" y="2104"/>
                      <a:pt x="1640" y="2589"/>
                      <a:pt x="1444" y="3169"/>
                    </a:cubicBezTo>
                    <a:lnTo>
                      <a:pt x="1292" y="3620"/>
                    </a:lnTo>
                    <a:lnTo>
                      <a:pt x="1140" y="3169"/>
                    </a:lnTo>
                    <a:cubicBezTo>
                      <a:pt x="944" y="2589"/>
                      <a:pt x="537" y="2104"/>
                      <a:pt x="0" y="1810"/>
                    </a:cubicBezTo>
                    <a:cubicBezTo>
                      <a:pt x="537" y="1516"/>
                      <a:pt x="944" y="1031"/>
                      <a:pt x="1140" y="45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24"/>
              <p:cNvSpPr/>
              <p:nvPr/>
            </p:nvSpPr>
            <p:spPr>
              <a:xfrm rot="10800000">
                <a:off x="667005" y="4830720"/>
                <a:ext cx="92457" cy="92451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24"/>
              <p:cNvSpPr/>
              <p:nvPr/>
            </p:nvSpPr>
            <p:spPr>
              <a:xfrm rot="10800000">
                <a:off x="284037" y="4676359"/>
                <a:ext cx="413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6" name="Google Shape;416;p24"/>
            <p:cNvGrpSpPr/>
            <p:nvPr/>
          </p:nvGrpSpPr>
          <p:grpSpPr>
            <a:xfrm>
              <a:off x="8617375" y="212406"/>
              <a:ext cx="208786" cy="275803"/>
              <a:chOff x="8617375" y="212406"/>
              <a:chExt cx="208786" cy="275803"/>
            </a:xfrm>
          </p:grpSpPr>
          <p:sp>
            <p:nvSpPr>
              <p:cNvPr id="417" name="Google Shape;417;p24"/>
              <p:cNvSpPr/>
              <p:nvPr/>
            </p:nvSpPr>
            <p:spPr>
              <a:xfrm rot="10800000">
                <a:off x="8617375" y="212406"/>
                <a:ext cx="167398" cy="23443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20" extrusionOk="0">
                    <a:moveTo>
                      <a:pt x="1140" y="451"/>
                    </a:moveTo>
                    <a:lnTo>
                      <a:pt x="1292" y="0"/>
                    </a:lnTo>
                    <a:lnTo>
                      <a:pt x="1444" y="451"/>
                    </a:lnTo>
                    <a:cubicBezTo>
                      <a:pt x="1640" y="1031"/>
                      <a:pt x="2048" y="1516"/>
                      <a:pt x="2585" y="1810"/>
                    </a:cubicBezTo>
                    <a:cubicBezTo>
                      <a:pt x="2048" y="2104"/>
                      <a:pt x="1640" y="2589"/>
                      <a:pt x="1444" y="3169"/>
                    </a:cubicBezTo>
                    <a:lnTo>
                      <a:pt x="1292" y="3620"/>
                    </a:lnTo>
                    <a:lnTo>
                      <a:pt x="1140" y="3169"/>
                    </a:lnTo>
                    <a:cubicBezTo>
                      <a:pt x="944" y="2589"/>
                      <a:pt x="537" y="2104"/>
                      <a:pt x="0" y="1810"/>
                    </a:cubicBezTo>
                    <a:cubicBezTo>
                      <a:pt x="537" y="1516"/>
                      <a:pt x="944" y="1031"/>
                      <a:pt x="1140" y="45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24"/>
              <p:cNvSpPr/>
              <p:nvPr/>
            </p:nvSpPr>
            <p:spPr>
              <a:xfrm rot="10800000">
                <a:off x="8784787" y="446834"/>
                <a:ext cx="413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19" name="Google Shape;419;p24"/>
          <p:cNvGrpSpPr/>
          <p:nvPr/>
        </p:nvGrpSpPr>
        <p:grpSpPr>
          <a:xfrm>
            <a:off x="-1064249" y="-301926"/>
            <a:ext cx="11345586" cy="4097000"/>
            <a:chOff x="-1064249" y="-301926"/>
            <a:chExt cx="11345586" cy="4097000"/>
          </a:xfrm>
        </p:grpSpPr>
        <p:sp>
          <p:nvSpPr>
            <p:cNvPr id="420" name="Google Shape;420;p24"/>
            <p:cNvSpPr/>
            <p:nvPr/>
          </p:nvSpPr>
          <p:spPr>
            <a:xfrm>
              <a:off x="8497076" y="3048124"/>
              <a:ext cx="1784261" cy="746950"/>
            </a:xfrm>
            <a:custGeom>
              <a:avLst/>
              <a:gdLst/>
              <a:ahLst/>
              <a:cxnLst/>
              <a:rect l="l" t="t" r="r" b="b"/>
              <a:pathLst>
                <a:path w="5401" h="2261" extrusionOk="0">
                  <a:moveTo>
                    <a:pt x="5370" y="2169"/>
                  </a:moveTo>
                  <a:cubicBezTo>
                    <a:pt x="5448" y="1983"/>
                    <a:pt x="5373" y="1746"/>
                    <a:pt x="5202" y="1638"/>
                  </a:cubicBezTo>
                  <a:cubicBezTo>
                    <a:pt x="5031" y="1531"/>
                    <a:pt x="4784" y="1567"/>
                    <a:pt x="4651" y="1717"/>
                  </a:cubicBezTo>
                  <a:cubicBezTo>
                    <a:pt x="4749" y="1435"/>
                    <a:pt x="4642" y="1094"/>
                    <a:pt x="4399" y="919"/>
                  </a:cubicBezTo>
                  <a:cubicBezTo>
                    <a:pt x="4156" y="745"/>
                    <a:pt x="3799" y="751"/>
                    <a:pt x="3562" y="935"/>
                  </a:cubicBezTo>
                  <a:cubicBezTo>
                    <a:pt x="3616" y="598"/>
                    <a:pt x="3432" y="237"/>
                    <a:pt x="3129" y="83"/>
                  </a:cubicBezTo>
                  <a:cubicBezTo>
                    <a:pt x="2825" y="-71"/>
                    <a:pt x="2425" y="-6"/>
                    <a:pt x="2186" y="236"/>
                  </a:cubicBezTo>
                  <a:cubicBezTo>
                    <a:pt x="1946" y="478"/>
                    <a:pt x="1886" y="878"/>
                    <a:pt x="2043" y="1180"/>
                  </a:cubicBezTo>
                  <a:cubicBezTo>
                    <a:pt x="1830" y="1032"/>
                    <a:pt x="1525" y="1030"/>
                    <a:pt x="1309" y="1176"/>
                  </a:cubicBezTo>
                  <a:cubicBezTo>
                    <a:pt x="1094" y="1322"/>
                    <a:pt x="983" y="1606"/>
                    <a:pt x="1041" y="1859"/>
                  </a:cubicBezTo>
                  <a:cubicBezTo>
                    <a:pt x="916" y="1640"/>
                    <a:pt x="629" y="1529"/>
                    <a:pt x="389" y="1606"/>
                  </a:cubicBezTo>
                  <a:cubicBezTo>
                    <a:pt x="199" y="1666"/>
                    <a:pt x="-165" y="2048"/>
                    <a:pt x="85" y="2223"/>
                  </a:cubicBezTo>
                  <a:cubicBezTo>
                    <a:pt x="198" y="2301"/>
                    <a:pt x="530" y="2234"/>
                    <a:pt x="663" y="2232"/>
                  </a:cubicBezTo>
                  <a:cubicBezTo>
                    <a:pt x="878" y="2229"/>
                    <a:pt x="1092" y="2226"/>
                    <a:pt x="1307" y="2223"/>
                  </a:cubicBezTo>
                  <a:cubicBezTo>
                    <a:pt x="2172" y="2212"/>
                    <a:pt x="3038" y="2200"/>
                    <a:pt x="3904" y="2189"/>
                  </a:cubicBezTo>
                  <a:cubicBezTo>
                    <a:pt x="4393" y="2182"/>
                    <a:pt x="4881" y="2175"/>
                    <a:pt x="5370" y="2169"/>
                  </a:cubicBezTo>
                  <a:close/>
                </a:path>
              </a:pathLst>
            </a:custGeom>
            <a:solidFill>
              <a:srgbClr val="FFFFFF">
                <a:alpha val="4873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4"/>
            <p:cNvSpPr/>
            <p:nvPr/>
          </p:nvSpPr>
          <p:spPr>
            <a:xfrm>
              <a:off x="-1064249" y="-301926"/>
              <a:ext cx="1784261" cy="746950"/>
            </a:xfrm>
            <a:custGeom>
              <a:avLst/>
              <a:gdLst/>
              <a:ahLst/>
              <a:cxnLst/>
              <a:rect l="l" t="t" r="r" b="b"/>
              <a:pathLst>
                <a:path w="5401" h="2261" extrusionOk="0">
                  <a:moveTo>
                    <a:pt x="5370" y="2169"/>
                  </a:moveTo>
                  <a:cubicBezTo>
                    <a:pt x="5448" y="1983"/>
                    <a:pt x="5373" y="1746"/>
                    <a:pt x="5202" y="1638"/>
                  </a:cubicBezTo>
                  <a:cubicBezTo>
                    <a:pt x="5031" y="1531"/>
                    <a:pt x="4784" y="1567"/>
                    <a:pt x="4651" y="1717"/>
                  </a:cubicBezTo>
                  <a:cubicBezTo>
                    <a:pt x="4749" y="1435"/>
                    <a:pt x="4642" y="1094"/>
                    <a:pt x="4399" y="919"/>
                  </a:cubicBezTo>
                  <a:cubicBezTo>
                    <a:pt x="4156" y="745"/>
                    <a:pt x="3799" y="751"/>
                    <a:pt x="3562" y="935"/>
                  </a:cubicBezTo>
                  <a:cubicBezTo>
                    <a:pt x="3616" y="598"/>
                    <a:pt x="3432" y="237"/>
                    <a:pt x="3129" y="83"/>
                  </a:cubicBezTo>
                  <a:cubicBezTo>
                    <a:pt x="2825" y="-71"/>
                    <a:pt x="2425" y="-6"/>
                    <a:pt x="2186" y="236"/>
                  </a:cubicBezTo>
                  <a:cubicBezTo>
                    <a:pt x="1946" y="478"/>
                    <a:pt x="1886" y="878"/>
                    <a:pt x="2043" y="1180"/>
                  </a:cubicBezTo>
                  <a:cubicBezTo>
                    <a:pt x="1830" y="1032"/>
                    <a:pt x="1525" y="1030"/>
                    <a:pt x="1309" y="1176"/>
                  </a:cubicBezTo>
                  <a:cubicBezTo>
                    <a:pt x="1094" y="1322"/>
                    <a:pt x="983" y="1606"/>
                    <a:pt x="1041" y="1859"/>
                  </a:cubicBezTo>
                  <a:cubicBezTo>
                    <a:pt x="916" y="1640"/>
                    <a:pt x="629" y="1529"/>
                    <a:pt x="389" y="1606"/>
                  </a:cubicBezTo>
                  <a:cubicBezTo>
                    <a:pt x="199" y="1666"/>
                    <a:pt x="-165" y="2048"/>
                    <a:pt x="85" y="2223"/>
                  </a:cubicBezTo>
                  <a:cubicBezTo>
                    <a:pt x="198" y="2301"/>
                    <a:pt x="530" y="2234"/>
                    <a:pt x="663" y="2232"/>
                  </a:cubicBezTo>
                  <a:cubicBezTo>
                    <a:pt x="878" y="2229"/>
                    <a:pt x="1092" y="2226"/>
                    <a:pt x="1307" y="2223"/>
                  </a:cubicBezTo>
                  <a:cubicBezTo>
                    <a:pt x="2172" y="2212"/>
                    <a:pt x="3038" y="2200"/>
                    <a:pt x="3904" y="2189"/>
                  </a:cubicBezTo>
                  <a:cubicBezTo>
                    <a:pt x="4393" y="2182"/>
                    <a:pt x="4881" y="2175"/>
                    <a:pt x="5370" y="2169"/>
                  </a:cubicBezTo>
                  <a:close/>
                </a:path>
              </a:pathLst>
            </a:custGeom>
            <a:solidFill>
              <a:srgbClr val="FFFFFF">
                <a:alpha val="4873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2" name="Google Shape;422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24"/>
          <p:cNvSpPr txBox="1">
            <a:spLocks noGrp="1"/>
          </p:cNvSpPr>
          <p:nvPr>
            <p:ph type="subTitle" idx="1"/>
          </p:nvPr>
        </p:nvSpPr>
        <p:spPr>
          <a:xfrm>
            <a:off x="4770055" y="2010725"/>
            <a:ext cx="3318600" cy="18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24"/>
          <p:cNvSpPr txBox="1">
            <a:spLocks noGrp="1"/>
          </p:cNvSpPr>
          <p:nvPr>
            <p:ph type="subTitle" idx="2"/>
          </p:nvPr>
        </p:nvSpPr>
        <p:spPr>
          <a:xfrm>
            <a:off x="1055325" y="2010956"/>
            <a:ext cx="3318600" cy="18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24"/>
          <p:cNvSpPr txBox="1">
            <a:spLocks noGrp="1"/>
          </p:cNvSpPr>
          <p:nvPr>
            <p:ph type="subTitle" idx="3"/>
          </p:nvPr>
        </p:nvSpPr>
        <p:spPr>
          <a:xfrm>
            <a:off x="1055325" y="1476375"/>
            <a:ext cx="3318600" cy="65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26" name="Google Shape;426;p24"/>
          <p:cNvSpPr txBox="1">
            <a:spLocks noGrp="1"/>
          </p:cNvSpPr>
          <p:nvPr>
            <p:ph type="subTitle" idx="4"/>
          </p:nvPr>
        </p:nvSpPr>
        <p:spPr>
          <a:xfrm>
            <a:off x="4770072" y="1476375"/>
            <a:ext cx="3318600" cy="65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TITLE_AND_TWO_COLUMNS_1_1_1_1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25"/>
          <p:cNvSpPr txBox="1">
            <a:spLocks noGrp="1"/>
          </p:cNvSpPr>
          <p:nvPr>
            <p:ph type="subTitle" idx="1"/>
          </p:nvPr>
        </p:nvSpPr>
        <p:spPr>
          <a:xfrm>
            <a:off x="1310550" y="3799400"/>
            <a:ext cx="5970600" cy="8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25"/>
          <p:cNvSpPr txBox="1">
            <a:spLocks noGrp="1"/>
          </p:cNvSpPr>
          <p:nvPr>
            <p:ph type="subTitle" idx="2"/>
          </p:nvPr>
        </p:nvSpPr>
        <p:spPr>
          <a:xfrm>
            <a:off x="1310575" y="2010825"/>
            <a:ext cx="5970600" cy="8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25"/>
          <p:cNvSpPr txBox="1">
            <a:spLocks noGrp="1"/>
          </p:cNvSpPr>
          <p:nvPr>
            <p:ph type="subTitle" idx="3"/>
          </p:nvPr>
        </p:nvSpPr>
        <p:spPr>
          <a:xfrm>
            <a:off x="1310600" y="1102950"/>
            <a:ext cx="59706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32" name="Google Shape;432;p25"/>
          <p:cNvSpPr txBox="1">
            <a:spLocks noGrp="1"/>
          </p:cNvSpPr>
          <p:nvPr>
            <p:ph type="subTitle" idx="4"/>
          </p:nvPr>
        </p:nvSpPr>
        <p:spPr>
          <a:xfrm>
            <a:off x="1310575" y="2891625"/>
            <a:ext cx="59706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433" name="Google Shape;433;p25"/>
          <p:cNvGrpSpPr/>
          <p:nvPr/>
        </p:nvGrpSpPr>
        <p:grpSpPr>
          <a:xfrm>
            <a:off x="-4005461" y="-3449769"/>
            <a:ext cx="15536582" cy="12871968"/>
            <a:chOff x="-4005461" y="-3449769"/>
            <a:chExt cx="15536582" cy="12871968"/>
          </a:xfrm>
        </p:grpSpPr>
        <p:sp>
          <p:nvSpPr>
            <p:cNvPr id="434" name="Google Shape;434;p25"/>
            <p:cNvSpPr/>
            <p:nvPr/>
          </p:nvSpPr>
          <p:spPr>
            <a:xfrm rot="1570986" flipH="1">
              <a:off x="5860090" y="3962894"/>
              <a:ext cx="4904723" cy="4613953"/>
            </a:xfrm>
            <a:custGeom>
              <a:avLst/>
              <a:gdLst/>
              <a:ahLst/>
              <a:cxnLst/>
              <a:rect l="l" t="t" r="r" b="b"/>
              <a:pathLst>
                <a:path w="5583" h="5252" extrusionOk="0">
                  <a:moveTo>
                    <a:pt x="721" y="717"/>
                  </a:moveTo>
                  <a:cubicBezTo>
                    <a:pt x="185" y="1517"/>
                    <a:pt x="-195" y="2486"/>
                    <a:pt x="106" y="3399"/>
                  </a:cubicBezTo>
                  <a:cubicBezTo>
                    <a:pt x="408" y="4313"/>
                    <a:pt x="1243" y="5018"/>
                    <a:pt x="2187" y="5201"/>
                  </a:cubicBezTo>
                  <a:cubicBezTo>
                    <a:pt x="3132" y="5385"/>
                    <a:pt x="4151" y="5058"/>
                    <a:pt x="4842" y="4390"/>
                  </a:cubicBezTo>
                  <a:cubicBezTo>
                    <a:pt x="5223" y="4022"/>
                    <a:pt x="5515" y="3542"/>
                    <a:pt x="5573" y="3016"/>
                  </a:cubicBezTo>
                  <a:cubicBezTo>
                    <a:pt x="5631" y="2490"/>
                    <a:pt x="5426" y="1921"/>
                    <a:pt x="4991" y="1619"/>
                  </a:cubicBezTo>
                  <a:cubicBezTo>
                    <a:pt x="4444" y="1241"/>
                    <a:pt x="3621" y="1305"/>
                    <a:pt x="3212" y="781"/>
                  </a:cubicBezTo>
                  <a:cubicBezTo>
                    <a:pt x="3098" y="635"/>
                    <a:pt x="3031" y="460"/>
                    <a:pt x="2935" y="302"/>
                  </a:cubicBezTo>
                  <a:cubicBezTo>
                    <a:pt x="2674" y="-126"/>
                    <a:pt x="1330" y="-192"/>
                    <a:pt x="721" y="7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5"/>
            <p:cNvSpPr/>
            <p:nvPr/>
          </p:nvSpPr>
          <p:spPr>
            <a:xfrm rot="2915643" flipH="1">
              <a:off x="-3241388" y="-2551363"/>
              <a:ext cx="4164143" cy="3917285"/>
            </a:xfrm>
            <a:custGeom>
              <a:avLst/>
              <a:gdLst/>
              <a:ahLst/>
              <a:cxnLst/>
              <a:rect l="l" t="t" r="r" b="b"/>
              <a:pathLst>
                <a:path w="5583" h="5252" extrusionOk="0">
                  <a:moveTo>
                    <a:pt x="721" y="717"/>
                  </a:moveTo>
                  <a:cubicBezTo>
                    <a:pt x="185" y="1517"/>
                    <a:pt x="-195" y="2486"/>
                    <a:pt x="106" y="3399"/>
                  </a:cubicBezTo>
                  <a:cubicBezTo>
                    <a:pt x="408" y="4313"/>
                    <a:pt x="1243" y="5018"/>
                    <a:pt x="2187" y="5201"/>
                  </a:cubicBezTo>
                  <a:cubicBezTo>
                    <a:pt x="3132" y="5385"/>
                    <a:pt x="4151" y="5058"/>
                    <a:pt x="4842" y="4390"/>
                  </a:cubicBezTo>
                  <a:cubicBezTo>
                    <a:pt x="5223" y="4022"/>
                    <a:pt x="5515" y="3542"/>
                    <a:pt x="5573" y="3016"/>
                  </a:cubicBezTo>
                  <a:cubicBezTo>
                    <a:pt x="5631" y="2490"/>
                    <a:pt x="5426" y="1921"/>
                    <a:pt x="4991" y="1619"/>
                  </a:cubicBezTo>
                  <a:cubicBezTo>
                    <a:pt x="4444" y="1241"/>
                    <a:pt x="3621" y="1305"/>
                    <a:pt x="3212" y="781"/>
                  </a:cubicBezTo>
                  <a:cubicBezTo>
                    <a:pt x="3098" y="635"/>
                    <a:pt x="3031" y="460"/>
                    <a:pt x="2935" y="302"/>
                  </a:cubicBezTo>
                  <a:cubicBezTo>
                    <a:pt x="2674" y="-126"/>
                    <a:pt x="1330" y="-192"/>
                    <a:pt x="721" y="7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6" name="Google Shape;436;p25"/>
          <p:cNvGrpSpPr/>
          <p:nvPr/>
        </p:nvGrpSpPr>
        <p:grpSpPr>
          <a:xfrm>
            <a:off x="104992" y="212406"/>
            <a:ext cx="8876356" cy="4739756"/>
            <a:chOff x="104992" y="212406"/>
            <a:chExt cx="8876356" cy="4739756"/>
          </a:xfrm>
        </p:grpSpPr>
        <p:grpSp>
          <p:nvGrpSpPr>
            <p:cNvPr id="437" name="Google Shape;437;p25"/>
            <p:cNvGrpSpPr/>
            <p:nvPr/>
          </p:nvGrpSpPr>
          <p:grpSpPr>
            <a:xfrm>
              <a:off x="8581917" y="1855996"/>
              <a:ext cx="399431" cy="428953"/>
              <a:chOff x="8581917" y="1855996"/>
              <a:chExt cx="399431" cy="428953"/>
            </a:xfrm>
          </p:grpSpPr>
          <p:sp>
            <p:nvSpPr>
              <p:cNvPr id="438" name="Google Shape;438;p25"/>
              <p:cNvSpPr/>
              <p:nvPr/>
            </p:nvSpPr>
            <p:spPr>
              <a:xfrm>
                <a:off x="8581917" y="1855996"/>
                <a:ext cx="167398" cy="23443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20" extrusionOk="0">
                    <a:moveTo>
                      <a:pt x="1140" y="451"/>
                    </a:moveTo>
                    <a:lnTo>
                      <a:pt x="1292" y="0"/>
                    </a:lnTo>
                    <a:lnTo>
                      <a:pt x="1444" y="451"/>
                    </a:lnTo>
                    <a:cubicBezTo>
                      <a:pt x="1640" y="1031"/>
                      <a:pt x="2048" y="1516"/>
                      <a:pt x="2585" y="1810"/>
                    </a:cubicBezTo>
                    <a:cubicBezTo>
                      <a:pt x="2048" y="2104"/>
                      <a:pt x="1640" y="2589"/>
                      <a:pt x="1444" y="3169"/>
                    </a:cubicBezTo>
                    <a:lnTo>
                      <a:pt x="1292" y="3620"/>
                    </a:lnTo>
                    <a:lnTo>
                      <a:pt x="1140" y="3169"/>
                    </a:lnTo>
                    <a:cubicBezTo>
                      <a:pt x="944" y="2589"/>
                      <a:pt x="537" y="2104"/>
                      <a:pt x="0" y="1810"/>
                    </a:cubicBezTo>
                    <a:cubicBezTo>
                      <a:pt x="537" y="1516"/>
                      <a:pt x="944" y="1031"/>
                      <a:pt x="1140" y="4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25"/>
              <p:cNvSpPr/>
              <p:nvPr/>
            </p:nvSpPr>
            <p:spPr>
              <a:xfrm>
                <a:off x="8888892" y="1949350"/>
                <a:ext cx="92457" cy="92451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25"/>
              <p:cNvSpPr/>
              <p:nvPr/>
            </p:nvSpPr>
            <p:spPr>
              <a:xfrm>
                <a:off x="8820917" y="2243575"/>
                <a:ext cx="413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1" name="Google Shape;441;p25"/>
            <p:cNvGrpSpPr/>
            <p:nvPr/>
          </p:nvGrpSpPr>
          <p:grpSpPr>
            <a:xfrm>
              <a:off x="104992" y="1151771"/>
              <a:ext cx="399431" cy="428953"/>
              <a:chOff x="104992" y="1151771"/>
              <a:chExt cx="399431" cy="428953"/>
            </a:xfrm>
          </p:grpSpPr>
          <p:sp>
            <p:nvSpPr>
              <p:cNvPr id="442" name="Google Shape;442;p25"/>
              <p:cNvSpPr/>
              <p:nvPr/>
            </p:nvSpPr>
            <p:spPr>
              <a:xfrm rot="10800000">
                <a:off x="337025" y="1346294"/>
                <a:ext cx="167398" cy="23443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20" extrusionOk="0">
                    <a:moveTo>
                      <a:pt x="1140" y="451"/>
                    </a:moveTo>
                    <a:lnTo>
                      <a:pt x="1292" y="0"/>
                    </a:lnTo>
                    <a:lnTo>
                      <a:pt x="1444" y="451"/>
                    </a:lnTo>
                    <a:cubicBezTo>
                      <a:pt x="1640" y="1031"/>
                      <a:pt x="2048" y="1516"/>
                      <a:pt x="2585" y="1810"/>
                    </a:cubicBezTo>
                    <a:cubicBezTo>
                      <a:pt x="2048" y="2104"/>
                      <a:pt x="1640" y="2589"/>
                      <a:pt x="1444" y="3169"/>
                    </a:cubicBezTo>
                    <a:lnTo>
                      <a:pt x="1292" y="3620"/>
                    </a:lnTo>
                    <a:lnTo>
                      <a:pt x="1140" y="3169"/>
                    </a:lnTo>
                    <a:cubicBezTo>
                      <a:pt x="944" y="2589"/>
                      <a:pt x="537" y="2104"/>
                      <a:pt x="0" y="1810"/>
                    </a:cubicBezTo>
                    <a:cubicBezTo>
                      <a:pt x="537" y="1516"/>
                      <a:pt x="944" y="1031"/>
                      <a:pt x="1140" y="4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25"/>
              <p:cNvSpPr/>
              <p:nvPr/>
            </p:nvSpPr>
            <p:spPr>
              <a:xfrm rot="10800000">
                <a:off x="104992" y="1394920"/>
                <a:ext cx="92457" cy="92451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25"/>
              <p:cNvSpPr/>
              <p:nvPr/>
            </p:nvSpPr>
            <p:spPr>
              <a:xfrm rot="10800000">
                <a:off x="224049" y="1151771"/>
                <a:ext cx="413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5" name="Google Shape;445;p25"/>
            <p:cNvGrpSpPr/>
            <p:nvPr/>
          </p:nvGrpSpPr>
          <p:grpSpPr>
            <a:xfrm>
              <a:off x="284037" y="4676359"/>
              <a:ext cx="475425" cy="275803"/>
              <a:chOff x="284037" y="4676359"/>
              <a:chExt cx="475425" cy="275803"/>
            </a:xfrm>
          </p:grpSpPr>
          <p:sp>
            <p:nvSpPr>
              <p:cNvPr id="446" name="Google Shape;446;p25"/>
              <p:cNvSpPr/>
              <p:nvPr/>
            </p:nvSpPr>
            <p:spPr>
              <a:xfrm rot="10800000">
                <a:off x="412500" y="4717731"/>
                <a:ext cx="167398" cy="23443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20" extrusionOk="0">
                    <a:moveTo>
                      <a:pt x="1140" y="451"/>
                    </a:moveTo>
                    <a:lnTo>
                      <a:pt x="1292" y="0"/>
                    </a:lnTo>
                    <a:lnTo>
                      <a:pt x="1444" y="451"/>
                    </a:lnTo>
                    <a:cubicBezTo>
                      <a:pt x="1640" y="1031"/>
                      <a:pt x="2048" y="1516"/>
                      <a:pt x="2585" y="1810"/>
                    </a:cubicBezTo>
                    <a:cubicBezTo>
                      <a:pt x="2048" y="2104"/>
                      <a:pt x="1640" y="2589"/>
                      <a:pt x="1444" y="3169"/>
                    </a:cubicBezTo>
                    <a:lnTo>
                      <a:pt x="1292" y="3620"/>
                    </a:lnTo>
                    <a:lnTo>
                      <a:pt x="1140" y="3169"/>
                    </a:lnTo>
                    <a:cubicBezTo>
                      <a:pt x="944" y="2589"/>
                      <a:pt x="537" y="2104"/>
                      <a:pt x="0" y="1810"/>
                    </a:cubicBezTo>
                    <a:cubicBezTo>
                      <a:pt x="537" y="1516"/>
                      <a:pt x="944" y="1031"/>
                      <a:pt x="1140" y="45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25"/>
              <p:cNvSpPr/>
              <p:nvPr/>
            </p:nvSpPr>
            <p:spPr>
              <a:xfrm rot="10800000">
                <a:off x="667005" y="4830720"/>
                <a:ext cx="92457" cy="92451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25"/>
              <p:cNvSpPr/>
              <p:nvPr/>
            </p:nvSpPr>
            <p:spPr>
              <a:xfrm rot="10800000">
                <a:off x="284037" y="4676359"/>
                <a:ext cx="413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9" name="Google Shape;449;p25"/>
            <p:cNvGrpSpPr/>
            <p:nvPr/>
          </p:nvGrpSpPr>
          <p:grpSpPr>
            <a:xfrm>
              <a:off x="8617375" y="212406"/>
              <a:ext cx="208786" cy="275803"/>
              <a:chOff x="8617375" y="212406"/>
              <a:chExt cx="208786" cy="275803"/>
            </a:xfrm>
          </p:grpSpPr>
          <p:sp>
            <p:nvSpPr>
              <p:cNvPr id="450" name="Google Shape;450;p25"/>
              <p:cNvSpPr/>
              <p:nvPr/>
            </p:nvSpPr>
            <p:spPr>
              <a:xfrm rot="10800000">
                <a:off x="8617375" y="212406"/>
                <a:ext cx="167398" cy="23443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20" extrusionOk="0">
                    <a:moveTo>
                      <a:pt x="1140" y="451"/>
                    </a:moveTo>
                    <a:lnTo>
                      <a:pt x="1292" y="0"/>
                    </a:lnTo>
                    <a:lnTo>
                      <a:pt x="1444" y="451"/>
                    </a:lnTo>
                    <a:cubicBezTo>
                      <a:pt x="1640" y="1031"/>
                      <a:pt x="2048" y="1516"/>
                      <a:pt x="2585" y="1810"/>
                    </a:cubicBezTo>
                    <a:cubicBezTo>
                      <a:pt x="2048" y="2104"/>
                      <a:pt x="1640" y="2589"/>
                      <a:pt x="1444" y="3169"/>
                    </a:cubicBezTo>
                    <a:lnTo>
                      <a:pt x="1292" y="3620"/>
                    </a:lnTo>
                    <a:lnTo>
                      <a:pt x="1140" y="3169"/>
                    </a:lnTo>
                    <a:cubicBezTo>
                      <a:pt x="944" y="2589"/>
                      <a:pt x="537" y="2104"/>
                      <a:pt x="0" y="1810"/>
                    </a:cubicBezTo>
                    <a:cubicBezTo>
                      <a:pt x="537" y="1516"/>
                      <a:pt x="944" y="1031"/>
                      <a:pt x="1140" y="45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25"/>
              <p:cNvSpPr/>
              <p:nvPr/>
            </p:nvSpPr>
            <p:spPr>
              <a:xfrm rot="10800000">
                <a:off x="8784787" y="446834"/>
                <a:ext cx="413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52" name="Google Shape;452;p25"/>
          <p:cNvGrpSpPr/>
          <p:nvPr/>
        </p:nvGrpSpPr>
        <p:grpSpPr>
          <a:xfrm>
            <a:off x="-1195861" y="648874"/>
            <a:ext cx="11525711" cy="3682350"/>
            <a:chOff x="-1204349" y="563149"/>
            <a:chExt cx="11525711" cy="3682350"/>
          </a:xfrm>
        </p:grpSpPr>
        <p:sp>
          <p:nvSpPr>
            <p:cNvPr id="453" name="Google Shape;453;p25"/>
            <p:cNvSpPr/>
            <p:nvPr/>
          </p:nvSpPr>
          <p:spPr>
            <a:xfrm>
              <a:off x="8537101" y="563149"/>
              <a:ext cx="1784261" cy="746950"/>
            </a:xfrm>
            <a:custGeom>
              <a:avLst/>
              <a:gdLst/>
              <a:ahLst/>
              <a:cxnLst/>
              <a:rect l="l" t="t" r="r" b="b"/>
              <a:pathLst>
                <a:path w="5401" h="2261" extrusionOk="0">
                  <a:moveTo>
                    <a:pt x="5370" y="2169"/>
                  </a:moveTo>
                  <a:cubicBezTo>
                    <a:pt x="5448" y="1983"/>
                    <a:pt x="5373" y="1746"/>
                    <a:pt x="5202" y="1638"/>
                  </a:cubicBezTo>
                  <a:cubicBezTo>
                    <a:pt x="5031" y="1531"/>
                    <a:pt x="4784" y="1567"/>
                    <a:pt x="4651" y="1717"/>
                  </a:cubicBezTo>
                  <a:cubicBezTo>
                    <a:pt x="4749" y="1435"/>
                    <a:pt x="4642" y="1094"/>
                    <a:pt x="4399" y="919"/>
                  </a:cubicBezTo>
                  <a:cubicBezTo>
                    <a:pt x="4156" y="745"/>
                    <a:pt x="3799" y="751"/>
                    <a:pt x="3562" y="935"/>
                  </a:cubicBezTo>
                  <a:cubicBezTo>
                    <a:pt x="3616" y="598"/>
                    <a:pt x="3432" y="237"/>
                    <a:pt x="3129" y="83"/>
                  </a:cubicBezTo>
                  <a:cubicBezTo>
                    <a:pt x="2825" y="-71"/>
                    <a:pt x="2425" y="-6"/>
                    <a:pt x="2186" y="236"/>
                  </a:cubicBezTo>
                  <a:cubicBezTo>
                    <a:pt x="1946" y="478"/>
                    <a:pt x="1886" y="878"/>
                    <a:pt x="2043" y="1180"/>
                  </a:cubicBezTo>
                  <a:cubicBezTo>
                    <a:pt x="1830" y="1032"/>
                    <a:pt x="1525" y="1030"/>
                    <a:pt x="1309" y="1176"/>
                  </a:cubicBezTo>
                  <a:cubicBezTo>
                    <a:pt x="1094" y="1322"/>
                    <a:pt x="983" y="1606"/>
                    <a:pt x="1041" y="1859"/>
                  </a:cubicBezTo>
                  <a:cubicBezTo>
                    <a:pt x="916" y="1640"/>
                    <a:pt x="629" y="1529"/>
                    <a:pt x="389" y="1606"/>
                  </a:cubicBezTo>
                  <a:cubicBezTo>
                    <a:pt x="199" y="1666"/>
                    <a:pt x="-165" y="2048"/>
                    <a:pt x="85" y="2223"/>
                  </a:cubicBezTo>
                  <a:cubicBezTo>
                    <a:pt x="198" y="2301"/>
                    <a:pt x="530" y="2234"/>
                    <a:pt x="663" y="2232"/>
                  </a:cubicBezTo>
                  <a:cubicBezTo>
                    <a:pt x="878" y="2229"/>
                    <a:pt x="1092" y="2226"/>
                    <a:pt x="1307" y="2223"/>
                  </a:cubicBezTo>
                  <a:cubicBezTo>
                    <a:pt x="2172" y="2212"/>
                    <a:pt x="3038" y="2200"/>
                    <a:pt x="3904" y="2189"/>
                  </a:cubicBezTo>
                  <a:cubicBezTo>
                    <a:pt x="4393" y="2182"/>
                    <a:pt x="4881" y="2175"/>
                    <a:pt x="5370" y="2169"/>
                  </a:cubicBezTo>
                  <a:close/>
                </a:path>
              </a:pathLst>
            </a:custGeom>
            <a:solidFill>
              <a:srgbClr val="FFFFFF">
                <a:alpha val="4873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-1204349" y="3498549"/>
              <a:ext cx="1784261" cy="746950"/>
            </a:xfrm>
            <a:custGeom>
              <a:avLst/>
              <a:gdLst/>
              <a:ahLst/>
              <a:cxnLst/>
              <a:rect l="l" t="t" r="r" b="b"/>
              <a:pathLst>
                <a:path w="5401" h="2261" extrusionOk="0">
                  <a:moveTo>
                    <a:pt x="5370" y="2169"/>
                  </a:moveTo>
                  <a:cubicBezTo>
                    <a:pt x="5448" y="1983"/>
                    <a:pt x="5373" y="1746"/>
                    <a:pt x="5202" y="1638"/>
                  </a:cubicBezTo>
                  <a:cubicBezTo>
                    <a:pt x="5031" y="1531"/>
                    <a:pt x="4784" y="1567"/>
                    <a:pt x="4651" y="1717"/>
                  </a:cubicBezTo>
                  <a:cubicBezTo>
                    <a:pt x="4749" y="1435"/>
                    <a:pt x="4642" y="1094"/>
                    <a:pt x="4399" y="919"/>
                  </a:cubicBezTo>
                  <a:cubicBezTo>
                    <a:pt x="4156" y="745"/>
                    <a:pt x="3799" y="751"/>
                    <a:pt x="3562" y="935"/>
                  </a:cubicBezTo>
                  <a:cubicBezTo>
                    <a:pt x="3616" y="598"/>
                    <a:pt x="3432" y="237"/>
                    <a:pt x="3129" y="83"/>
                  </a:cubicBezTo>
                  <a:cubicBezTo>
                    <a:pt x="2825" y="-71"/>
                    <a:pt x="2425" y="-6"/>
                    <a:pt x="2186" y="236"/>
                  </a:cubicBezTo>
                  <a:cubicBezTo>
                    <a:pt x="1946" y="478"/>
                    <a:pt x="1886" y="878"/>
                    <a:pt x="2043" y="1180"/>
                  </a:cubicBezTo>
                  <a:cubicBezTo>
                    <a:pt x="1830" y="1032"/>
                    <a:pt x="1525" y="1030"/>
                    <a:pt x="1309" y="1176"/>
                  </a:cubicBezTo>
                  <a:cubicBezTo>
                    <a:pt x="1094" y="1322"/>
                    <a:pt x="983" y="1606"/>
                    <a:pt x="1041" y="1859"/>
                  </a:cubicBezTo>
                  <a:cubicBezTo>
                    <a:pt x="916" y="1640"/>
                    <a:pt x="629" y="1529"/>
                    <a:pt x="389" y="1606"/>
                  </a:cubicBezTo>
                  <a:cubicBezTo>
                    <a:pt x="199" y="1666"/>
                    <a:pt x="-165" y="2048"/>
                    <a:pt x="85" y="2223"/>
                  </a:cubicBezTo>
                  <a:cubicBezTo>
                    <a:pt x="198" y="2301"/>
                    <a:pt x="530" y="2234"/>
                    <a:pt x="663" y="2232"/>
                  </a:cubicBezTo>
                  <a:cubicBezTo>
                    <a:pt x="878" y="2229"/>
                    <a:pt x="1092" y="2226"/>
                    <a:pt x="1307" y="2223"/>
                  </a:cubicBezTo>
                  <a:cubicBezTo>
                    <a:pt x="2172" y="2212"/>
                    <a:pt x="3038" y="2200"/>
                    <a:pt x="3904" y="2189"/>
                  </a:cubicBezTo>
                  <a:cubicBezTo>
                    <a:pt x="4393" y="2182"/>
                    <a:pt x="4881" y="2175"/>
                    <a:pt x="5370" y="2169"/>
                  </a:cubicBezTo>
                  <a:close/>
                </a:path>
              </a:pathLst>
            </a:custGeom>
            <a:solidFill>
              <a:srgbClr val="FFFFFF">
                <a:alpha val="4873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5">
  <p:cSld name="TITLE_AND_TWO_COLUMNS_1_1_1_1_1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26"/>
          <p:cNvSpPr txBox="1">
            <a:spLocks noGrp="1"/>
          </p:cNvSpPr>
          <p:nvPr>
            <p:ph type="subTitle" idx="1"/>
          </p:nvPr>
        </p:nvSpPr>
        <p:spPr>
          <a:xfrm>
            <a:off x="4672331" y="1140875"/>
            <a:ext cx="3751800" cy="31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8" name="Google Shape;458;p26"/>
          <p:cNvSpPr txBox="1">
            <a:spLocks noGrp="1"/>
          </p:cNvSpPr>
          <p:nvPr>
            <p:ph type="subTitle" idx="2"/>
          </p:nvPr>
        </p:nvSpPr>
        <p:spPr>
          <a:xfrm>
            <a:off x="720000" y="1140875"/>
            <a:ext cx="3751800" cy="31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459" name="Google Shape;459;p26"/>
          <p:cNvGrpSpPr/>
          <p:nvPr/>
        </p:nvGrpSpPr>
        <p:grpSpPr>
          <a:xfrm>
            <a:off x="-4005461" y="-3449769"/>
            <a:ext cx="15536582" cy="12871968"/>
            <a:chOff x="-4005461" y="-3449769"/>
            <a:chExt cx="15536582" cy="12871968"/>
          </a:xfrm>
        </p:grpSpPr>
        <p:sp>
          <p:nvSpPr>
            <p:cNvPr id="460" name="Google Shape;460;p26"/>
            <p:cNvSpPr/>
            <p:nvPr/>
          </p:nvSpPr>
          <p:spPr>
            <a:xfrm rot="1570986" flipH="1">
              <a:off x="5860090" y="3962894"/>
              <a:ext cx="4904723" cy="4613953"/>
            </a:xfrm>
            <a:custGeom>
              <a:avLst/>
              <a:gdLst/>
              <a:ahLst/>
              <a:cxnLst/>
              <a:rect l="l" t="t" r="r" b="b"/>
              <a:pathLst>
                <a:path w="5583" h="5252" extrusionOk="0">
                  <a:moveTo>
                    <a:pt x="721" y="717"/>
                  </a:moveTo>
                  <a:cubicBezTo>
                    <a:pt x="185" y="1517"/>
                    <a:pt x="-195" y="2486"/>
                    <a:pt x="106" y="3399"/>
                  </a:cubicBezTo>
                  <a:cubicBezTo>
                    <a:pt x="408" y="4313"/>
                    <a:pt x="1243" y="5018"/>
                    <a:pt x="2187" y="5201"/>
                  </a:cubicBezTo>
                  <a:cubicBezTo>
                    <a:pt x="3132" y="5385"/>
                    <a:pt x="4151" y="5058"/>
                    <a:pt x="4842" y="4390"/>
                  </a:cubicBezTo>
                  <a:cubicBezTo>
                    <a:pt x="5223" y="4022"/>
                    <a:pt x="5515" y="3542"/>
                    <a:pt x="5573" y="3016"/>
                  </a:cubicBezTo>
                  <a:cubicBezTo>
                    <a:pt x="5631" y="2490"/>
                    <a:pt x="5426" y="1921"/>
                    <a:pt x="4991" y="1619"/>
                  </a:cubicBezTo>
                  <a:cubicBezTo>
                    <a:pt x="4444" y="1241"/>
                    <a:pt x="3621" y="1305"/>
                    <a:pt x="3212" y="781"/>
                  </a:cubicBezTo>
                  <a:cubicBezTo>
                    <a:pt x="3098" y="635"/>
                    <a:pt x="3031" y="460"/>
                    <a:pt x="2935" y="302"/>
                  </a:cubicBezTo>
                  <a:cubicBezTo>
                    <a:pt x="2674" y="-126"/>
                    <a:pt x="1330" y="-192"/>
                    <a:pt x="721" y="7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6"/>
            <p:cNvSpPr/>
            <p:nvPr/>
          </p:nvSpPr>
          <p:spPr>
            <a:xfrm rot="2915643" flipH="1">
              <a:off x="-3241388" y="-2551363"/>
              <a:ext cx="4164143" cy="3917285"/>
            </a:xfrm>
            <a:custGeom>
              <a:avLst/>
              <a:gdLst/>
              <a:ahLst/>
              <a:cxnLst/>
              <a:rect l="l" t="t" r="r" b="b"/>
              <a:pathLst>
                <a:path w="5583" h="5252" extrusionOk="0">
                  <a:moveTo>
                    <a:pt x="721" y="717"/>
                  </a:moveTo>
                  <a:cubicBezTo>
                    <a:pt x="185" y="1517"/>
                    <a:pt x="-195" y="2486"/>
                    <a:pt x="106" y="3399"/>
                  </a:cubicBezTo>
                  <a:cubicBezTo>
                    <a:pt x="408" y="4313"/>
                    <a:pt x="1243" y="5018"/>
                    <a:pt x="2187" y="5201"/>
                  </a:cubicBezTo>
                  <a:cubicBezTo>
                    <a:pt x="3132" y="5385"/>
                    <a:pt x="4151" y="5058"/>
                    <a:pt x="4842" y="4390"/>
                  </a:cubicBezTo>
                  <a:cubicBezTo>
                    <a:pt x="5223" y="4022"/>
                    <a:pt x="5515" y="3542"/>
                    <a:pt x="5573" y="3016"/>
                  </a:cubicBezTo>
                  <a:cubicBezTo>
                    <a:pt x="5631" y="2490"/>
                    <a:pt x="5426" y="1921"/>
                    <a:pt x="4991" y="1619"/>
                  </a:cubicBezTo>
                  <a:cubicBezTo>
                    <a:pt x="4444" y="1241"/>
                    <a:pt x="3621" y="1305"/>
                    <a:pt x="3212" y="781"/>
                  </a:cubicBezTo>
                  <a:cubicBezTo>
                    <a:pt x="3098" y="635"/>
                    <a:pt x="3031" y="460"/>
                    <a:pt x="2935" y="302"/>
                  </a:cubicBezTo>
                  <a:cubicBezTo>
                    <a:pt x="2674" y="-126"/>
                    <a:pt x="1330" y="-192"/>
                    <a:pt x="721" y="7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2" name="Google Shape;462;p26"/>
          <p:cNvGrpSpPr/>
          <p:nvPr/>
        </p:nvGrpSpPr>
        <p:grpSpPr>
          <a:xfrm>
            <a:off x="104992" y="212406"/>
            <a:ext cx="8876356" cy="4739756"/>
            <a:chOff x="104992" y="212406"/>
            <a:chExt cx="8876356" cy="4739756"/>
          </a:xfrm>
        </p:grpSpPr>
        <p:grpSp>
          <p:nvGrpSpPr>
            <p:cNvPr id="463" name="Google Shape;463;p26"/>
            <p:cNvGrpSpPr/>
            <p:nvPr/>
          </p:nvGrpSpPr>
          <p:grpSpPr>
            <a:xfrm>
              <a:off x="8581917" y="1855996"/>
              <a:ext cx="399431" cy="428953"/>
              <a:chOff x="8581917" y="1855996"/>
              <a:chExt cx="399431" cy="428953"/>
            </a:xfrm>
          </p:grpSpPr>
          <p:sp>
            <p:nvSpPr>
              <p:cNvPr id="464" name="Google Shape;464;p26"/>
              <p:cNvSpPr/>
              <p:nvPr/>
            </p:nvSpPr>
            <p:spPr>
              <a:xfrm>
                <a:off x="8581917" y="1855996"/>
                <a:ext cx="167398" cy="23443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20" extrusionOk="0">
                    <a:moveTo>
                      <a:pt x="1140" y="451"/>
                    </a:moveTo>
                    <a:lnTo>
                      <a:pt x="1292" y="0"/>
                    </a:lnTo>
                    <a:lnTo>
                      <a:pt x="1444" y="451"/>
                    </a:lnTo>
                    <a:cubicBezTo>
                      <a:pt x="1640" y="1031"/>
                      <a:pt x="2048" y="1516"/>
                      <a:pt x="2585" y="1810"/>
                    </a:cubicBezTo>
                    <a:cubicBezTo>
                      <a:pt x="2048" y="2104"/>
                      <a:pt x="1640" y="2589"/>
                      <a:pt x="1444" y="3169"/>
                    </a:cubicBezTo>
                    <a:lnTo>
                      <a:pt x="1292" y="3620"/>
                    </a:lnTo>
                    <a:lnTo>
                      <a:pt x="1140" y="3169"/>
                    </a:lnTo>
                    <a:cubicBezTo>
                      <a:pt x="944" y="2589"/>
                      <a:pt x="537" y="2104"/>
                      <a:pt x="0" y="1810"/>
                    </a:cubicBezTo>
                    <a:cubicBezTo>
                      <a:pt x="537" y="1516"/>
                      <a:pt x="944" y="1031"/>
                      <a:pt x="1140" y="4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26"/>
              <p:cNvSpPr/>
              <p:nvPr/>
            </p:nvSpPr>
            <p:spPr>
              <a:xfrm>
                <a:off x="8888892" y="1949350"/>
                <a:ext cx="92457" cy="92451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26"/>
              <p:cNvSpPr/>
              <p:nvPr/>
            </p:nvSpPr>
            <p:spPr>
              <a:xfrm>
                <a:off x="8820917" y="2243575"/>
                <a:ext cx="413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7" name="Google Shape;467;p26"/>
            <p:cNvGrpSpPr/>
            <p:nvPr/>
          </p:nvGrpSpPr>
          <p:grpSpPr>
            <a:xfrm>
              <a:off x="104992" y="1151771"/>
              <a:ext cx="399431" cy="428953"/>
              <a:chOff x="104992" y="1151771"/>
              <a:chExt cx="399431" cy="428953"/>
            </a:xfrm>
          </p:grpSpPr>
          <p:sp>
            <p:nvSpPr>
              <p:cNvPr id="468" name="Google Shape;468;p26"/>
              <p:cNvSpPr/>
              <p:nvPr/>
            </p:nvSpPr>
            <p:spPr>
              <a:xfrm rot="10800000">
                <a:off x="337025" y="1346294"/>
                <a:ext cx="167398" cy="23443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20" extrusionOk="0">
                    <a:moveTo>
                      <a:pt x="1140" y="451"/>
                    </a:moveTo>
                    <a:lnTo>
                      <a:pt x="1292" y="0"/>
                    </a:lnTo>
                    <a:lnTo>
                      <a:pt x="1444" y="451"/>
                    </a:lnTo>
                    <a:cubicBezTo>
                      <a:pt x="1640" y="1031"/>
                      <a:pt x="2048" y="1516"/>
                      <a:pt x="2585" y="1810"/>
                    </a:cubicBezTo>
                    <a:cubicBezTo>
                      <a:pt x="2048" y="2104"/>
                      <a:pt x="1640" y="2589"/>
                      <a:pt x="1444" y="3169"/>
                    </a:cubicBezTo>
                    <a:lnTo>
                      <a:pt x="1292" y="3620"/>
                    </a:lnTo>
                    <a:lnTo>
                      <a:pt x="1140" y="3169"/>
                    </a:lnTo>
                    <a:cubicBezTo>
                      <a:pt x="944" y="2589"/>
                      <a:pt x="537" y="2104"/>
                      <a:pt x="0" y="1810"/>
                    </a:cubicBezTo>
                    <a:cubicBezTo>
                      <a:pt x="537" y="1516"/>
                      <a:pt x="944" y="1031"/>
                      <a:pt x="1140" y="4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26"/>
              <p:cNvSpPr/>
              <p:nvPr/>
            </p:nvSpPr>
            <p:spPr>
              <a:xfrm rot="10800000">
                <a:off x="104992" y="1394920"/>
                <a:ext cx="92457" cy="92451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26"/>
              <p:cNvSpPr/>
              <p:nvPr/>
            </p:nvSpPr>
            <p:spPr>
              <a:xfrm rot="10800000">
                <a:off x="224049" y="1151771"/>
                <a:ext cx="413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1" name="Google Shape;471;p26"/>
            <p:cNvGrpSpPr/>
            <p:nvPr/>
          </p:nvGrpSpPr>
          <p:grpSpPr>
            <a:xfrm>
              <a:off x="284037" y="4676359"/>
              <a:ext cx="475425" cy="275803"/>
              <a:chOff x="284037" y="4676359"/>
              <a:chExt cx="475425" cy="275803"/>
            </a:xfrm>
          </p:grpSpPr>
          <p:sp>
            <p:nvSpPr>
              <p:cNvPr id="472" name="Google Shape;472;p26"/>
              <p:cNvSpPr/>
              <p:nvPr/>
            </p:nvSpPr>
            <p:spPr>
              <a:xfrm rot="10800000">
                <a:off x="412500" y="4717731"/>
                <a:ext cx="167398" cy="23443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20" extrusionOk="0">
                    <a:moveTo>
                      <a:pt x="1140" y="451"/>
                    </a:moveTo>
                    <a:lnTo>
                      <a:pt x="1292" y="0"/>
                    </a:lnTo>
                    <a:lnTo>
                      <a:pt x="1444" y="451"/>
                    </a:lnTo>
                    <a:cubicBezTo>
                      <a:pt x="1640" y="1031"/>
                      <a:pt x="2048" y="1516"/>
                      <a:pt x="2585" y="1810"/>
                    </a:cubicBezTo>
                    <a:cubicBezTo>
                      <a:pt x="2048" y="2104"/>
                      <a:pt x="1640" y="2589"/>
                      <a:pt x="1444" y="3169"/>
                    </a:cubicBezTo>
                    <a:lnTo>
                      <a:pt x="1292" y="3620"/>
                    </a:lnTo>
                    <a:lnTo>
                      <a:pt x="1140" y="3169"/>
                    </a:lnTo>
                    <a:cubicBezTo>
                      <a:pt x="944" y="2589"/>
                      <a:pt x="537" y="2104"/>
                      <a:pt x="0" y="1810"/>
                    </a:cubicBezTo>
                    <a:cubicBezTo>
                      <a:pt x="537" y="1516"/>
                      <a:pt x="944" y="1031"/>
                      <a:pt x="1140" y="45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26"/>
              <p:cNvSpPr/>
              <p:nvPr/>
            </p:nvSpPr>
            <p:spPr>
              <a:xfrm rot="10800000">
                <a:off x="667005" y="4830720"/>
                <a:ext cx="92457" cy="92451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26"/>
              <p:cNvSpPr/>
              <p:nvPr/>
            </p:nvSpPr>
            <p:spPr>
              <a:xfrm rot="10800000">
                <a:off x="284037" y="4676359"/>
                <a:ext cx="413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5" name="Google Shape;475;p26"/>
            <p:cNvGrpSpPr/>
            <p:nvPr/>
          </p:nvGrpSpPr>
          <p:grpSpPr>
            <a:xfrm>
              <a:off x="8617375" y="212406"/>
              <a:ext cx="208786" cy="275803"/>
              <a:chOff x="8617375" y="212406"/>
              <a:chExt cx="208786" cy="275803"/>
            </a:xfrm>
          </p:grpSpPr>
          <p:sp>
            <p:nvSpPr>
              <p:cNvPr id="476" name="Google Shape;476;p26"/>
              <p:cNvSpPr/>
              <p:nvPr/>
            </p:nvSpPr>
            <p:spPr>
              <a:xfrm rot="10800000">
                <a:off x="8617375" y="212406"/>
                <a:ext cx="167398" cy="23443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20" extrusionOk="0">
                    <a:moveTo>
                      <a:pt x="1140" y="451"/>
                    </a:moveTo>
                    <a:lnTo>
                      <a:pt x="1292" y="0"/>
                    </a:lnTo>
                    <a:lnTo>
                      <a:pt x="1444" y="451"/>
                    </a:lnTo>
                    <a:cubicBezTo>
                      <a:pt x="1640" y="1031"/>
                      <a:pt x="2048" y="1516"/>
                      <a:pt x="2585" y="1810"/>
                    </a:cubicBezTo>
                    <a:cubicBezTo>
                      <a:pt x="2048" y="2104"/>
                      <a:pt x="1640" y="2589"/>
                      <a:pt x="1444" y="3169"/>
                    </a:cubicBezTo>
                    <a:lnTo>
                      <a:pt x="1292" y="3620"/>
                    </a:lnTo>
                    <a:lnTo>
                      <a:pt x="1140" y="3169"/>
                    </a:lnTo>
                    <a:cubicBezTo>
                      <a:pt x="944" y="2589"/>
                      <a:pt x="537" y="2104"/>
                      <a:pt x="0" y="1810"/>
                    </a:cubicBezTo>
                    <a:cubicBezTo>
                      <a:pt x="537" y="1516"/>
                      <a:pt x="944" y="1031"/>
                      <a:pt x="1140" y="45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26"/>
              <p:cNvSpPr/>
              <p:nvPr/>
            </p:nvSpPr>
            <p:spPr>
              <a:xfrm rot="10800000">
                <a:off x="8784787" y="446834"/>
                <a:ext cx="413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78" name="Google Shape;478;p26"/>
          <p:cNvGrpSpPr/>
          <p:nvPr/>
        </p:nvGrpSpPr>
        <p:grpSpPr>
          <a:xfrm>
            <a:off x="-1195861" y="648874"/>
            <a:ext cx="11525711" cy="3682350"/>
            <a:chOff x="-1204349" y="563149"/>
            <a:chExt cx="11525711" cy="3682350"/>
          </a:xfrm>
        </p:grpSpPr>
        <p:sp>
          <p:nvSpPr>
            <p:cNvPr id="479" name="Google Shape;479;p26"/>
            <p:cNvSpPr/>
            <p:nvPr/>
          </p:nvSpPr>
          <p:spPr>
            <a:xfrm>
              <a:off x="8537101" y="563149"/>
              <a:ext cx="1784261" cy="746950"/>
            </a:xfrm>
            <a:custGeom>
              <a:avLst/>
              <a:gdLst/>
              <a:ahLst/>
              <a:cxnLst/>
              <a:rect l="l" t="t" r="r" b="b"/>
              <a:pathLst>
                <a:path w="5401" h="2261" extrusionOk="0">
                  <a:moveTo>
                    <a:pt x="5370" y="2169"/>
                  </a:moveTo>
                  <a:cubicBezTo>
                    <a:pt x="5448" y="1983"/>
                    <a:pt x="5373" y="1746"/>
                    <a:pt x="5202" y="1638"/>
                  </a:cubicBezTo>
                  <a:cubicBezTo>
                    <a:pt x="5031" y="1531"/>
                    <a:pt x="4784" y="1567"/>
                    <a:pt x="4651" y="1717"/>
                  </a:cubicBezTo>
                  <a:cubicBezTo>
                    <a:pt x="4749" y="1435"/>
                    <a:pt x="4642" y="1094"/>
                    <a:pt x="4399" y="919"/>
                  </a:cubicBezTo>
                  <a:cubicBezTo>
                    <a:pt x="4156" y="745"/>
                    <a:pt x="3799" y="751"/>
                    <a:pt x="3562" y="935"/>
                  </a:cubicBezTo>
                  <a:cubicBezTo>
                    <a:pt x="3616" y="598"/>
                    <a:pt x="3432" y="237"/>
                    <a:pt x="3129" y="83"/>
                  </a:cubicBezTo>
                  <a:cubicBezTo>
                    <a:pt x="2825" y="-71"/>
                    <a:pt x="2425" y="-6"/>
                    <a:pt x="2186" y="236"/>
                  </a:cubicBezTo>
                  <a:cubicBezTo>
                    <a:pt x="1946" y="478"/>
                    <a:pt x="1886" y="878"/>
                    <a:pt x="2043" y="1180"/>
                  </a:cubicBezTo>
                  <a:cubicBezTo>
                    <a:pt x="1830" y="1032"/>
                    <a:pt x="1525" y="1030"/>
                    <a:pt x="1309" y="1176"/>
                  </a:cubicBezTo>
                  <a:cubicBezTo>
                    <a:pt x="1094" y="1322"/>
                    <a:pt x="983" y="1606"/>
                    <a:pt x="1041" y="1859"/>
                  </a:cubicBezTo>
                  <a:cubicBezTo>
                    <a:pt x="916" y="1640"/>
                    <a:pt x="629" y="1529"/>
                    <a:pt x="389" y="1606"/>
                  </a:cubicBezTo>
                  <a:cubicBezTo>
                    <a:pt x="199" y="1666"/>
                    <a:pt x="-165" y="2048"/>
                    <a:pt x="85" y="2223"/>
                  </a:cubicBezTo>
                  <a:cubicBezTo>
                    <a:pt x="198" y="2301"/>
                    <a:pt x="530" y="2234"/>
                    <a:pt x="663" y="2232"/>
                  </a:cubicBezTo>
                  <a:cubicBezTo>
                    <a:pt x="878" y="2229"/>
                    <a:pt x="1092" y="2226"/>
                    <a:pt x="1307" y="2223"/>
                  </a:cubicBezTo>
                  <a:cubicBezTo>
                    <a:pt x="2172" y="2212"/>
                    <a:pt x="3038" y="2200"/>
                    <a:pt x="3904" y="2189"/>
                  </a:cubicBezTo>
                  <a:cubicBezTo>
                    <a:pt x="4393" y="2182"/>
                    <a:pt x="4881" y="2175"/>
                    <a:pt x="5370" y="2169"/>
                  </a:cubicBezTo>
                  <a:close/>
                </a:path>
              </a:pathLst>
            </a:custGeom>
            <a:solidFill>
              <a:srgbClr val="FFFFFF">
                <a:alpha val="4873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-1204349" y="3498549"/>
              <a:ext cx="1784261" cy="746950"/>
            </a:xfrm>
            <a:custGeom>
              <a:avLst/>
              <a:gdLst/>
              <a:ahLst/>
              <a:cxnLst/>
              <a:rect l="l" t="t" r="r" b="b"/>
              <a:pathLst>
                <a:path w="5401" h="2261" extrusionOk="0">
                  <a:moveTo>
                    <a:pt x="5370" y="2169"/>
                  </a:moveTo>
                  <a:cubicBezTo>
                    <a:pt x="5448" y="1983"/>
                    <a:pt x="5373" y="1746"/>
                    <a:pt x="5202" y="1638"/>
                  </a:cubicBezTo>
                  <a:cubicBezTo>
                    <a:pt x="5031" y="1531"/>
                    <a:pt x="4784" y="1567"/>
                    <a:pt x="4651" y="1717"/>
                  </a:cubicBezTo>
                  <a:cubicBezTo>
                    <a:pt x="4749" y="1435"/>
                    <a:pt x="4642" y="1094"/>
                    <a:pt x="4399" y="919"/>
                  </a:cubicBezTo>
                  <a:cubicBezTo>
                    <a:pt x="4156" y="745"/>
                    <a:pt x="3799" y="751"/>
                    <a:pt x="3562" y="935"/>
                  </a:cubicBezTo>
                  <a:cubicBezTo>
                    <a:pt x="3616" y="598"/>
                    <a:pt x="3432" y="237"/>
                    <a:pt x="3129" y="83"/>
                  </a:cubicBezTo>
                  <a:cubicBezTo>
                    <a:pt x="2825" y="-71"/>
                    <a:pt x="2425" y="-6"/>
                    <a:pt x="2186" y="236"/>
                  </a:cubicBezTo>
                  <a:cubicBezTo>
                    <a:pt x="1946" y="478"/>
                    <a:pt x="1886" y="878"/>
                    <a:pt x="2043" y="1180"/>
                  </a:cubicBezTo>
                  <a:cubicBezTo>
                    <a:pt x="1830" y="1032"/>
                    <a:pt x="1525" y="1030"/>
                    <a:pt x="1309" y="1176"/>
                  </a:cubicBezTo>
                  <a:cubicBezTo>
                    <a:pt x="1094" y="1322"/>
                    <a:pt x="983" y="1606"/>
                    <a:pt x="1041" y="1859"/>
                  </a:cubicBezTo>
                  <a:cubicBezTo>
                    <a:pt x="916" y="1640"/>
                    <a:pt x="629" y="1529"/>
                    <a:pt x="389" y="1606"/>
                  </a:cubicBezTo>
                  <a:cubicBezTo>
                    <a:pt x="199" y="1666"/>
                    <a:pt x="-165" y="2048"/>
                    <a:pt x="85" y="2223"/>
                  </a:cubicBezTo>
                  <a:cubicBezTo>
                    <a:pt x="198" y="2301"/>
                    <a:pt x="530" y="2234"/>
                    <a:pt x="663" y="2232"/>
                  </a:cubicBezTo>
                  <a:cubicBezTo>
                    <a:pt x="878" y="2229"/>
                    <a:pt x="1092" y="2226"/>
                    <a:pt x="1307" y="2223"/>
                  </a:cubicBezTo>
                  <a:cubicBezTo>
                    <a:pt x="2172" y="2212"/>
                    <a:pt x="3038" y="2200"/>
                    <a:pt x="3904" y="2189"/>
                  </a:cubicBezTo>
                  <a:cubicBezTo>
                    <a:pt x="4393" y="2182"/>
                    <a:pt x="4881" y="2175"/>
                    <a:pt x="5370" y="2169"/>
                  </a:cubicBezTo>
                  <a:close/>
                </a:path>
              </a:pathLst>
            </a:custGeom>
            <a:solidFill>
              <a:srgbClr val="FFFFFF">
                <a:alpha val="4873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482;p27"/>
          <p:cNvGrpSpPr/>
          <p:nvPr/>
        </p:nvGrpSpPr>
        <p:grpSpPr>
          <a:xfrm>
            <a:off x="-4005461" y="-3449769"/>
            <a:ext cx="15536582" cy="12871968"/>
            <a:chOff x="-4005461" y="-3449769"/>
            <a:chExt cx="15536582" cy="12871968"/>
          </a:xfrm>
        </p:grpSpPr>
        <p:sp>
          <p:nvSpPr>
            <p:cNvPr id="483" name="Google Shape;483;p27"/>
            <p:cNvSpPr/>
            <p:nvPr/>
          </p:nvSpPr>
          <p:spPr>
            <a:xfrm rot="1570986" flipH="1">
              <a:off x="5860090" y="3962894"/>
              <a:ext cx="4904723" cy="4613953"/>
            </a:xfrm>
            <a:custGeom>
              <a:avLst/>
              <a:gdLst/>
              <a:ahLst/>
              <a:cxnLst/>
              <a:rect l="l" t="t" r="r" b="b"/>
              <a:pathLst>
                <a:path w="5583" h="5252" extrusionOk="0">
                  <a:moveTo>
                    <a:pt x="721" y="717"/>
                  </a:moveTo>
                  <a:cubicBezTo>
                    <a:pt x="185" y="1517"/>
                    <a:pt x="-195" y="2486"/>
                    <a:pt x="106" y="3399"/>
                  </a:cubicBezTo>
                  <a:cubicBezTo>
                    <a:pt x="408" y="4313"/>
                    <a:pt x="1243" y="5018"/>
                    <a:pt x="2187" y="5201"/>
                  </a:cubicBezTo>
                  <a:cubicBezTo>
                    <a:pt x="3132" y="5385"/>
                    <a:pt x="4151" y="5058"/>
                    <a:pt x="4842" y="4390"/>
                  </a:cubicBezTo>
                  <a:cubicBezTo>
                    <a:pt x="5223" y="4022"/>
                    <a:pt x="5515" y="3542"/>
                    <a:pt x="5573" y="3016"/>
                  </a:cubicBezTo>
                  <a:cubicBezTo>
                    <a:pt x="5631" y="2490"/>
                    <a:pt x="5426" y="1921"/>
                    <a:pt x="4991" y="1619"/>
                  </a:cubicBezTo>
                  <a:cubicBezTo>
                    <a:pt x="4444" y="1241"/>
                    <a:pt x="3621" y="1305"/>
                    <a:pt x="3212" y="781"/>
                  </a:cubicBezTo>
                  <a:cubicBezTo>
                    <a:pt x="3098" y="635"/>
                    <a:pt x="3031" y="460"/>
                    <a:pt x="2935" y="302"/>
                  </a:cubicBezTo>
                  <a:cubicBezTo>
                    <a:pt x="2674" y="-126"/>
                    <a:pt x="1330" y="-192"/>
                    <a:pt x="721" y="7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7"/>
            <p:cNvSpPr/>
            <p:nvPr/>
          </p:nvSpPr>
          <p:spPr>
            <a:xfrm rot="2915643" flipH="1">
              <a:off x="-3241388" y="-2551363"/>
              <a:ext cx="4164143" cy="3917285"/>
            </a:xfrm>
            <a:custGeom>
              <a:avLst/>
              <a:gdLst/>
              <a:ahLst/>
              <a:cxnLst/>
              <a:rect l="l" t="t" r="r" b="b"/>
              <a:pathLst>
                <a:path w="5583" h="5252" extrusionOk="0">
                  <a:moveTo>
                    <a:pt x="721" y="717"/>
                  </a:moveTo>
                  <a:cubicBezTo>
                    <a:pt x="185" y="1517"/>
                    <a:pt x="-195" y="2486"/>
                    <a:pt x="106" y="3399"/>
                  </a:cubicBezTo>
                  <a:cubicBezTo>
                    <a:pt x="408" y="4313"/>
                    <a:pt x="1243" y="5018"/>
                    <a:pt x="2187" y="5201"/>
                  </a:cubicBezTo>
                  <a:cubicBezTo>
                    <a:pt x="3132" y="5385"/>
                    <a:pt x="4151" y="5058"/>
                    <a:pt x="4842" y="4390"/>
                  </a:cubicBezTo>
                  <a:cubicBezTo>
                    <a:pt x="5223" y="4022"/>
                    <a:pt x="5515" y="3542"/>
                    <a:pt x="5573" y="3016"/>
                  </a:cubicBezTo>
                  <a:cubicBezTo>
                    <a:pt x="5631" y="2490"/>
                    <a:pt x="5426" y="1921"/>
                    <a:pt x="4991" y="1619"/>
                  </a:cubicBezTo>
                  <a:cubicBezTo>
                    <a:pt x="4444" y="1241"/>
                    <a:pt x="3621" y="1305"/>
                    <a:pt x="3212" y="781"/>
                  </a:cubicBezTo>
                  <a:cubicBezTo>
                    <a:pt x="3098" y="635"/>
                    <a:pt x="3031" y="460"/>
                    <a:pt x="2935" y="302"/>
                  </a:cubicBezTo>
                  <a:cubicBezTo>
                    <a:pt x="2674" y="-126"/>
                    <a:pt x="1330" y="-192"/>
                    <a:pt x="721" y="7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5" name="Google Shape;485;p27"/>
          <p:cNvGrpSpPr/>
          <p:nvPr/>
        </p:nvGrpSpPr>
        <p:grpSpPr>
          <a:xfrm>
            <a:off x="104992" y="212406"/>
            <a:ext cx="8876356" cy="4739756"/>
            <a:chOff x="104992" y="212406"/>
            <a:chExt cx="8876356" cy="4739756"/>
          </a:xfrm>
        </p:grpSpPr>
        <p:grpSp>
          <p:nvGrpSpPr>
            <p:cNvPr id="486" name="Google Shape;486;p27"/>
            <p:cNvGrpSpPr/>
            <p:nvPr/>
          </p:nvGrpSpPr>
          <p:grpSpPr>
            <a:xfrm>
              <a:off x="8581917" y="1855996"/>
              <a:ext cx="399431" cy="428953"/>
              <a:chOff x="8581917" y="1855996"/>
              <a:chExt cx="399431" cy="428953"/>
            </a:xfrm>
          </p:grpSpPr>
          <p:sp>
            <p:nvSpPr>
              <p:cNvPr id="487" name="Google Shape;487;p27"/>
              <p:cNvSpPr/>
              <p:nvPr/>
            </p:nvSpPr>
            <p:spPr>
              <a:xfrm>
                <a:off x="8581917" y="1855996"/>
                <a:ext cx="167398" cy="23443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20" extrusionOk="0">
                    <a:moveTo>
                      <a:pt x="1140" y="451"/>
                    </a:moveTo>
                    <a:lnTo>
                      <a:pt x="1292" y="0"/>
                    </a:lnTo>
                    <a:lnTo>
                      <a:pt x="1444" y="451"/>
                    </a:lnTo>
                    <a:cubicBezTo>
                      <a:pt x="1640" y="1031"/>
                      <a:pt x="2048" y="1516"/>
                      <a:pt x="2585" y="1810"/>
                    </a:cubicBezTo>
                    <a:cubicBezTo>
                      <a:pt x="2048" y="2104"/>
                      <a:pt x="1640" y="2589"/>
                      <a:pt x="1444" y="3169"/>
                    </a:cubicBezTo>
                    <a:lnTo>
                      <a:pt x="1292" y="3620"/>
                    </a:lnTo>
                    <a:lnTo>
                      <a:pt x="1140" y="3169"/>
                    </a:lnTo>
                    <a:cubicBezTo>
                      <a:pt x="944" y="2589"/>
                      <a:pt x="537" y="2104"/>
                      <a:pt x="0" y="1810"/>
                    </a:cubicBezTo>
                    <a:cubicBezTo>
                      <a:pt x="537" y="1516"/>
                      <a:pt x="944" y="1031"/>
                      <a:pt x="1140" y="4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27"/>
              <p:cNvSpPr/>
              <p:nvPr/>
            </p:nvSpPr>
            <p:spPr>
              <a:xfrm>
                <a:off x="8888892" y="1949350"/>
                <a:ext cx="92457" cy="92451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27"/>
              <p:cNvSpPr/>
              <p:nvPr/>
            </p:nvSpPr>
            <p:spPr>
              <a:xfrm>
                <a:off x="8820917" y="2243575"/>
                <a:ext cx="413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0" name="Google Shape;490;p27"/>
            <p:cNvGrpSpPr/>
            <p:nvPr/>
          </p:nvGrpSpPr>
          <p:grpSpPr>
            <a:xfrm>
              <a:off x="104992" y="1151771"/>
              <a:ext cx="399431" cy="428953"/>
              <a:chOff x="104992" y="1151771"/>
              <a:chExt cx="399431" cy="428953"/>
            </a:xfrm>
          </p:grpSpPr>
          <p:sp>
            <p:nvSpPr>
              <p:cNvPr id="491" name="Google Shape;491;p27"/>
              <p:cNvSpPr/>
              <p:nvPr/>
            </p:nvSpPr>
            <p:spPr>
              <a:xfrm rot="10800000">
                <a:off x="337025" y="1346294"/>
                <a:ext cx="167398" cy="23443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20" extrusionOk="0">
                    <a:moveTo>
                      <a:pt x="1140" y="451"/>
                    </a:moveTo>
                    <a:lnTo>
                      <a:pt x="1292" y="0"/>
                    </a:lnTo>
                    <a:lnTo>
                      <a:pt x="1444" y="451"/>
                    </a:lnTo>
                    <a:cubicBezTo>
                      <a:pt x="1640" y="1031"/>
                      <a:pt x="2048" y="1516"/>
                      <a:pt x="2585" y="1810"/>
                    </a:cubicBezTo>
                    <a:cubicBezTo>
                      <a:pt x="2048" y="2104"/>
                      <a:pt x="1640" y="2589"/>
                      <a:pt x="1444" y="3169"/>
                    </a:cubicBezTo>
                    <a:lnTo>
                      <a:pt x="1292" y="3620"/>
                    </a:lnTo>
                    <a:lnTo>
                      <a:pt x="1140" y="3169"/>
                    </a:lnTo>
                    <a:cubicBezTo>
                      <a:pt x="944" y="2589"/>
                      <a:pt x="537" y="2104"/>
                      <a:pt x="0" y="1810"/>
                    </a:cubicBezTo>
                    <a:cubicBezTo>
                      <a:pt x="537" y="1516"/>
                      <a:pt x="944" y="1031"/>
                      <a:pt x="1140" y="4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27"/>
              <p:cNvSpPr/>
              <p:nvPr/>
            </p:nvSpPr>
            <p:spPr>
              <a:xfrm rot="10800000">
                <a:off x="104992" y="1394920"/>
                <a:ext cx="92457" cy="92451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27"/>
              <p:cNvSpPr/>
              <p:nvPr/>
            </p:nvSpPr>
            <p:spPr>
              <a:xfrm rot="10800000">
                <a:off x="224049" y="1151771"/>
                <a:ext cx="413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4" name="Google Shape;494;p27"/>
            <p:cNvGrpSpPr/>
            <p:nvPr/>
          </p:nvGrpSpPr>
          <p:grpSpPr>
            <a:xfrm>
              <a:off x="284037" y="4676359"/>
              <a:ext cx="475425" cy="275803"/>
              <a:chOff x="284037" y="4676359"/>
              <a:chExt cx="475425" cy="275803"/>
            </a:xfrm>
          </p:grpSpPr>
          <p:sp>
            <p:nvSpPr>
              <p:cNvPr id="495" name="Google Shape;495;p27"/>
              <p:cNvSpPr/>
              <p:nvPr/>
            </p:nvSpPr>
            <p:spPr>
              <a:xfrm rot="10800000">
                <a:off x="412500" y="4717731"/>
                <a:ext cx="167398" cy="23443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20" extrusionOk="0">
                    <a:moveTo>
                      <a:pt x="1140" y="451"/>
                    </a:moveTo>
                    <a:lnTo>
                      <a:pt x="1292" y="0"/>
                    </a:lnTo>
                    <a:lnTo>
                      <a:pt x="1444" y="451"/>
                    </a:lnTo>
                    <a:cubicBezTo>
                      <a:pt x="1640" y="1031"/>
                      <a:pt x="2048" y="1516"/>
                      <a:pt x="2585" y="1810"/>
                    </a:cubicBezTo>
                    <a:cubicBezTo>
                      <a:pt x="2048" y="2104"/>
                      <a:pt x="1640" y="2589"/>
                      <a:pt x="1444" y="3169"/>
                    </a:cubicBezTo>
                    <a:lnTo>
                      <a:pt x="1292" y="3620"/>
                    </a:lnTo>
                    <a:lnTo>
                      <a:pt x="1140" y="3169"/>
                    </a:lnTo>
                    <a:cubicBezTo>
                      <a:pt x="944" y="2589"/>
                      <a:pt x="537" y="2104"/>
                      <a:pt x="0" y="1810"/>
                    </a:cubicBezTo>
                    <a:cubicBezTo>
                      <a:pt x="537" y="1516"/>
                      <a:pt x="944" y="1031"/>
                      <a:pt x="1140" y="45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27"/>
              <p:cNvSpPr/>
              <p:nvPr/>
            </p:nvSpPr>
            <p:spPr>
              <a:xfrm rot="10800000">
                <a:off x="667005" y="4830720"/>
                <a:ext cx="92457" cy="92451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27"/>
              <p:cNvSpPr/>
              <p:nvPr/>
            </p:nvSpPr>
            <p:spPr>
              <a:xfrm rot="10800000">
                <a:off x="284037" y="4676359"/>
                <a:ext cx="413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8" name="Google Shape;498;p27"/>
            <p:cNvGrpSpPr/>
            <p:nvPr/>
          </p:nvGrpSpPr>
          <p:grpSpPr>
            <a:xfrm>
              <a:off x="8617375" y="212406"/>
              <a:ext cx="208786" cy="275803"/>
              <a:chOff x="8617375" y="212406"/>
              <a:chExt cx="208786" cy="275803"/>
            </a:xfrm>
          </p:grpSpPr>
          <p:sp>
            <p:nvSpPr>
              <p:cNvPr id="499" name="Google Shape;499;p27"/>
              <p:cNvSpPr/>
              <p:nvPr/>
            </p:nvSpPr>
            <p:spPr>
              <a:xfrm rot="10800000">
                <a:off x="8617375" y="212406"/>
                <a:ext cx="167398" cy="23443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20" extrusionOk="0">
                    <a:moveTo>
                      <a:pt x="1140" y="451"/>
                    </a:moveTo>
                    <a:lnTo>
                      <a:pt x="1292" y="0"/>
                    </a:lnTo>
                    <a:lnTo>
                      <a:pt x="1444" y="451"/>
                    </a:lnTo>
                    <a:cubicBezTo>
                      <a:pt x="1640" y="1031"/>
                      <a:pt x="2048" y="1516"/>
                      <a:pt x="2585" y="1810"/>
                    </a:cubicBezTo>
                    <a:cubicBezTo>
                      <a:pt x="2048" y="2104"/>
                      <a:pt x="1640" y="2589"/>
                      <a:pt x="1444" y="3169"/>
                    </a:cubicBezTo>
                    <a:lnTo>
                      <a:pt x="1292" y="3620"/>
                    </a:lnTo>
                    <a:lnTo>
                      <a:pt x="1140" y="3169"/>
                    </a:lnTo>
                    <a:cubicBezTo>
                      <a:pt x="944" y="2589"/>
                      <a:pt x="537" y="2104"/>
                      <a:pt x="0" y="1810"/>
                    </a:cubicBezTo>
                    <a:cubicBezTo>
                      <a:pt x="537" y="1516"/>
                      <a:pt x="944" y="1031"/>
                      <a:pt x="1140" y="45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27"/>
              <p:cNvSpPr/>
              <p:nvPr/>
            </p:nvSpPr>
            <p:spPr>
              <a:xfrm rot="10800000">
                <a:off x="8784787" y="446834"/>
                <a:ext cx="413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01" name="Google Shape;501;p27"/>
          <p:cNvGrpSpPr/>
          <p:nvPr/>
        </p:nvGrpSpPr>
        <p:grpSpPr>
          <a:xfrm>
            <a:off x="-1204349" y="906049"/>
            <a:ext cx="11125661" cy="2958450"/>
            <a:chOff x="-1204349" y="906049"/>
            <a:chExt cx="11125661" cy="2958450"/>
          </a:xfrm>
        </p:grpSpPr>
        <p:sp>
          <p:nvSpPr>
            <p:cNvPr id="502" name="Google Shape;502;p27"/>
            <p:cNvSpPr/>
            <p:nvPr/>
          </p:nvSpPr>
          <p:spPr>
            <a:xfrm>
              <a:off x="8137051" y="906049"/>
              <a:ext cx="1784261" cy="746950"/>
            </a:xfrm>
            <a:custGeom>
              <a:avLst/>
              <a:gdLst/>
              <a:ahLst/>
              <a:cxnLst/>
              <a:rect l="l" t="t" r="r" b="b"/>
              <a:pathLst>
                <a:path w="5401" h="2261" extrusionOk="0">
                  <a:moveTo>
                    <a:pt x="5370" y="2169"/>
                  </a:moveTo>
                  <a:cubicBezTo>
                    <a:pt x="5448" y="1983"/>
                    <a:pt x="5373" y="1746"/>
                    <a:pt x="5202" y="1638"/>
                  </a:cubicBezTo>
                  <a:cubicBezTo>
                    <a:pt x="5031" y="1531"/>
                    <a:pt x="4784" y="1567"/>
                    <a:pt x="4651" y="1717"/>
                  </a:cubicBezTo>
                  <a:cubicBezTo>
                    <a:pt x="4749" y="1435"/>
                    <a:pt x="4642" y="1094"/>
                    <a:pt x="4399" y="919"/>
                  </a:cubicBezTo>
                  <a:cubicBezTo>
                    <a:pt x="4156" y="745"/>
                    <a:pt x="3799" y="751"/>
                    <a:pt x="3562" y="935"/>
                  </a:cubicBezTo>
                  <a:cubicBezTo>
                    <a:pt x="3616" y="598"/>
                    <a:pt x="3432" y="237"/>
                    <a:pt x="3129" y="83"/>
                  </a:cubicBezTo>
                  <a:cubicBezTo>
                    <a:pt x="2825" y="-71"/>
                    <a:pt x="2425" y="-6"/>
                    <a:pt x="2186" y="236"/>
                  </a:cubicBezTo>
                  <a:cubicBezTo>
                    <a:pt x="1946" y="478"/>
                    <a:pt x="1886" y="878"/>
                    <a:pt x="2043" y="1180"/>
                  </a:cubicBezTo>
                  <a:cubicBezTo>
                    <a:pt x="1830" y="1032"/>
                    <a:pt x="1525" y="1030"/>
                    <a:pt x="1309" y="1176"/>
                  </a:cubicBezTo>
                  <a:cubicBezTo>
                    <a:pt x="1094" y="1322"/>
                    <a:pt x="983" y="1606"/>
                    <a:pt x="1041" y="1859"/>
                  </a:cubicBezTo>
                  <a:cubicBezTo>
                    <a:pt x="916" y="1640"/>
                    <a:pt x="629" y="1529"/>
                    <a:pt x="389" y="1606"/>
                  </a:cubicBezTo>
                  <a:cubicBezTo>
                    <a:pt x="199" y="1666"/>
                    <a:pt x="-165" y="2048"/>
                    <a:pt x="85" y="2223"/>
                  </a:cubicBezTo>
                  <a:cubicBezTo>
                    <a:pt x="198" y="2301"/>
                    <a:pt x="530" y="2234"/>
                    <a:pt x="663" y="2232"/>
                  </a:cubicBezTo>
                  <a:cubicBezTo>
                    <a:pt x="878" y="2229"/>
                    <a:pt x="1092" y="2226"/>
                    <a:pt x="1307" y="2223"/>
                  </a:cubicBezTo>
                  <a:cubicBezTo>
                    <a:pt x="2172" y="2212"/>
                    <a:pt x="3038" y="2200"/>
                    <a:pt x="3904" y="2189"/>
                  </a:cubicBezTo>
                  <a:cubicBezTo>
                    <a:pt x="4393" y="2182"/>
                    <a:pt x="4881" y="2175"/>
                    <a:pt x="5370" y="2169"/>
                  </a:cubicBezTo>
                  <a:close/>
                </a:path>
              </a:pathLst>
            </a:custGeom>
            <a:solidFill>
              <a:srgbClr val="FFFFFF">
                <a:alpha val="4873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-1204349" y="3117549"/>
              <a:ext cx="1784261" cy="746950"/>
            </a:xfrm>
            <a:custGeom>
              <a:avLst/>
              <a:gdLst/>
              <a:ahLst/>
              <a:cxnLst/>
              <a:rect l="l" t="t" r="r" b="b"/>
              <a:pathLst>
                <a:path w="5401" h="2261" extrusionOk="0">
                  <a:moveTo>
                    <a:pt x="5370" y="2169"/>
                  </a:moveTo>
                  <a:cubicBezTo>
                    <a:pt x="5448" y="1983"/>
                    <a:pt x="5373" y="1746"/>
                    <a:pt x="5202" y="1638"/>
                  </a:cubicBezTo>
                  <a:cubicBezTo>
                    <a:pt x="5031" y="1531"/>
                    <a:pt x="4784" y="1567"/>
                    <a:pt x="4651" y="1717"/>
                  </a:cubicBezTo>
                  <a:cubicBezTo>
                    <a:pt x="4749" y="1435"/>
                    <a:pt x="4642" y="1094"/>
                    <a:pt x="4399" y="919"/>
                  </a:cubicBezTo>
                  <a:cubicBezTo>
                    <a:pt x="4156" y="745"/>
                    <a:pt x="3799" y="751"/>
                    <a:pt x="3562" y="935"/>
                  </a:cubicBezTo>
                  <a:cubicBezTo>
                    <a:pt x="3616" y="598"/>
                    <a:pt x="3432" y="237"/>
                    <a:pt x="3129" y="83"/>
                  </a:cubicBezTo>
                  <a:cubicBezTo>
                    <a:pt x="2825" y="-71"/>
                    <a:pt x="2425" y="-6"/>
                    <a:pt x="2186" y="236"/>
                  </a:cubicBezTo>
                  <a:cubicBezTo>
                    <a:pt x="1946" y="478"/>
                    <a:pt x="1886" y="878"/>
                    <a:pt x="2043" y="1180"/>
                  </a:cubicBezTo>
                  <a:cubicBezTo>
                    <a:pt x="1830" y="1032"/>
                    <a:pt x="1525" y="1030"/>
                    <a:pt x="1309" y="1176"/>
                  </a:cubicBezTo>
                  <a:cubicBezTo>
                    <a:pt x="1094" y="1322"/>
                    <a:pt x="983" y="1606"/>
                    <a:pt x="1041" y="1859"/>
                  </a:cubicBezTo>
                  <a:cubicBezTo>
                    <a:pt x="916" y="1640"/>
                    <a:pt x="629" y="1529"/>
                    <a:pt x="389" y="1606"/>
                  </a:cubicBezTo>
                  <a:cubicBezTo>
                    <a:pt x="199" y="1666"/>
                    <a:pt x="-165" y="2048"/>
                    <a:pt x="85" y="2223"/>
                  </a:cubicBezTo>
                  <a:cubicBezTo>
                    <a:pt x="198" y="2301"/>
                    <a:pt x="530" y="2234"/>
                    <a:pt x="663" y="2232"/>
                  </a:cubicBezTo>
                  <a:cubicBezTo>
                    <a:pt x="878" y="2229"/>
                    <a:pt x="1092" y="2226"/>
                    <a:pt x="1307" y="2223"/>
                  </a:cubicBezTo>
                  <a:cubicBezTo>
                    <a:pt x="2172" y="2212"/>
                    <a:pt x="3038" y="2200"/>
                    <a:pt x="3904" y="2189"/>
                  </a:cubicBezTo>
                  <a:cubicBezTo>
                    <a:pt x="4393" y="2182"/>
                    <a:pt x="4881" y="2175"/>
                    <a:pt x="5370" y="2169"/>
                  </a:cubicBezTo>
                  <a:close/>
                </a:path>
              </a:pathLst>
            </a:custGeom>
            <a:solidFill>
              <a:srgbClr val="FFFFFF">
                <a:alpha val="4873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4" name="Google Shape;504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505" name="Google Shape;505;p27"/>
          <p:cNvSpPr txBox="1">
            <a:spLocks noGrp="1"/>
          </p:cNvSpPr>
          <p:nvPr>
            <p:ph type="subTitle" idx="1"/>
          </p:nvPr>
        </p:nvSpPr>
        <p:spPr>
          <a:xfrm>
            <a:off x="764425" y="2702799"/>
            <a:ext cx="2369400" cy="9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6" name="Google Shape;506;p27"/>
          <p:cNvSpPr txBox="1">
            <a:spLocks noGrp="1"/>
          </p:cNvSpPr>
          <p:nvPr>
            <p:ph type="subTitle" idx="2"/>
          </p:nvPr>
        </p:nvSpPr>
        <p:spPr>
          <a:xfrm>
            <a:off x="3387300" y="2702799"/>
            <a:ext cx="2369400" cy="9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7" name="Google Shape;507;p27"/>
          <p:cNvSpPr txBox="1">
            <a:spLocks noGrp="1"/>
          </p:cNvSpPr>
          <p:nvPr>
            <p:ph type="subTitle" idx="3"/>
          </p:nvPr>
        </p:nvSpPr>
        <p:spPr>
          <a:xfrm>
            <a:off x="6010225" y="2702799"/>
            <a:ext cx="2369400" cy="9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27"/>
          <p:cNvSpPr txBox="1">
            <a:spLocks noGrp="1"/>
          </p:cNvSpPr>
          <p:nvPr>
            <p:ph type="subTitle" idx="4"/>
          </p:nvPr>
        </p:nvSpPr>
        <p:spPr>
          <a:xfrm>
            <a:off x="764425" y="2165250"/>
            <a:ext cx="23694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09" name="Google Shape;509;p27"/>
          <p:cNvSpPr txBox="1">
            <a:spLocks noGrp="1"/>
          </p:cNvSpPr>
          <p:nvPr>
            <p:ph type="subTitle" idx="5"/>
          </p:nvPr>
        </p:nvSpPr>
        <p:spPr>
          <a:xfrm>
            <a:off x="3387304" y="2165250"/>
            <a:ext cx="23694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10" name="Google Shape;510;p27"/>
          <p:cNvSpPr txBox="1">
            <a:spLocks noGrp="1"/>
          </p:cNvSpPr>
          <p:nvPr>
            <p:ph type="subTitle" idx="6"/>
          </p:nvPr>
        </p:nvSpPr>
        <p:spPr>
          <a:xfrm>
            <a:off x="6010225" y="2165250"/>
            <a:ext cx="23694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" name="Google Shape;512;p28"/>
          <p:cNvGrpSpPr/>
          <p:nvPr/>
        </p:nvGrpSpPr>
        <p:grpSpPr>
          <a:xfrm>
            <a:off x="-2326554" y="-1550026"/>
            <a:ext cx="13790554" cy="8941247"/>
            <a:chOff x="-2326554" y="-1550026"/>
            <a:chExt cx="13790554" cy="8941247"/>
          </a:xfrm>
        </p:grpSpPr>
        <p:sp>
          <p:nvSpPr>
            <p:cNvPr id="513" name="Google Shape;513;p28"/>
            <p:cNvSpPr/>
            <p:nvPr/>
          </p:nvSpPr>
          <p:spPr>
            <a:xfrm>
              <a:off x="7867650" y="-1550026"/>
              <a:ext cx="3596351" cy="3057801"/>
            </a:xfrm>
            <a:custGeom>
              <a:avLst/>
              <a:gdLst/>
              <a:ahLst/>
              <a:cxnLst/>
              <a:rect l="l" t="t" r="r" b="b"/>
              <a:pathLst>
                <a:path w="3646" h="3100" extrusionOk="0">
                  <a:moveTo>
                    <a:pt x="2367" y="307"/>
                  </a:moveTo>
                  <a:cubicBezTo>
                    <a:pt x="2910" y="628"/>
                    <a:pt x="3308" y="1162"/>
                    <a:pt x="3540" y="1749"/>
                  </a:cubicBezTo>
                  <a:cubicBezTo>
                    <a:pt x="3637" y="1994"/>
                    <a:pt x="3703" y="2281"/>
                    <a:pt x="3576" y="2512"/>
                  </a:cubicBezTo>
                  <a:cubicBezTo>
                    <a:pt x="3458" y="2725"/>
                    <a:pt x="3212" y="2824"/>
                    <a:pt x="2984" y="2908"/>
                  </a:cubicBezTo>
                  <a:cubicBezTo>
                    <a:pt x="2701" y="3011"/>
                    <a:pt x="2407" y="3115"/>
                    <a:pt x="2106" y="3098"/>
                  </a:cubicBezTo>
                  <a:cubicBezTo>
                    <a:pt x="1833" y="3083"/>
                    <a:pt x="1576" y="2972"/>
                    <a:pt x="1326" y="2861"/>
                  </a:cubicBezTo>
                  <a:cubicBezTo>
                    <a:pt x="1030" y="2730"/>
                    <a:pt x="729" y="2596"/>
                    <a:pt x="490" y="2378"/>
                  </a:cubicBezTo>
                  <a:cubicBezTo>
                    <a:pt x="191" y="2107"/>
                    <a:pt x="10" y="1710"/>
                    <a:pt x="0" y="1307"/>
                  </a:cubicBezTo>
                  <a:cubicBezTo>
                    <a:pt x="-9" y="938"/>
                    <a:pt x="138" y="420"/>
                    <a:pt x="453" y="187"/>
                  </a:cubicBezTo>
                  <a:cubicBezTo>
                    <a:pt x="736" y="-23"/>
                    <a:pt x="1241" y="-21"/>
                    <a:pt x="1569" y="26"/>
                  </a:cubicBezTo>
                  <a:cubicBezTo>
                    <a:pt x="1850" y="67"/>
                    <a:pt x="2123" y="163"/>
                    <a:pt x="2367" y="3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8"/>
            <p:cNvSpPr/>
            <p:nvPr/>
          </p:nvSpPr>
          <p:spPr>
            <a:xfrm rot="5400011">
              <a:off x="-1388812" y="3264089"/>
              <a:ext cx="3189394" cy="5064869"/>
            </a:xfrm>
            <a:custGeom>
              <a:avLst/>
              <a:gdLst/>
              <a:ahLst/>
              <a:cxnLst/>
              <a:rect l="l" t="t" r="r" b="b"/>
              <a:pathLst>
                <a:path w="3915" h="3628" extrusionOk="0">
                  <a:moveTo>
                    <a:pt x="3353" y="3628"/>
                  </a:moveTo>
                  <a:cubicBezTo>
                    <a:pt x="3701" y="3243"/>
                    <a:pt x="3915" y="2715"/>
                    <a:pt x="3915" y="2132"/>
                  </a:cubicBezTo>
                  <a:cubicBezTo>
                    <a:pt x="3915" y="955"/>
                    <a:pt x="3039" y="0"/>
                    <a:pt x="1958" y="0"/>
                  </a:cubicBezTo>
                  <a:cubicBezTo>
                    <a:pt x="876" y="0"/>
                    <a:pt x="0" y="955"/>
                    <a:pt x="0" y="2132"/>
                  </a:cubicBezTo>
                  <a:cubicBezTo>
                    <a:pt x="0" y="2715"/>
                    <a:pt x="215" y="3243"/>
                    <a:pt x="563" y="3628"/>
                  </a:cubicBezTo>
                  <a:lnTo>
                    <a:pt x="3353" y="362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5" name="Google Shape;515;p28"/>
          <p:cNvGrpSpPr/>
          <p:nvPr/>
        </p:nvGrpSpPr>
        <p:grpSpPr>
          <a:xfrm>
            <a:off x="-721249" y="-200400"/>
            <a:ext cx="10559644" cy="4668450"/>
            <a:chOff x="-721249" y="-200400"/>
            <a:chExt cx="10559644" cy="4668450"/>
          </a:xfrm>
        </p:grpSpPr>
        <p:sp>
          <p:nvSpPr>
            <p:cNvPr id="516" name="Google Shape;516;p28"/>
            <p:cNvSpPr/>
            <p:nvPr/>
          </p:nvSpPr>
          <p:spPr>
            <a:xfrm>
              <a:off x="-606949" y="-200400"/>
              <a:ext cx="1368019" cy="572700"/>
            </a:xfrm>
            <a:custGeom>
              <a:avLst/>
              <a:gdLst/>
              <a:ahLst/>
              <a:cxnLst/>
              <a:rect l="l" t="t" r="r" b="b"/>
              <a:pathLst>
                <a:path w="5401" h="2261" extrusionOk="0">
                  <a:moveTo>
                    <a:pt x="5370" y="2169"/>
                  </a:moveTo>
                  <a:cubicBezTo>
                    <a:pt x="5448" y="1983"/>
                    <a:pt x="5373" y="1746"/>
                    <a:pt x="5202" y="1638"/>
                  </a:cubicBezTo>
                  <a:cubicBezTo>
                    <a:pt x="5031" y="1531"/>
                    <a:pt x="4784" y="1567"/>
                    <a:pt x="4651" y="1717"/>
                  </a:cubicBezTo>
                  <a:cubicBezTo>
                    <a:pt x="4749" y="1435"/>
                    <a:pt x="4642" y="1094"/>
                    <a:pt x="4399" y="919"/>
                  </a:cubicBezTo>
                  <a:cubicBezTo>
                    <a:pt x="4156" y="745"/>
                    <a:pt x="3799" y="751"/>
                    <a:pt x="3562" y="935"/>
                  </a:cubicBezTo>
                  <a:cubicBezTo>
                    <a:pt x="3616" y="598"/>
                    <a:pt x="3432" y="237"/>
                    <a:pt x="3129" y="83"/>
                  </a:cubicBezTo>
                  <a:cubicBezTo>
                    <a:pt x="2825" y="-71"/>
                    <a:pt x="2425" y="-6"/>
                    <a:pt x="2186" y="236"/>
                  </a:cubicBezTo>
                  <a:cubicBezTo>
                    <a:pt x="1946" y="478"/>
                    <a:pt x="1886" y="878"/>
                    <a:pt x="2043" y="1180"/>
                  </a:cubicBezTo>
                  <a:cubicBezTo>
                    <a:pt x="1830" y="1032"/>
                    <a:pt x="1525" y="1030"/>
                    <a:pt x="1309" y="1176"/>
                  </a:cubicBezTo>
                  <a:cubicBezTo>
                    <a:pt x="1094" y="1322"/>
                    <a:pt x="983" y="1606"/>
                    <a:pt x="1041" y="1859"/>
                  </a:cubicBezTo>
                  <a:cubicBezTo>
                    <a:pt x="916" y="1640"/>
                    <a:pt x="629" y="1529"/>
                    <a:pt x="389" y="1606"/>
                  </a:cubicBezTo>
                  <a:cubicBezTo>
                    <a:pt x="199" y="1666"/>
                    <a:pt x="-165" y="2048"/>
                    <a:pt x="85" y="2223"/>
                  </a:cubicBezTo>
                  <a:cubicBezTo>
                    <a:pt x="198" y="2301"/>
                    <a:pt x="530" y="2234"/>
                    <a:pt x="663" y="2232"/>
                  </a:cubicBezTo>
                  <a:cubicBezTo>
                    <a:pt x="878" y="2229"/>
                    <a:pt x="1092" y="2226"/>
                    <a:pt x="1307" y="2223"/>
                  </a:cubicBezTo>
                  <a:cubicBezTo>
                    <a:pt x="2172" y="2212"/>
                    <a:pt x="3038" y="2200"/>
                    <a:pt x="3904" y="2189"/>
                  </a:cubicBezTo>
                  <a:cubicBezTo>
                    <a:pt x="4393" y="2182"/>
                    <a:pt x="4881" y="2175"/>
                    <a:pt x="5370" y="2169"/>
                  </a:cubicBezTo>
                  <a:close/>
                </a:path>
              </a:pathLst>
            </a:custGeom>
            <a:solidFill>
              <a:srgbClr val="FFFFFF">
                <a:alpha val="4873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8470376" y="656850"/>
              <a:ext cx="1368019" cy="572700"/>
            </a:xfrm>
            <a:custGeom>
              <a:avLst/>
              <a:gdLst/>
              <a:ahLst/>
              <a:cxnLst/>
              <a:rect l="l" t="t" r="r" b="b"/>
              <a:pathLst>
                <a:path w="5401" h="2261" extrusionOk="0">
                  <a:moveTo>
                    <a:pt x="5370" y="2169"/>
                  </a:moveTo>
                  <a:cubicBezTo>
                    <a:pt x="5448" y="1983"/>
                    <a:pt x="5373" y="1746"/>
                    <a:pt x="5202" y="1638"/>
                  </a:cubicBezTo>
                  <a:cubicBezTo>
                    <a:pt x="5031" y="1531"/>
                    <a:pt x="4784" y="1567"/>
                    <a:pt x="4651" y="1717"/>
                  </a:cubicBezTo>
                  <a:cubicBezTo>
                    <a:pt x="4749" y="1435"/>
                    <a:pt x="4642" y="1094"/>
                    <a:pt x="4399" y="919"/>
                  </a:cubicBezTo>
                  <a:cubicBezTo>
                    <a:pt x="4156" y="745"/>
                    <a:pt x="3799" y="751"/>
                    <a:pt x="3562" y="935"/>
                  </a:cubicBezTo>
                  <a:cubicBezTo>
                    <a:pt x="3616" y="598"/>
                    <a:pt x="3432" y="237"/>
                    <a:pt x="3129" y="83"/>
                  </a:cubicBezTo>
                  <a:cubicBezTo>
                    <a:pt x="2825" y="-71"/>
                    <a:pt x="2425" y="-6"/>
                    <a:pt x="2186" y="236"/>
                  </a:cubicBezTo>
                  <a:cubicBezTo>
                    <a:pt x="1946" y="478"/>
                    <a:pt x="1886" y="878"/>
                    <a:pt x="2043" y="1180"/>
                  </a:cubicBezTo>
                  <a:cubicBezTo>
                    <a:pt x="1830" y="1032"/>
                    <a:pt x="1525" y="1030"/>
                    <a:pt x="1309" y="1176"/>
                  </a:cubicBezTo>
                  <a:cubicBezTo>
                    <a:pt x="1094" y="1322"/>
                    <a:pt x="983" y="1606"/>
                    <a:pt x="1041" y="1859"/>
                  </a:cubicBezTo>
                  <a:cubicBezTo>
                    <a:pt x="916" y="1640"/>
                    <a:pt x="629" y="1529"/>
                    <a:pt x="389" y="1606"/>
                  </a:cubicBezTo>
                  <a:cubicBezTo>
                    <a:pt x="199" y="1666"/>
                    <a:pt x="-165" y="2048"/>
                    <a:pt x="85" y="2223"/>
                  </a:cubicBezTo>
                  <a:cubicBezTo>
                    <a:pt x="198" y="2301"/>
                    <a:pt x="530" y="2234"/>
                    <a:pt x="663" y="2232"/>
                  </a:cubicBezTo>
                  <a:cubicBezTo>
                    <a:pt x="878" y="2229"/>
                    <a:pt x="1092" y="2226"/>
                    <a:pt x="1307" y="2223"/>
                  </a:cubicBezTo>
                  <a:cubicBezTo>
                    <a:pt x="2172" y="2212"/>
                    <a:pt x="3038" y="2200"/>
                    <a:pt x="3904" y="2189"/>
                  </a:cubicBezTo>
                  <a:cubicBezTo>
                    <a:pt x="4393" y="2182"/>
                    <a:pt x="4881" y="2175"/>
                    <a:pt x="5370" y="2169"/>
                  </a:cubicBezTo>
                  <a:close/>
                </a:path>
              </a:pathLst>
            </a:custGeom>
            <a:solidFill>
              <a:srgbClr val="FFFFFF">
                <a:alpha val="4873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-721249" y="3895350"/>
              <a:ext cx="1368019" cy="572700"/>
            </a:xfrm>
            <a:custGeom>
              <a:avLst/>
              <a:gdLst/>
              <a:ahLst/>
              <a:cxnLst/>
              <a:rect l="l" t="t" r="r" b="b"/>
              <a:pathLst>
                <a:path w="5401" h="2261" extrusionOk="0">
                  <a:moveTo>
                    <a:pt x="5370" y="2169"/>
                  </a:moveTo>
                  <a:cubicBezTo>
                    <a:pt x="5448" y="1983"/>
                    <a:pt x="5373" y="1746"/>
                    <a:pt x="5202" y="1638"/>
                  </a:cubicBezTo>
                  <a:cubicBezTo>
                    <a:pt x="5031" y="1531"/>
                    <a:pt x="4784" y="1567"/>
                    <a:pt x="4651" y="1717"/>
                  </a:cubicBezTo>
                  <a:cubicBezTo>
                    <a:pt x="4749" y="1435"/>
                    <a:pt x="4642" y="1094"/>
                    <a:pt x="4399" y="919"/>
                  </a:cubicBezTo>
                  <a:cubicBezTo>
                    <a:pt x="4156" y="745"/>
                    <a:pt x="3799" y="751"/>
                    <a:pt x="3562" y="935"/>
                  </a:cubicBezTo>
                  <a:cubicBezTo>
                    <a:pt x="3616" y="598"/>
                    <a:pt x="3432" y="237"/>
                    <a:pt x="3129" y="83"/>
                  </a:cubicBezTo>
                  <a:cubicBezTo>
                    <a:pt x="2825" y="-71"/>
                    <a:pt x="2425" y="-6"/>
                    <a:pt x="2186" y="236"/>
                  </a:cubicBezTo>
                  <a:cubicBezTo>
                    <a:pt x="1946" y="478"/>
                    <a:pt x="1886" y="878"/>
                    <a:pt x="2043" y="1180"/>
                  </a:cubicBezTo>
                  <a:cubicBezTo>
                    <a:pt x="1830" y="1032"/>
                    <a:pt x="1525" y="1030"/>
                    <a:pt x="1309" y="1176"/>
                  </a:cubicBezTo>
                  <a:cubicBezTo>
                    <a:pt x="1094" y="1322"/>
                    <a:pt x="983" y="1606"/>
                    <a:pt x="1041" y="1859"/>
                  </a:cubicBezTo>
                  <a:cubicBezTo>
                    <a:pt x="916" y="1640"/>
                    <a:pt x="629" y="1529"/>
                    <a:pt x="389" y="1606"/>
                  </a:cubicBezTo>
                  <a:cubicBezTo>
                    <a:pt x="199" y="1666"/>
                    <a:pt x="-165" y="2048"/>
                    <a:pt x="85" y="2223"/>
                  </a:cubicBezTo>
                  <a:cubicBezTo>
                    <a:pt x="198" y="2301"/>
                    <a:pt x="530" y="2234"/>
                    <a:pt x="663" y="2232"/>
                  </a:cubicBezTo>
                  <a:cubicBezTo>
                    <a:pt x="878" y="2229"/>
                    <a:pt x="1092" y="2226"/>
                    <a:pt x="1307" y="2223"/>
                  </a:cubicBezTo>
                  <a:cubicBezTo>
                    <a:pt x="2172" y="2212"/>
                    <a:pt x="3038" y="2200"/>
                    <a:pt x="3904" y="2189"/>
                  </a:cubicBezTo>
                  <a:cubicBezTo>
                    <a:pt x="4393" y="2182"/>
                    <a:pt x="4881" y="2175"/>
                    <a:pt x="5370" y="2169"/>
                  </a:cubicBezTo>
                  <a:close/>
                </a:path>
              </a:pathLst>
            </a:custGeom>
            <a:solidFill>
              <a:srgbClr val="FFFFFF">
                <a:alpha val="4873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9" name="Google Shape;519;p28"/>
          <p:cNvGrpSpPr/>
          <p:nvPr/>
        </p:nvGrpSpPr>
        <p:grpSpPr>
          <a:xfrm>
            <a:off x="209117" y="227771"/>
            <a:ext cx="8818206" cy="4524028"/>
            <a:chOff x="209117" y="227771"/>
            <a:chExt cx="8818206" cy="4524028"/>
          </a:xfrm>
        </p:grpSpPr>
        <p:grpSp>
          <p:nvGrpSpPr>
            <p:cNvPr id="520" name="Google Shape;520;p28"/>
            <p:cNvGrpSpPr/>
            <p:nvPr/>
          </p:nvGrpSpPr>
          <p:grpSpPr>
            <a:xfrm>
              <a:off x="8535442" y="227771"/>
              <a:ext cx="399431" cy="428953"/>
              <a:chOff x="8535442" y="227771"/>
              <a:chExt cx="399431" cy="428953"/>
            </a:xfrm>
          </p:grpSpPr>
          <p:sp>
            <p:nvSpPr>
              <p:cNvPr id="521" name="Google Shape;521;p28"/>
              <p:cNvSpPr/>
              <p:nvPr/>
            </p:nvSpPr>
            <p:spPr>
              <a:xfrm rot="10800000">
                <a:off x="8767475" y="422294"/>
                <a:ext cx="167398" cy="23443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20" extrusionOk="0">
                    <a:moveTo>
                      <a:pt x="1140" y="451"/>
                    </a:moveTo>
                    <a:lnTo>
                      <a:pt x="1292" y="0"/>
                    </a:lnTo>
                    <a:lnTo>
                      <a:pt x="1444" y="451"/>
                    </a:lnTo>
                    <a:cubicBezTo>
                      <a:pt x="1640" y="1031"/>
                      <a:pt x="2048" y="1516"/>
                      <a:pt x="2585" y="1810"/>
                    </a:cubicBezTo>
                    <a:cubicBezTo>
                      <a:pt x="2048" y="2104"/>
                      <a:pt x="1640" y="2589"/>
                      <a:pt x="1444" y="3169"/>
                    </a:cubicBezTo>
                    <a:lnTo>
                      <a:pt x="1292" y="3620"/>
                    </a:lnTo>
                    <a:lnTo>
                      <a:pt x="1140" y="3169"/>
                    </a:lnTo>
                    <a:cubicBezTo>
                      <a:pt x="944" y="2589"/>
                      <a:pt x="537" y="2104"/>
                      <a:pt x="0" y="1810"/>
                    </a:cubicBezTo>
                    <a:cubicBezTo>
                      <a:pt x="537" y="1516"/>
                      <a:pt x="944" y="1031"/>
                      <a:pt x="1140" y="4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28"/>
              <p:cNvSpPr/>
              <p:nvPr/>
            </p:nvSpPr>
            <p:spPr>
              <a:xfrm rot="10800000">
                <a:off x="8535442" y="470920"/>
                <a:ext cx="92457" cy="92451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28"/>
              <p:cNvSpPr/>
              <p:nvPr/>
            </p:nvSpPr>
            <p:spPr>
              <a:xfrm rot="10800000">
                <a:off x="8654499" y="227771"/>
                <a:ext cx="413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4" name="Google Shape;524;p28"/>
            <p:cNvGrpSpPr/>
            <p:nvPr/>
          </p:nvGrpSpPr>
          <p:grpSpPr>
            <a:xfrm>
              <a:off x="8627892" y="4322846"/>
              <a:ext cx="399431" cy="428953"/>
              <a:chOff x="8627892" y="4322846"/>
              <a:chExt cx="399431" cy="428953"/>
            </a:xfrm>
          </p:grpSpPr>
          <p:sp>
            <p:nvSpPr>
              <p:cNvPr id="525" name="Google Shape;525;p28"/>
              <p:cNvSpPr/>
              <p:nvPr/>
            </p:nvSpPr>
            <p:spPr>
              <a:xfrm>
                <a:off x="8627892" y="4322846"/>
                <a:ext cx="167398" cy="23443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20" extrusionOk="0">
                    <a:moveTo>
                      <a:pt x="1140" y="451"/>
                    </a:moveTo>
                    <a:lnTo>
                      <a:pt x="1292" y="0"/>
                    </a:lnTo>
                    <a:lnTo>
                      <a:pt x="1444" y="451"/>
                    </a:lnTo>
                    <a:cubicBezTo>
                      <a:pt x="1640" y="1031"/>
                      <a:pt x="2048" y="1516"/>
                      <a:pt x="2585" y="1810"/>
                    </a:cubicBezTo>
                    <a:cubicBezTo>
                      <a:pt x="2048" y="2104"/>
                      <a:pt x="1640" y="2589"/>
                      <a:pt x="1444" y="3169"/>
                    </a:cubicBezTo>
                    <a:lnTo>
                      <a:pt x="1292" y="3620"/>
                    </a:lnTo>
                    <a:lnTo>
                      <a:pt x="1140" y="3169"/>
                    </a:lnTo>
                    <a:cubicBezTo>
                      <a:pt x="944" y="2589"/>
                      <a:pt x="537" y="2104"/>
                      <a:pt x="0" y="1810"/>
                    </a:cubicBezTo>
                    <a:cubicBezTo>
                      <a:pt x="537" y="1516"/>
                      <a:pt x="944" y="1031"/>
                      <a:pt x="1140" y="45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28"/>
              <p:cNvSpPr/>
              <p:nvPr/>
            </p:nvSpPr>
            <p:spPr>
              <a:xfrm>
                <a:off x="8934867" y="4416200"/>
                <a:ext cx="92457" cy="92451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28"/>
              <p:cNvSpPr/>
              <p:nvPr/>
            </p:nvSpPr>
            <p:spPr>
              <a:xfrm>
                <a:off x="8866892" y="4710425"/>
                <a:ext cx="413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8" name="Google Shape;528;p28"/>
            <p:cNvGrpSpPr/>
            <p:nvPr/>
          </p:nvGrpSpPr>
          <p:grpSpPr>
            <a:xfrm>
              <a:off x="209117" y="656721"/>
              <a:ext cx="216974" cy="322428"/>
              <a:chOff x="209117" y="656721"/>
              <a:chExt cx="216974" cy="322428"/>
            </a:xfrm>
          </p:grpSpPr>
          <p:sp>
            <p:nvSpPr>
              <p:cNvPr id="529" name="Google Shape;529;p28"/>
              <p:cNvSpPr/>
              <p:nvPr/>
            </p:nvSpPr>
            <p:spPr>
              <a:xfrm>
                <a:off x="209117" y="656721"/>
                <a:ext cx="167398" cy="23443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20" extrusionOk="0">
                    <a:moveTo>
                      <a:pt x="1140" y="451"/>
                    </a:moveTo>
                    <a:lnTo>
                      <a:pt x="1292" y="0"/>
                    </a:lnTo>
                    <a:lnTo>
                      <a:pt x="1444" y="451"/>
                    </a:lnTo>
                    <a:cubicBezTo>
                      <a:pt x="1640" y="1031"/>
                      <a:pt x="2048" y="1516"/>
                      <a:pt x="2585" y="1810"/>
                    </a:cubicBezTo>
                    <a:cubicBezTo>
                      <a:pt x="2048" y="2104"/>
                      <a:pt x="1640" y="2589"/>
                      <a:pt x="1444" y="3169"/>
                    </a:cubicBezTo>
                    <a:lnTo>
                      <a:pt x="1292" y="3620"/>
                    </a:lnTo>
                    <a:lnTo>
                      <a:pt x="1140" y="3169"/>
                    </a:lnTo>
                    <a:cubicBezTo>
                      <a:pt x="944" y="2589"/>
                      <a:pt x="537" y="2104"/>
                      <a:pt x="0" y="1810"/>
                    </a:cubicBezTo>
                    <a:cubicBezTo>
                      <a:pt x="537" y="1516"/>
                      <a:pt x="944" y="1031"/>
                      <a:pt x="1140" y="4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28"/>
              <p:cNvSpPr/>
              <p:nvPr/>
            </p:nvSpPr>
            <p:spPr>
              <a:xfrm>
                <a:off x="384717" y="937775"/>
                <a:ext cx="413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31" name="Google Shape;531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532" name="Google Shape;532;p28"/>
          <p:cNvSpPr txBox="1">
            <a:spLocks noGrp="1"/>
          </p:cNvSpPr>
          <p:nvPr>
            <p:ph type="subTitle" idx="1"/>
          </p:nvPr>
        </p:nvSpPr>
        <p:spPr>
          <a:xfrm>
            <a:off x="1333500" y="1786329"/>
            <a:ext cx="2713500" cy="9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28"/>
          <p:cNvSpPr txBox="1">
            <a:spLocks noGrp="1"/>
          </p:cNvSpPr>
          <p:nvPr>
            <p:ph type="subTitle" idx="2"/>
          </p:nvPr>
        </p:nvSpPr>
        <p:spPr>
          <a:xfrm>
            <a:off x="5096973" y="1786329"/>
            <a:ext cx="2713500" cy="9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28"/>
          <p:cNvSpPr txBox="1">
            <a:spLocks noGrp="1"/>
          </p:cNvSpPr>
          <p:nvPr>
            <p:ph type="subTitle" idx="3"/>
          </p:nvPr>
        </p:nvSpPr>
        <p:spPr>
          <a:xfrm>
            <a:off x="1333500" y="3357475"/>
            <a:ext cx="2713500" cy="9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28"/>
          <p:cNvSpPr txBox="1">
            <a:spLocks noGrp="1"/>
          </p:cNvSpPr>
          <p:nvPr>
            <p:ph type="subTitle" idx="4"/>
          </p:nvPr>
        </p:nvSpPr>
        <p:spPr>
          <a:xfrm>
            <a:off x="5096973" y="3357475"/>
            <a:ext cx="2713500" cy="9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6" name="Google Shape;536;p28"/>
          <p:cNvSpPr txBox="1">
            <a:spLocks noGrp="1"/>
          </p:cNvSpPr>
          <p:nvPr>
            <p:ph type="subTitle" idx="5"/>
          </p:nvPr>
        </p:nvSpPr>
        <p:spPr>
          <a:xfrm>
            <a:off x="1333512" y="1442075"/>
            <a:ext cx="27135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37" name="Google Shape;537;p28"/>
          <p:cNvSpPr txBox="1">
            <a:spLocks noGrp="1"/>
          </p:cNvSpPr>
          <p:nvPr>
            <p:ph type="subTitle" idx="6"/>
          </p:nvPr>
        </p:nvSpPr>
        <p:spPr>
          <a:xfrm>
            <a:off x="1333512" y="3013335"/>
            <a:ext cx="27135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38" name="Google Shape;538;p28"/>
          <p:cNvSpPr txBox="1">
            <a:spLocks noGrp="1"/>
          </p:cNvSpPr>
          <p:nvPr>
            <p:ph type="subTitle" idx="7"/>
          </p:nvPr>
        </p:nvSpPr>
        <p:spPr>
          <a:xfrm>
            <a:off x="5096979" y="1442075"/>
            <a:ext cx="27135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39" name="Google Shape;539;p28"/>
          <p:cNvSpPr txBox="1">
            <a:spLocks noGrp="1"/>
          </p:cNvSpPr>
          <p:nvPr>
            <p:ph type="subTitle" idx="8"/>
          </p:nvPr>
        </p:nvSpPr>
        <p:spPr>
          <a:xfrm>
            <a:off x="5096979" y="3013335"/>
            <a:ext cx="27135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oogle Shape;541;p29"/>
          <p:cNvGrpSpPr/>
          <p:nvPr/>
        </p:nvGrpSpPr>
        <p:grpSpPr>
          <a:xfrm>
            <a:off x="-3557786" y="-4448656"/>
            <a:ext cx="15759207" cy="13192168"/>
            <a:chOff x="-3557786" y="-4448656"/>
            <a:chExt cx="15759207" cy="13192168"/>
          </a:xfrm>
        </p:grpSpPr>
        <p:grpSp>
          <p:nvGrpSpPr>
            <p:cNvPr id="542" name="Google Shape;542;p29"/>
            <p:cNvGrpSpPr/>
            <p:nvPr/>
          </p:nvGrpSpPr>
          <p:grpSpPr>
            <a:xfrm>
              <a:off x="8605742" y="3922921"/>
              <a:ext cx="399431" cy="428953"/>
              <a:chOff x="8605742" y="3922921"/>
              <a:chExt cx="399431" cy="428953"/>
            </a:xfrm>
          </p:grpSpPr>
          <p:sp>
            <p:nvSpPr>
              <p:cNvPr id="543" name="Google Shape;543;p29"/>
              <p:cNvSpPr/>
              <p:nvPr/>
            </p:nvSpPr>
            <p:spPr>
              <a:xfrm>
                <a:off x="8605742" y="3922921"/>
                <a:ext cx="167398" cy="23443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20" extrusionOk="0">
                    <a:moveTo>
                      <a:pt x="1140" y="451"/>
                    </a:moveTo>
                    <a:lnTo>
                      <a:pt x="1292" y="0"/>
                    </a:lnTo>
                    <a:lnTo>
                      <a:pt x="1444" y="451"/>
                    </a:lnTo>
                    <a:cubicBezTo>
                      <a:pt x="1640" y="1031"/>
                      <a:pt x="2048" y="1516"/>
                      <a:pt x="2585" y="1810"/>
                    </a:cubicBezTo>
                    <a:cubicBezTo>
                      <a:pt x="2048" y="2104"/>
                      <a:pt x="1640" y="2589"/>
                      <a:pt x="1444" y="3169"/>
                    </a:cubicBezTo>
                    <a:lnTo>
                      <a:pt x="1292" y="3620"/>
                    </a:lnTo>
                    <a:lnTo>
                      <a:pt x="1140" y="3169"/>
                    </a:lnTo>
                    <a:cubicBezTo>
                      <a:pt x="944" y="2589"/>
                      <a:pt x="537" y="2104"/>
                      <a:pt x="0" y="1810"/>
                    </a:cubicBezTo>
                    <a:cubicBezTo>
                      <a:pt x="537" y="1516"/>
                      <a:pt x="944" y="1031"/>
                      <a:pt x="1140" y="4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29"/>
              <p:cNvSpPr/>
              <p:nvPr/>
            </p:nvSpPr>
            <p:spPr>
              <a:xfrm>
                <a:off x="8912717" y="4016275"/>
                <a:ext cx="92457" cy="92451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29"/>
              <p:cNvSpPr/>
              <p:nvPr/>
            </p:nvSpPr>
            <p:spPr>
              <a:xfrm>
                <a:off x="8844742" y="4310500"/>
                <a:ext cx="413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6" name="Google Shape;546;p29"/>
            <p:cNvGrpSpPr/>
            <p:nvPr/>
          </p:nvGrpSpPr>
          <p:grpSpPr>
            <a:xfrm>
              <a:off x="8761050" y="1989831"/>
              <a:ext cx="208786" cy="275803"/>
              <a:chOff x="8761050" y="1989831"/>
              <a:chExt cx="208786" cy="275803"/>
            </a:xfrm>
          </p:grpSpPr>
          <p:sp>
            <p:nvSpPr>
              <p:cNvPr id="547" name="Google Shape;547;p29"/>
              <p:cNvSpPr/>
              <p:nvPr/>
            </p:nvSpPr>
            <p:spPr>
              <a:xfrm rot="10800000">
                <a:off x="8761050" y="1989831"/>
                <a:ext cx="167398" cy="23443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20" extrusionOk="0">
                    <a:moveTo>
                      <a:pt x="1140" y="451"/>
                    </a:moveTo>
                    <a:lnTo>
                      <a:pt x="1292" y="0"/>
                    </a:lnTo>
                    <a:lnTo>
                      <a:pt x="1444" y="451"/>
                    </a:lnTo>
                    <a:cubicBezTo>
                      <a:pt x="1640" y="1031"/>
                      <a:pt x="2048" y="1516"/>
                      <a:pt x="2585" y="1810"/>
                    </a:cubicBezTo>
                    <a:cubicBezTo>
                      <a:pt x="2048" y="2104"/>
                      <a:pt x="1640" y="2589"/>
                      <a:pt x="1444" y="3169"/>
                    </a:cubicBezTo>
                    <a:lnTo>
                      <a:pt x="1292" y="3620"/>
                    </a:lnTo>
                    <a:lnTo>
                      <a:pt x="1140" y="3169"/>
                    </a:lnTo>
                    <a:cubicBezTo>
                      <a:pt x="944" y="2589"/>
                      <a:pt x="537" y="2104"/>
                      <a:pt x="0" y="1810"/>
                    </a:cubicBezTo>
                    <a:cubicBezTo>
                      <a:pt x="537" y="1516"/>
                      <a:pt x="944" y="1031"/>
                      <a:pt x="1140" y="45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29"/>
              <p:cNvSpPr/>
              <p:nvPr/>
            </p:nvSpPr>
            <p:spPr>
              <a:xfrm rot="10800000">
                <a:off x="8928462" y="2224259"/>
                <a:ext cx="413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9" name="Google Shape;549;p29"/>
            <p:cNvGrpSpPr/>
            <p:nvPr/>
          </p:nvGrpSpPr>
          <p:grpSpPr>
            <a:xfrm>
              <a:off x="-3557786" y="-4448656"/>
              <a:ext cx="15759207" cy="13192168"/>
              <a:chOff x="-3557786" y="-4448656"/>
              <a:chExt cx="15759207" cy="13192168"/>
            </a:xfrm>
          </p:grpSpPr>
          <p:sp>
            <p:nvSpPr>
              <p:cNvPr id="550" name="Google Shape;550;p29"/>
              <p:cNvSpPr/>
              <p:nvPr/>
            </p:nvSpPr>
            <p:spPr>
              <a:xfrm rot="9229014">
                <a:off x="6530390" y="-3603303"/>
                <a:ext cx="4904723" cy="4613953"/>
              </a:xfrm>
              <a:custGeom>
                <a:avLst/>
                <a:gdLst/>
                <a:ahLst/>
                <a:cxnLst/>
                <a:rect l="l" t="t" r="r" b="b"/>
                <a:pathLst>
                  <a:path w="5583" h="5252" extrusionOk="0">
                    <a:moveTo>
                      <a:pt x="721" y="717"/>
                    </a:moveTo>
                    <a:cubicBezTo>
                      <a:pt x="185" y="1517"/>
                      <a:pt x="-195" y="2486"/>
                      <a:pt x="106" y="3399"/>
                    </a:cubicBezTo>
                    <a:cubicBezTo>
                      <a:pt x="408" y="4313"/>
                      <a:pt x="1243" y="5018"/>
                      <a:pt x="2187" y="5201"/>
                    </a:cubicBezTo>
                    <a:cubicBezTo>
                      <a:pt x="3132" y="5385"/>
                      <a:pt x="4151" y="5058"/>
                      <a:pt x="4842" y="4390"/>
                    </a:cubicBezTo>
                    <a:cubicBezTo>
                      <a:pt x="5223" y="4022"/>
                      <a:pt x="5515" y="3542"/>
                      <a:pt x="5573" y="3016"/>
                    </a:cubicBezTo>
                    <a:cubicBezTo>
                      <a:pt x="5631" y="2490"/>
                      <a:pt x="5426" y="1921"/>
                      <a:pt x="4991" y="1619"/>
                    </a:cubicBezTo>
                    <a:cubicBezTo>
                      <a:pt x="4444" y="1241"/>
                      <a:pt x="3621" y="1305"/>
                      <a:pt x="3212" y="781"/>
                    </a:cubicBezTo>
                    <a:cubicBezTo>
                      <a:pt x="3098" y="635"/>
                      <a:pt x="3031" y="460"/>
                      <a:pt x="2935" y="302"/>
                    </a:cubicBezTo>
                    <a:cubicBezTo>
                      <a:pt x="2674" y="-126"/>
                      <a:pt x="1330" y="-192"/>
                      <a:pt x="721" y="7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29"/>
              <p:cNvSpPr/>
              <p:nvPr/>
            </p:nvSpPr>
            <p:spPr>
              <a:xfrm rot="7884357">
                <a:off x="-2793713" y="3927822"/>
                <a:ext cx="4164143" cy="3917285"/>
              </a:xfrm>
              <a:custGeom>
                <a:avLst/>
                <a:gdLst/>
                <a:ahLst/>
                <a:cxnLst/>
                <a:rect l="l" t="t" r="r" b="b"/>
                <a:pathLst>
                  <a:path w="5583" h="5252" extrusionOk="0">
                    <a:moveTo>
                      <a:pt x="721" y="717"/>
                    </a:moveTo>
                    <a:cubicBezTo>
                      <a:pt x="185" y="1517"/>
                      <a:pt x="-195" y="2486"/>
                      <a:pt x="106" y="3399"/>
                    </a:cubicBezTo>
                    <a:cubicBezTo>
                      <a:pt x="408" y="4313"/>
                      <a:pt x="1243" y="5018"/>
                      <a:pt x="2187" y="5201"/>
                    </a:cubicBezTo>
                    <a:cubicBezTo>
                      <a:pt x="3132" y="5385"/>
                      <a:pt x="4151" y="5058"/>
                      <a:pt x="4842" y="4390"/>
                    </a:cubicBezTo>
                    <a:cubicBezTo>
                      <a:pt x="5223" y="4022"/>
                      <a:pt x="5515" y="3542"/>
                      <a:pt x="5573" y="3016"/>
                    </a:cubicBezTo>
                    <a:cubicBezTo>
                      <a:pt x="5631" y="2490"/>
                      <a:pt x="5426" y="1921"/>
                      <a:pt x="4991" y="1619"/>
                    </a:cubicBezTo>
                    <a:cubicBezTo>
                      <a:pt x="4444" y="1241"/>
                      <a:pt x="3621" y="1305"/>
                      <a:pt x="3212" y="781"/>
                    </a:cubicBezTo>
                    <a:cubicBezTo>
                      <a:pt x="3098" y="635"/>
                      <a:pt x="3031" y="460"/>
                      <a:pt x="2935" y="302"/>
                    </a:cubicBezTo>
                    <a:cubicBezTo>
                      <a:pt x="2674" y="-126"/>
                      <a:pt x="1330" y="-192"/>
                      <a:pt x="721" y="7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2" name="Google Shape;552;p29"/>
            <p:cNvGrpSpPr/>
            <p:nvPr/>
          </p:nvGrpSpPr>
          <p:grpSpPr>
            <a:xfrm>
              <a:off x="-8" y="265946"/>
              <a:ext cx="399431" cy="428953"/>
              <a:chOff x="-8" y="265946"/>
              <a:chExt cx="399431" cy="428953"/>
            </a:xfrm>
          </p:grpSpPr>
          <p:sp>
            <p:nvSpPr>
              <p:cNvPr id="553" name="Google Shape;553;p29"/>
              <p:cNvSpPr/>
              <p:nvPr/>
            </p:nvSpPr>
            <p:spPr>
              <a:xfrm rot="10800000">
                <a:off x="232025" y="460469"/>
                <a:ext cx="167398" cy="23443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20" extrusionOk="0">
                    <a:moveTo>
                      <a:pt x="1140" y="451"/>
                    </a:moveTo>
                    <a:lnTo>
                      <a:pt x="1292" y="0"/>
                    </a:lnTo>
                    <a:lnTo>
                      <a:pt x="1444" y="451"/>
                    </a:lnTo>
                    <a:cubicBezTo>
                      <a:pt x="1640" y="1031"/>
                      <a:pt x="2048" y="1516"/>
                      <a:pt x="2585" y="1810"/>
                    </a:cubicBezTo>
                    <a:cubicBezTo>
                      <a:pt x="2048" y="2104"/>
                      <a:pt x="1640" y="2589"/>
                      <a:pt x="1444" y="3169"/>
                    </a:cubicBezTo>
                    <a:lnTo>
                      <a:pt x="1292" y="3620"/>
                    </a:lnTo>
                    <a:lnTo>
                      <a:pt x="1140" y="3169"/>
                    </a:lnTo>
                    <a:cubicBezTo>
                      <a:pt x="944" y="2589"/>
                      <a:pt x="537" y="2104"/>
                      <a:pt x="0" y="1810"/>
                    </a:cubicBezTo>
                    <a:cubicBezTo>
                      <a:pt x="537" y="1516"/>
                      <a:pt x="944" y="1031"/>
                      <a:pt x="1140" y="4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29"/>
              <p:cNvSpPr/>
              <p:nvPr/>
            </p:nvSpPr>
            <p:spPr>
              <a:xfrm rot="10800000">
                <a:off x="-8" y="509095"/>
                <a:ext cx="92457" cy="92451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29"/>
              <p:cNvSpPr/>
              <p:nvPr/>
            </p:nvSpPr>
            <p:spPr>
              <a:xfrm rot="10800000">
                <a:off x="119049" y="265946"/>
                <a:ext cx="413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6" name="Google Shape;556;p29"/>
            <p:cNvGrpSpPr/>
            <p:nvPr/>
          </p:nvGrpSpPr>
          <p:grpSpPr>
            <a:xfrm>
              <a:off x="284037" y="4676359"/>
              <a:ext cx="475425" cy="275803"/>
              <a:chOff x="284037" y="4676359"/>
              <a:chExt cx="475425" cy="275803"/>
            </a:xfrm>
          </p:grpSpPr>
          <p:sp>
            <p:nvSpPr>
              <p:cNvPr id="557" name="Google Shape;557;p29"/>
              <p:cNvSpPr/>
              <p:nvPr/>
            </p:nvSpPr>
            <p:spPr>
              <a:xfrm rot="10800000">
                <a:off x="412500" y="4717731"/>
                <a:ext cx="167398" cy="23443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20" extrusionOk="0">
                    <a:moveTo>
                      <a:pt x="1140" y="451"/>
                    </a:moveTo>
                    <a:lnTo>
                      <a:pt x="1292" y="0"/>
                    </a:lnTo>
                    <a:lnTo>
                      <a:pt x="1444" y="451"/>
                    </a:lnTo>
                    <a:cubicBezTo>
                      <a:pt x="1640" y="1031"/>
                      <a:pt x="2048" y="1516"/>
                      <a:pt x="2585" y="1810"/>
                    </a:cubicBezTo>
                    <a:cubicBezTo>
                      <a:pt x="2048" y="2104"/>
                      <a:pt x="1640" y="2589"/>
                      <a:pt x="1444" y="3169"/>
                    </a:cubicBezTo>
                    <a:lnTo>
                      <a:pt x="1292" y="3620"/>
                    </a:lnTo>
                    <a:lnTo>
                      <a:pt x="1140" y="3169"/>
                    </a:lnTo>
                    <a:cubicBezTo>
                      <a:pt x="944" y="2589"/>
                      <a:pt x="537" y="2104"/>
                      <a:pt x="0" y="1810"/>
                    </a:cubicBezTo>
                    <a:cubicBezTo>
                      <a:pt x="537" y="1516"/>
                      <a:pt x="944" y="1031"/>
                      <a:pt x="1140" y="45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29"/>
              <p:cNvSpPr/>
              <p:nvPr/>
            </p:nvSpPr>
            <p:spPr>
              <a:xfrm rot="10800000">
                <a:off x="667005" y="4830720"/>
                <a:ext cx="92457" cy="92451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29"/>
              <p:cNvSpPr/>
              <p:nvPr/>
            </p:nvSpPr>
            <p:spPr>
              <a:xfrm rot="10800000">
                <a:off x="284037" y="4676359"/>
                <a:ext cx="413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0" name="Google Shape;560;p29"/>
            <p:cNvGrpSpPr/>
            <p:nvPr/>
          </p:nvGrpSpPr>
          <p:grpSpPr>
            <a:xfrm>
              <a:off x="-1204349" y="3117549"/>
              <a:ext cx="10901948" cy="1859925"/>
              <a:chOff x="-1204349" y="3117549"/>
              <a:chExt cx="10901948" cy="1859925"/>
            </a:xfrm>
          </p:grpSpPr>
          <p:sp>
            <p:nvSpPr>
              <p:cNvPr id="561" name="Google Shape;561;p29"/>
              <p:cNvSpPr/>
              <p:nvPr/>
            </p:nvSpPr>
            <p:spPr>
              <a:xfrm>
                <a:off x="7913339" y="4230524"/>
                <a:ext cx="1784261" cy="746950"/>
              </a:xfrm>
              <a:custGeom>
                <a:avLst/>
                <a:gdLst/>
                <a:ahLst/>
                <a:cxnLst/>
                <a:rect l="l" t="t" r="r" b="b"/>
                <a:pathLst>
                  <a:path w="5401" h="2261" extrusionOk="0">
                    <a:moveTo>
                      <a:pt x="5370" y="2169"/>
                    </a:moveTo>
                    <a:cubicBezTo>
                      <a:pt x="5448" y="1983"/>
                      <a:pt x="5373" y="1746"/>
                      <a:pt x="5202" y="1638"/>
                    </a:cubicBezTo>
                    <a:cubicBezTo>
                      <a:pt x="5031" y="1531"/>
                      <a:pt x="4784" y="1567"/>
                      <a:pt x="4651" y="1717"/>
                    </a:cubicBezTo>
                    <a:cubicBezTo>
                      <a:pt x="4749" y="1435"/>
                      <a:pt x="4642" y="1094"/>
                      <a:pt x="4399" y="919"/>
                    </a:cubicBezTo>
                    <a:cubicBezTo>
                      <a:pt x="4156" y="745"/>
                      <a:pt x="3799" y="751"/>
                      <a:pt x="3562" y="935"/>
                    </a:cubicBezTo>
                    <a:cubicBezTo>
                      <a:pt x="3616" y="598"/>
                      <a:pt x="3432" y="237"/>
                      <a:pt x="3129" y="83"/>
                    </a:cubicBezTo>
                    <a:cubicBezTo>
                      <a:pt x="2825" y="-71"/>
                      <a:pt x="2425" y="-6"/>
                      <a:pt x="2186" y="236"/>
                    </a:cubicBezTo>
                    <a:cubicBezTo>
                      <a:pt x="1946" y="478"/>
                      <a:pt x="1886" y="878"/>
                      <a:pt x="2043" y="1180"/>
                    </a:cubicBezTo>
                    <a:cubicBezTo>
                      <a:pt x="1830" y="1032"/>
                      <a:pt x="1525" y="1030"/>
                      <a:pt x="1309" y="1176"/>
                    </a:cubicBezTo>
                    <a:cubicBezTo>
                      <a:pt x="1094" y="1322"/>
                      <a:pt x="983" y="1606"/>
                      <a:pt x="1041" y="1859"/>
                    </a:cubicBezTo>
                    <a:cubicBezTo>
                      <a:pt x="916" y="1640"/>
                      <a:pt x="629" y="1529"/>
                      <a:pt x="389" y="1606"/>
                    </a:cubicBezTo>
                    <a:cubicBezTo>
                      <a:pt x="199" y="1666"/>
                      <a:pt x="-165" y="2048"/>
                      <a:pt x="85" y="2223"/>
                    </a:cubicBezTo>
                    <a:cubicBezTo>
                      <a:pt x="198" y="2301"/>
                      <a:pt x="530" y="2234"/>
                      <a:pt x="663" y="2232"/>
                    </a:cubicBezTo>
                    <a:cubicBezTo>
                      <a:pt x="878" y="2229"/>
                      <a:pt x="1092" y="2226"/>
                      <a:pt x="1307" y="2223"/>
                    </a:cubicBezTo>
                    <a:cubicBezTo>
                      <a:pt x="2172" y="2212"/>
                      <a:pt x="3038" y="2200"/>
                      <a:pt x="3904" y="2189"/>
                    </a:cubicBezTo>
                    <a:cubicBezTo>
                      <a:pt x="4393" y="2182"/>
                      <a:pt x="4881" y="2175"/>
                      <a:pt x="5370" y="2169"/>
                    </a:cubicBezTo>
                    <a:close/>
                  </a:path>
                </a:pathLst>
              </a:custGeom>
              <a:solidFill>
                <a:srgbClr val="FFFFFF">
                  <a:alpha val="48730"/>
                </a:srgbClr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29"/>
              <p:cNvSpPr/>
              <p:nvPr/>
            </p:nvSpPr>
            <p:spPr>
              <a:xfrm>
                <a:off x="-1204349" y="3117549"/>
                <a:ext cx="1784261" cy="746950"/>
              </a:xfrm>
              <a:custGeom>
                <a:avLst/>
                <a:gdLst/>
                <a:ahLst/>
                <a:cxnLst/>
                <a:rect l="l" t="t" r="r" b="b"/>
                <a:pathLst>
                  <a:path w="5401" h="2261" extrusionOk="0">
                    <a:moveTo>
                      <a:pt x="5370" y="2169"/>
                    </a:moveTo>
                    <a:cubicBezTo>
                      <a:pt x="5448" y="1983"/>
                      <a:pt x="5373" y="1746"/>
                      <a:pt x="5202" y="1638"/>
                    </a:cubicBezTo>
                    <a:cubicBezTo>
                      <a:pt x="5031" y="1531"/>
                      <a:pt x="4784" y="1567"/>
                      <a:pt x="4651" y="1717"/>
                    </a:cubicBezTo>
                    <a:cubicBezTo>
                      <a:pt x="4749" y="1435"/>
                      <a:pt x="4642" y="1094"/>
                      <a:pt x="4399" y="919"/>
                    </a:cubicBezTo>
                    <a:cubicBezTo>
                      <a:pt x="4156" y="745"/>
                      <a:pt x="3799" y="751"/>
                      <a:pt x="3562" y="935"/>
                    </a:cubicBezTo>
                    <a:cubicBezTo>
                      <a:pt x="3616" y="598"/>
                      <a:pt x="3432" y="237"/>
                      <a:pt x="3129" y="83"/>
                    </a:cubicBezTo>
                    <a:cubicBezTo>
                      <a:pt x="2825" y="-71"/>
                      <a:pt x="2425" y="-6"/>
                      <a:pt x="2186" y="236"/>
                    </a:cubicBezTo>
                    <a:cubicBezTo>
                      <a:pt x="1946" y="478"/>
                      <a:pt x="1886" y="878"/>
                      <a:pt x="2043" y="1180"/>
                    </a:cubicBezTo>
                    <a:cubicBezTo>
                      <a:pt x="1830" y="1032"/>
                      <a:pt x="1525" y="1030"/>
                      <a:pt x="1309" y="1176"/>
                    </a:cubicBezTo>
                    <a:cubicBezTo>
                      <a:pt x="1094" y="1322"/>
                      <a:pt x="983" y="1606"/>
                      <a:pt x="1041" y="1859"/>
                    </a:cubicBezTo>
                    <a:cubicBezTo>
                      <a:pt x="916" y="1640"/>
                      <a:pt x="629" y="1529"/>
                      <a:pt x="389" y="1606"/>
                    </a:cubicBezTo>
                    <a:cubicBezTo>
                      <a:pt x="199" y="1666"/>
                      <a:pt x="-165" y="2048"/>
                      <a:pt x="85" y="2223"/>
                    </a:cubicBezTo>
                    <a:cubicBezTo>
                      <a:pt x="198" y="2301"/>
                      <a:pt x="530" y="2234"/>
                      <a:pt x="663" y="2232"/>
                    </a:cubicBezTo>
                    <a:cubicBezTo>
                      <a:pt x="878" y="2229"/>
                      <a:pt x="1092" y="2226"/>
                      <a:pt x="1307" y="2223"/>
                    </a:cubicBezTo>
                    <a:cubicBezTo>
                      <a:pt x="2172" y="2212"/>
                      <a:pt x="3038" y="2200"/>
                      <a:pt x="3904" y="2189"/>
                    </a:cubicBezTo>
                    <a:cubicBezTo>
                      <a:pt x="4393" y="2182"/>
                      <a:pt x="4881" y="2175"/>
                      <a:pt x="5370" y="2169"/>
                    </a:cubicBezTo>
                    <a:close/>
                  </a:path>
                </a:pathLst>
              </a:custGeom>
              <a:solidFill>
                <a:srgbClr val="FFFFFF">
                  <a:alpha val="48730"/>
                </a:srgbClr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63" name="Google Shape;563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29"/>
          <p:cNvSpPr txBox="1">
            <a:spLocks noGrp="1"/>
          </p:cNvSpPr>
          <p:nvPr>
            <p:ph type="subTitle" idx="1"/>
          </p:nvPr>
        </p:nvSpPr>
        <p:spPr>
          <a:xfrm>
            <a:off x="872463" y="1989827"/>
            <a:ext cx="2208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29"/>
          <p:cNvSpPr txBox="1">
            <a:spLocks noGrp="1"/>
          </p:cNvSpPr>
          <p:nvPr>
            <p:ph type="subTitle" idx="2"/>
          </p:nvPr>
        </p:nvSpPr>
        <p:spPr>
          <a:xfrm>
            <a:off x="3467587" y="1989827"/>
            <a:ext cx="2208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29"/>
          <p:cNvSpPr txBox="1">
            <a:spLocks noGrp="1"/>
          </p:cNvSpPr>
          <p:nvPr>
            <p:ph type="subTitle" idx="3"/>
          </p:nvPr>
        </p:nvSpPr>
        <p:spPr>
          <a:xfrm>
            <a:off x="872463" y="3480800"/>
            <a:ext cx="2208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7" name="Google Shape;567;p29"/>
          <p:cNvSpPr txBox="1">
            <a:spLocks noGrp="1"/>
          </p:cNvSpPr>
          <p:nvPr>
            <p:ph type="subTitle" idx="4"/>
          </p:nvPr>
        </p:nvSpPr>
        <p:spPr>
          <a:xfrm>
            <a:off x="3467587" y="3480800"/>
            <a:ext cx="2208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29"/>
          <p:cNvSpPr txBox="1">
            <a:spLocks noGrp="1"/>
          </p:cNvSpPr>
          <p:nvPr>
            <p:ph type="subTitle" idx="5"/>
          </p:nvPr>
        </p:nvSpPr>
        <p:spPr>
          <a:xfrm>
            <a:off x="6062711" y="1989827"/>
            <a:ext cx="2208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29"/>
          <p:cNvSpPr txBox="1">
            <a:spLocks noGrp="1"/>
          </p:cNvSpPr>
          <p:nvPr>
            <p:ph type="subTitle" idx="6"/>
          </p:nvPr>
        </p:nvSpPr>
        <p:spPr>
          <a:xfrm>
            <a:off x="6062711" y="3480800"/>
            <a:ext cx="2208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0" name="Google Shape;570;p29"/>
          <p:cNvSpPr txBox="1">
            <a:spLocks noGrp="1"/>
          </p:cNvSpPr>
          <p:nvPr>
            <p:ph type="subTitle" idx="7"/>
          </p:nvPr>
        </p:nvSpPr>
        <p:spPr>
          <a:xfrm>
            <a:off x="873464" y="1649625"/>
            <a:ext cx="2206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71" name="Google Shape;571;p29"/>
          <p:cNvSpPr txBox="1">
            <a:spLocks noGrp="1"/>
          </p:cNvSpPr>
          <p:nvPr>
            <p:ph type="subTitle" idx="8"/>
          </p:nvPr>
        </p:nvSpPr>
        <p:spPr>
          <a:xfrm>
            <a:off x="3468588" y="1649625"/>
            <a:ext cx="2206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72" name="Google Shape;572;p29"/>
          <p:cNvSpPr txBox="1">
            <a:spLocks noGrp="1"/>
          </p:cNvSpPr>
          <p:nvPr>
            <p:ph type="subTitle" idx="9"/>
          </p:nvPr>
        </p:nvSpPr>
        <p:spPr>
          <a:xfrm>
            <a:off x="6063712" y="1649625"/>
            <a:ext cx="2206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73" name="Google Shape;573;p29"/>
          <p:cNvSpPr txBox="1">
            <a:spLocks noGrp="1"/>
          </p:cNvSpPr>
          <p:nvPr>
            <p:ph type="subTitle" idx="13"/>
          </p:nvPr>
        </p:nvSpPr>
        <p:spPr>
          <a:xfrm>
            <a:off x="873464" y="3140574"/>
            <a:ext cx="2206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74" name="Google Shape;574;p29"/>
          <p:cNvSpPr txBox="1">
            <a:spLocks noGrp="1"/>
          </p:cNvSpPr>
          <p:nvPr>
            <p:ph type="subTitle" idx="14"/>
          </p:nvPr>
        </p:nvSpPr>
        <p:spPr>
          <a:xfrm>
            <a:off x="3468588" y="3140574"/>
            <a:ext cx="2206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75" name="Google Shape;575;p29"/>
          <p:cNvSpPr txBox="1">
            <a:spLocks noGrp="1"/>
          </p:cNvSpPr>
          <p:nvPr>
            <p:ph type="subTitle" idx="15"/>
          </p:nvPr>
        </p:nvSpPr>
        <p:spPr>
          <a:xfrm>
            <a:off x="6063712" y="3140574"/>
            <a:ext cx="2206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0"/>
          <p:cNvSpPr/>
          <p:nvPr/>
        </p:nvSpPr>
        <p:spPr>
          <a:xfrm>
            <a:off x="-461399" y="1221724"/>
            <a:ext cx="1784261" cy="746950"/>
          </a:xfrm>
          <a:custGeom>
            <a:avLst/>
            <a:gdLst/>
            <a:ahLst/>
            <a:cxnLst/>
            <a:rect l="l" t="t" r="r" b="b"/>
            <a:pathLst>
              <a:path w="5401" h="2261" extrusionOk="0">
                <a:moveTo>
                  <a:pt x="5370" y="2169"/>
                </a:moveTo>
                <a:cubicBezTo>
                  <a:pt x="5448" y="1983"/>
                  <a:pt x="5373" y="1746"/>
                  <a:pt x="5202" y="1638"/>
                </a:cubicBezTo>
                <a:cubicBezTo>
                  <a:pt x="5031" y="1531"/>
                  <a:pt x="4784" y="1567"/>
                  <a:pt x="4651" y="1717"/>
                </a:cubicBezTo>
                <a:cubicBezTo>
                  <a:pt x="4749" y="1435"/>
                  <a:pt x="4642" y="1094"/>
                  <a:pt x="4399" y="919"/>
                </a:cubicBezTo>
                <a:cubicBezTo>
                  <a:pt x="4156" y="745"/>
                  <a:pt x="3799" y="751"/>
                  <a:pt x="3562" y="935"/>
                </a:cubicBezTo>
                <a:cubicBezTo>
                  <a:pt x="3616" y="598"/>
                  <a:pt x="3432" y="237"/>
                  <a:pt x="3129" y="83"/>
                </a:cubicBezTo>
                <a:cubicBezTo>
                  <a:pt x="2825" y="-71"/>
                  <a:pt x="2425" y="-6"/>
                  <a:pt x="2186" y="236"/>
                </a:cubicBezTo>
                <a:cubicBezTo>
                  <a:pt x="1946" y="478"/>
                  <a:pt x="1886" y="878"/>
                  <a:pt x="2043" y="1180"/>
                </a:cubicBezTo>
                <a:cubicBezTo>
                  <a:pt x="1830" y="1032"/>
                  <a:pt x="1525" y="1030"/>
                  <a:pt x="1309" y="1176"/>
                </a:cubicBezTo>
                <a:cubicBezTo>
                  <a:pt x="1094" y="1322"/>
                  <a:pt x="983" y="1606"/>
                  <a:pt x="1041" y="1859"/>
                </a:cubicBezTo>
                <a:cubicBezTo>
                  <a:pt x="916" y="1640"/>
                  <a:pt x="629" y="1529"/>
                  <a:pt x="389" y="1606"/>
                </a:cubicBezTo>
                <a:cubicBezTo>
                  <a:pt x="199" y="1666"/>
                  <a:pt x="-165" y="2048"/>
                  <a:pt x="85" y="2223"/>
                </a:cubicBezTo>
                <a:cubicBezTo>
                  <a:pt x="198" y="2301"/>
                  <a:pt x="530" y="2234"/>
                  <a:pt x="663" y="2232"/>
                </a:cubicBezTo>
                <a:cubicBezTo>
                  <a:pt x="878" y="2229"/>
                  <a:pt x="1092" y="2226"/>
                  <a:pt x="1307" y="2223"/>
                </a:cubicBezTo>
                <a:cubicBezTo>
                  <a:pt x="2172" y="2212"/>
                  <a:pt x="3038" y="2200"/>
                  <a:pt x="3904" y="2189"/>
                </a:cubicBezTo>
                <a:cubicBezTo>
                  <a:pt x="4393" y="2182"/>
                  <a:pt x="4881" y="2175"/>
                  <a:pt x="5370" y="2169"/>
                </a:cubicBezTo>
                <a:close/>
              </a:path>
            </a:pathLst>
          </a:custGeom>
          <a:solidFill>
            <a:srgbClr val="FFFFFF">
              <a:alpha val="48730"/>
            </a:srgbClr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30"/>
          <p:cNvSpPr/>
          <p:nvPr/>
        </p:nvSpPr>
        <p:spPr>
          <a:xfrm rot="2915653" flipH="1">
            <a:off x="-2255090" y="2402557"/>
            <a:ext cx="6123668" cy="5760635"/>
          </a:xfrm>
          <a:custGeom>
            <a:avLst/>
            <a:gdLst/>
            <a:ahLst/>
            <a:cxnLst/>
            <a:rect l="l" t="t" r="r" b="b"/>
            <a:pathLst>
              <a:path w="5583" h="5252" extrusionOk="0">
                <a:moveTo>
                  <a:pt x="721" y="717"/>
                </a:moveTo>
                <a:cubicBezTo>
                  <a:pt x="185" y="1517"/>
                  <a:pt x="-195" y="2486"/>
                  <a:pt x="106" y="3399"/>
                </a:cubicBezTo>
                <a:cubicBezTo>
                  <a:pt x="408" y="4313"/>
                  <a:pt x="1243" y="5018"/>
                  <a:pt x="2187" y="5201"/>
                </a:cubicBezTo>
                <a:cubicBezTo>
                  <a:pt x="3132" y="5385"/>
                  <a:pt x="4151" y="5058"/>
                  <a:pt x="4842" y="4390"/>
                </a:cubicBezTo>
                <a:cubicBezTo>
                  <a:pt x="5223" y="4022"/>
                  <a:pt x="5515" y="3542"/>
                  <a:pt x="5573" y="3016"/>
                </a:cubicBezTo>
                <a:cubicBezTo>
                  <a:pt x="5631" y="2490"/>
                  <a:pt x="5426" y="1921"/>
                  <a:pt x="4991" y="1619"/>
                </a:cubicBezTo>
                <a:cubicBezTo>
                  <a:pt x="4444" y="1241"/>
                  <a:pt x="3621" y="1305"/>
                  <a:pt x="3212" y="781"/>
                </a:cubicBezTo>
                <a:cubicBezTo>
                  <a:pt x="3098" y="635"/>
                  <a:pt x="3031" y="460"/>
                  <a:pt x="2935" y="302"/>
                </a:cubicBezTo>
                <a:cubicBezTo>
                  <a:pt x="2674" y="-126"/>
                  <a:pt x="1330" y="-192"/>
                  <a:pt x="721" y="71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9" name="Google Shape;579;p30"/>
          <p:cNvGrpSpPr/>
          <p:nvPr/>
        </p:nvGrpSpPr>
        <p:grpSpPr>
          <a:xfrm>
            <a:off x="8430763" y="4216671"/>
            <a:ext cx="399431" cy="428953"/>
            <a:chOff x="2375463" y="539496"/>
            <a:chExt cx="399431" cy="428953"/>
          </a:xfrm>
        </p:grpSpPr>
        <p:sp>
          <p:nvSpPr>
            <p:cNvPr id="580" name="Google Shape;580;p30"/>
            <p:cNvSpPr/>
            <p:nvPr/>
          </p:nvSpPr>
          <p:spPr>
            <a:xfrm rot="10800000" flipH="1">
              <a:off x="2375463" y="734019"/>
              <a:ext cx="167398" cy="234431"/>
            </a:xfrm>
            <a:custGeom>
              <a:avLst/>
              <a:gdLst/>
              <a:ahLst/>
              <a:cxnLst/>
              <a:rect l="l" t="t" r="r" b="b"/>
              <a:pathLst>
                <a:path w="2585" h="3620" extrusionOk="0">
                  <a:moveTo>
                    <a:pt x="1140" y="451"/>
                  </a:moveTo>
                  <a:lnTo>
                    <a:pt x="1292" y="0"/>
                  </a:lnTo>
                  <a:lnTo>
                    <a:pt x="1444" y="451"/>
                  </a:lnTo>
                  <a:cubicBezTo>
                    <a:pt x="1640" y="1031"/>
                    <a:pt x="2048" y="1516"/>
                    <a:pt x="2585" y="1810"/>
                  </a:cubicBezTo>
                  <a:cubicBezTo>
                    <a:pt x="2048" y="2104"/>
                    <a:pt x="1640" y="2589"/>
                    <a:pt x="1444" y="3169"/>
                  </a:cubicBezTo>
                  <a:lnTo>
                    <a:pt x="1292" y="3620"/>
                  </a:lnTo>
                  <a:lnTo>
                    <a:pt x="1140" y="3169"/>
                  </a:lnTo>
                  <a:cubicBezTo>
                    <a:pt x="944" y="2589"/>
                    <a:pt x="537" y="2104"/>
                    <a:pt x="0" y="1810"/>
                  </a:cubicBezTo>
                  <a:cubicBezTo>
                    <a:pt x="537" y="1516"/>
                    <a:pt x="944" y="1031"/>
                    <a:pt x="1140" y="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0"/>
            <p:cNvSpPr/>
            <p:nvPr/>
          </p:nvSpPr>
          <p:spPr>
            <a:xfrm rot="10800000" flipH="1">
              <a:off x="2682437" y="782645"/>
              <a:ext cx="92457" cy="92451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0"/>
            <p:cNvSpPr/>
            <p:nvPr/>
          </p:nvSpPr>
          <p:spPr>
            <a:xfrm rot="10800000" flipH="1">
              <a:off x="2614462" y="539496"/>
              <a:ext cx="41375" cy="41375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3" name="Google Shape;583;p30"/>
          <p:cNvSpPr/>
          <p:nvPr/>
        </p:nvSpPr>
        <p:spPr>
          <a:xfrm rot="-10457884">
            <a:off x="7872063" y="-1131751"/>
            <a:ext cx="2927178" cy="2292377"/>
          </a:xfrm>
          <a:custGeom>
            <a:avLst/>
            <a:gdLst/>
            <a:ahLst/>
            <a:cxnLst/>
            <a:rect l="l" t="t" r="r" b="b"/>
            <a:pathLst>
              <a:path w="5524" h="4326" extrusionOk="0">
                <a:moveTo>
                  <a:pt x="3350" y="28"/>
                </a:moveTo>
                <a:cubicBezTo>
                  <a:pt x="3874" y="92"/>
                  <a:pt x="4395" y="264"/>
                  <a:pt x="4807" y="594"/>
                </a:cubicBezTo>
                <a:cubicBezTo>
                  <a:pt x="5219" y="924"/>
                  <a:pt x="5512" y="1422"/>
                  <a:pt x="5524" y="1950"/>
                </a:cubicBezTo>
                <a:cubicBezTo>
                  <a:pt x="5539" y="2662"/>
                  <a:pt x="5046" y="3308"/>
                  <a:pt x="4433" y="3670"/>
                </a:cubicBezTo>
                <a:cubicBezTo>
                  <a:pt x="3821" y="4033"/>
                  <a:pt x="3101" y="4161"/>
                  <a:pt x="2397" y="4265"/>
                </a:cubicBezTo>
                <a:cubicBezTo>
                  <a:pt x="2060" y="4315"/>
                  <a:pt x="1715" y="4361"/>
                  <a:pt x="1382" y="4290"/>
                </a:cubicBezTo>
                <a:cubicBezTo>
                  <a:pt x="750" y="4157"/>
                  <a:pt x="258" y="3602"/>
                  <a:pt x="87" y="2978"/>
                </a:cubicBezTo>
                <a:cubicBezTo>
                  <a:pt x="-71" y="2399"/>
                  <a:pt x="-21" y="1537"/>
                  <a:pt x="300" y="1005"/>
                </a:cubicBezTo>
                <a:cubicBezTo>
                  <a:pt x="605" y="498"/>
                  <a:pt x="1402" y="240"/>
                  <a:pt x="1937" y="112"/>
                </a:cubicBezTo>
                <a:cubicBezTo>
                  <a:pt x="2399" y="2"/>
                  <a:pt x="2879" y="-29"/>
                  <a:pt x="3350" y="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4" name="Google Shape;584;p30"/>
          <p:cNvGrpSpPr/>
          <p:nvPr/>
        </p:nvGrpSpPr>
        <p:grpSpPr>
          <a:xfrm>
            <a:off x="8522331" y="2298077"/>
            <a:ext cx="468127" cy="346432"/>
            <a:chOff x="8522331" y="2298077"/>
            <a:chExt cx="468127" cy="346432"/>
          </a:xfrm>
        </p:grpSpPr>
        <p:sp>
          <p:nvSpPr>
            <p:cNvPr id="585" name="Google Shape;585;p30"/>
            <p:cNvSpPr/>
            <p:nvPr/>
          </p:nvSpPr>
          <p:spPr>
            <a:xfrm flipH="1">
              <a:off x="8817377" y="2298077"/>
              <a:ext cx="41375" cy="41375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0"/>
            <p:cNvSpPr/>
            <p:nvPr/>
          </p:nvSpPr>
          <p:spPr>
            <a:xfrm flipH="1">
              <a:off x="8522331" y="2339461"/>
              <a:ext cx="217799" cy="305048"/>
            </a:xfrm>
            <a:custGeom>
              <a:avLst/>
              <a:gdLst/>
              <a:ahLst/>
              <a:cxnLst/>
              <a:rect l="l" t="t" r="r" b="b"/>
              <a:pathLst>
                <a:path w="2585" h="3620" extrusionOk="0">
                  <a:moveTo>
                    <a:pt x="1140" y="451"/>
                  </a:moveTo>
                  <a:lnTo>
                    <a:pt x="1292" y="0"/>
                  </a:lnTo>
                  <a:lnTo>
                    <a:pt x="1444" y="451"/>
                  </a:lnTo>
                  <a:cubicBezTo>
                    <a:pt x="1640" y="1031"/>
                    <a:pt x="2048" y="1516"/>
                    <a:pt x="2585" y="1810"/>
                  </a:cubicBezTo>
                  <a:cubicBezTo>
                    <a:pt x="2048" y="2104"/>
                    <a:pt x="1640" y="2589"/>
                    <a:pt x="1444" y="3169"/>
                  </a:cubicBezTo>
                  <a:lnTo>
                    <a:pt x="1292" y="3620"/>
                  </a:lnTo>
                  <a:lnTo>
                    <a:pt x="1140" y="3169"/>
                  </a:lnTo>
                  <a:cubicBezTo>
                    <a:pt x="944" y="2589"/>
                    <a:pt x="537" y="2104"/>
                    <a:pt x="0" y="1810"/>
                  </a:cubicBezTo>
                  <a:cubicBezTo>
                    <a:pt x="537" y="1516"/>
                    <a:pt x="944" y="1031"/>
                    <a:pt x="1140" y="4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0"/>
            <p:cNvSpPr/>
            <p:nvPr/>
          </p:nvSpPr>
          <p:spPr>
            <a:xfrm flipH="1">
              <a:off x="8884958" y="2538999"/>
              <a:ext cx="105500" cy="10550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8" name="Google Shape;588;p30"/>
          <p:cNvGrpSpPr/>
          <p:nvPr/>
        </p:nvGrpSpPr>
        <p:grpSpPr>
          <a:xfrm>
            <a:off x="8099988" y="127419"/>
            <a:ext cx="377018" cy="326877"/>
            <a:chOff x="8099988" y="127419"/>
            <a:chExt cx="377018" cy="326877"/>
          </a:xfrm>
        </p:grpSpPr>
        <p:sp>
          <p:nvSpPr>
            <p:cNvPr id="589" name="Google Shape;589;p30"/>
            <p:cNvSpPr/>
            <p:nvPr/>
          </p:nvSpPr>
          <p:spPr>
            <a:xfrm rot="10800000" flipH="1">
              <a:off x="8099988" y="127419"/>
              <a:ext cx="167398" cy="234431"/>
            </a:xfrm>
            <a:custGeom>
              <a:avLst/>
              <a:gdLst/>
              <a:ahLst/>
              <a:cxnLst/>
              <a:rect l="l" t="t" r="r" b="b"/>
              <a:pathLst>
                <a:path w="2585" h="3620" extrusionOk="0">
                  <a:moveTo>
                    <a:pt x="1140" y="451"/>
                  </a:moveTo>
                  <a:lnTo>
                    <a:pt x="1292" y="0"/>
                  </a:lnTo>
                  <a:lnTo>
                    <a:pt x="1444" y="451"/>
                  </a:lnTo>
                  <a:cubicBezTo>
                    <a:pt x="1640" y="1031"/>
                    <a:pt x="2048" y="1516"/>
                    <a:pt x="2585" y="1810"/>
                  </a:cubicBezTo>
                  <a:cubicBezTo>
                    <a:pt x="2048" y="2104"/>
                    <a:pt x="1640" y="2589"/>
                    <a:pt x="1444" y="3169"/>
                  </a:cubicBezTo>
                  <a:lnTo>
                    <a:pt x="1292" y="3620"/>
                  </a:lnTo>
                  <a:lnTo>
                    <a:pt x="1140" y="3169"/>
                  </a:lnTo>
                  <a:cubicBezTo>
                    <a:pt x="944" y="2589"/>
                    <a:pt x="537" y="2104"/>
                    <a:pt x="0" y="1810"/>
                  </a:cubicBezTo>
                  <a:cubicBezTo>
                    <a:pt x="537" y="1516"/>
                    <a:pt x="944" y="1031"/>
                    <a:pt x="1140" y="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30"/>
            <p:cNvSpPr/>
            <p:nvPr/>
          </p:nvSpPr>
          <p:spPr>
            <a:xfrm rot="10800000" flipH="1">
              <a:off x="8384550" y="361845"/>
              <a:ext cx="92457" cy="92451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1" name="Google Shape;591;p30"/>
          <p:cNvSpPr txBox="1">
            <a:spLocks noGrp="1"/>
          </p:cNvSpPr>
          <p:nvPr>
            <p:ph type="title" hasCustomPrompt="1"/>
          </p:nvPr>
        </p:nvSpPr>
        <p:spPr>
          <a:xfrm>
            <a:off x="3862875" y="710600"/>
            <a:ext cx="41469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2" name="Google Shape;592;p30"/>
          <p:cNvSpPr txBox="1">
            <a:spLocks noGrp="1"/>
          </p:cNvSpPr>
          <p:nvPr>
            <p:ph type="subTitle" idx="1"/>
          </p:nvPr>
        </p:nvSpPr>
        <p:spPr>
          <a:xfrm>
            <a:off x="3862875" y="1300378"/>
            <a:ext cx="41469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3" name="Google Shape;593;p30"/>
          <p:cNvSpPr txBox="1">
            <a:spLocks noGrp="1"/>
          </p:cNvSpPr>
          <p:nvPr>
            <p:ph type="title" idx="2" hasCustomPrompt="1"/>
          </p:nvPr>
        </p:nvSpPr>
        <p:spPr>
          <a:xfrm>
            <a:off x="3862875" y="1986657"/>
            <a:ext cx="41469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4" name="Google Shape;594;p30"/>
          <p:cNvSpPr txBox="1">
            <a:spLocks noGrp="1"/>
          </p:cNvSpPr>
          <p:nvPr>
            <p:ph type="subTitle" idx="3"/>
          </p:nvPr>
        </p:nvSpPr>
        <p:spPr>
          <a:xfrm>
            <a:off x="3862875" y="2576448"/>
            <a:ext cx="41469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5" name="Google Shape;595;p30"/>
          <p:cNvSpPr txBox="1">
            <a:spLocks noGrp="1"/>
          </p:cNvSpPr>
          <p:nvPr>
            <p:ph type="title" idx="4" hasCustomPrompt="1"/>
          </p:nvPr>
        </p:nvSpPr>
        <p:spPr>
          <a:xfrm>
            <a:off x="3862875" y="3262715"/>
            <a:ext cx="41469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6" name="Google Shape;596;p30"/>
          <p:cNvSpPr txBox="1">
            <a:spLocks noGrp="1"/>
          </p:cNvSpPr>
          <p:nvPr>
            <p:ph type="subTitle" idx="5"/>
          </p:nvPr>
        </p:nvSpPr>
        <p:spPr>
          <a:xfrm>
            <a:off x="3862875" y="3852500"/>
            <a:ext cx="41469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720000" y="1063351"/>
            <a:ext cx="7704000" cy="1161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-2326554" y="-1550026"/>
            <a:ext cx="13790554" cy="8941247"/>
            <a:chOff x="-2326554" y="-1550026"/>
            <a:chExt cx="13790554" cy="8941247"/>
          </a:xfrm>
        </p:grpSpPr>
        <p:sp>
          <p:nvSpPr>
            <p:cNvPr id="42" name="Google Shape;42;p4"/>
            <p:cNvSpPr/>
            <p:nvPr/>
          </p:nvSpPr>
          <p:spPr>
            <a:xfrm>
              <a:off x="7867650" y="-1550026"/>
              <a:ext cx="3596351" cy="3057801"/>
            </a:xfrm>
            <a:custGeom>
              <a:avLst/>
              <a:gdLst/>
              <a:ahLst/>
              <a:cxnLst/>
              <a:rect l="l" t="t" r="r" b="b"/>
              <a:pathLst>
                <a:path w="3646" h="3100" extrusionOk="0">
                  <a:moveTo>
                    <a:pt x="2367" y="307"/>
                  </a:moveTo>
                  <a:cubicBezTo>
                    <a:pt x="2910" y="628"/>
                    <a:pt x="3308" y="1162"/>
                    <a:pt x="3540" y="1749"/>
                  </a:cubicBezTo>
                  <a:cubicBezTo>
                    <a:pt x="3637" y="1994"/>
                    <a:pt x="3703" y="2281"/>
                    <a:pt x="3576" y="2512"/>
                  </a:cubicBezTo>
                  <a:cubicBezTo>
                    <a:pt x="3458" y="2725"/>
                    <a:pt x="3212" y="2824"/>
                    <a:pt x="2984" y="2908"/>
                  </a:cubicBezTo>
                  <a:cubicBezTo>
                    <a:pt x="2701" y="3011"/>
                    <a:pt x="2407" y="3115"/>
                    <a:pt x="2106" y="3098"/>
                  </a:cubicBezTo>
                  <a:cubicBezTo>
                    <a:pt x="1833" y="3083"/>
                    <a:pt x="1576" y="2972"/>
                    <a:pt x="1326" y="2861"/>
                  </a:cubicBezTo>
                  <a:cubicBezTo>
                    <a:pt x="1030" y="2730"/>
                    <a:pt x="729" y="2596"/>
                    <a:pt x="490" y="2378"/>
                  </a:cubicBezTo>
                  <a:cubicBezTo>
                    <a:pt x="191" y="2107"/>
                    <a:pt x="10" y="1710"/>
                    <a:pt x="0" y="1307"/>
                  </a:cubicBezTo>
                  <a:cubicBezTo>
                    <a:pt x="-9" y="938"/>
                    <a:pt x="138" y="420"/>
                    <a:pt x="453" y="187"/>
                  </a:cubicBezTo>
                  <a:cubicBezTo>
                    <a:pt x="736" y="-23"/>
                    <a:pt x="1241" y="-21"/>
                    <a:pt x="1569" y="26"/>
                  </a:cubicBezTo>
                  <a:cubicBezTo>
                    <a:pt x="1850" y="67"/>
                    <a:pt x="2123" y="163"/>
                    <a:pt x="2367" y="3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 rot="5400011">
              <a:off x="-1388812" y="3264089"/>
              <a:ext cx="3189394" cy="5064869"/>
            </a:xfrm>
            <a:custGeom>
              <a:avLst/>
              <a:gdLst/>
              <a:ahLst/>
              <a:cxnLst/>
              <a:rect l="l" t="t" r="r" b="b"/>
              <a:pathLst>
                <a:path w="3915" h="3628" extrusionOk="0">
                  <a:moveTo>
                    <a:pt x="3353" y="3628"/>
                  </a:moveTo>
                  <a:cubicBezTo>
                    <a:pt x="3701" y="3243"/>
                    <a:pt x="3915" y="2715"/>
                    <a:pt x="3915" y="2132"/>
                  </a:cubicBezTo>
                  <a:cubicBezTo>
                    <a:pt x="3915" y="955"/>
                    <a:pt x="3039" y="0"/>
                    <a:pt x="1958" y="0"/>
                  </a:cubicBezTo>
                  <a:cubicBezTo>
                    <a:pt x="876" y="0"/>
                    <a:pt x="0" y="955"/>
                    <a:pt x="0" y="2132"/>
                  </a:cubicBezTo>
                  <a:cubicBezTo>
                    <a:pt x="0" y="2715"/>
                    <a:pt x="215" y="3243"/>
                    <a:pt x="563" y="3628"/>
                  </a:cubicBezTo>
                  <a:lnTo>
                    <a:pt x="3353" y="362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" name="Google Shape;44;p4"/>
          <p:cNvGrpSpPr/>
          <p:nvPr/>
        </p:nvGrpSpPr>
        <p:grpSpPr>
          <a:xfrm>
            <a:off x="-721249" y="-200400"/>
            <a:ext cx="10559644" cy="4668450"/>
            <a:chOff x="-721249" y="-200400"/>
            <a:chExt cx="10559644" cy="4668450"/>
          </a:xfrm>
        </p:grpSpPr>
        <p:sp>
          <p:nvSpPr>
            <p:cNvPr id="45" name="Google Shape;45;p4"/>
            <p:cNvSpPr/>
            <p:nvPr/>
          </p:nvSpPr>
          <p:spPr>
            <a:xfrm>
              <a:off x="-606949" y="-200400"/>
              <a:ext cx="1368019" cy="572700"/>
            </a:xfrm>
            <a:custGeom>
              <a:avLst/>
              <a:gdLst/>
              <a:ahLst/>
              <a:cxnLst/>
              <a:rect l="l" t="t" r="r" b="b"/>
              <a:pathLst>
                <a:path w="5401" h="2261" extrusionOk="0">
                  <a:moveTo>
                    <a:pt x="5370" y="2169"/>
                  </a:moveTo>
                  <a:cubicBezTo>
                    <a:pt x="5448" y="1983"/>
                    <a:pt x="5373" y="1746"/>
                    <a:pt x="5202" y="1638"/>
                  </a:cubicBezTo>
                  <a:cubicBezTo>
                    <a:pt x="5031" y="1531"/>
                    <a:pt x="4784" y="1567"/>
                    <a:pt x="4651" y="1717"/>
                  </a:cubicBezTo>
                  <a:cubicBezTo>
                    <a:pt x="4749" y="1435"/>
                    <a:pt x="4642" y="1094"/>
                    <a:pt x="4399" y="919"/>
                  </a:cubicBezTo>
                  <a:cubicBezTo>
                    <a:pt x="4156" y="745"/>
                    <a:pt x="3799" y="751"/>
                    <a:pt x="3562" y="935"/>
                  </a:cubicBezTo>
                  <a:cubicBezTo>
                    <a:pt x="3616" y="598"/>
                    <a:pt x="3432" y="237"/>
                    <a:pt x="3129" y="83"/>
                  </a:cubicBezTo>
                  <a:cubicBezTo>
                    <a:pt x="2825" y="-71"/>
                    <a:pt x="2425" y="-6"/>
                    <a:pt x="2186" y="236"/>
                  </a:cubicBezTo>
                  <a:cubicBezTo>
                    <a:pt x="1946" y="478"/>
                    <a:pt x="1886" y="878"/>
                    <a:pt x="2043" y="1180"/>
                  </a:cubicBezTo>
                  <a:cubicBezTo>
                    <a:pt x="1830" y="1032"/>
                    <a:pt x="1525" y="1030"/>
                    <a:pt x="1309" y="1176"/>
                  </a:cubicBezTo>
                  <a:cubicBezTo>
                    <a:pt x="1094" y="1322"/>
                    <a:pt x="983" y="1606"/>
                    <a:pt x="1041" y="1859"/>
                  </a:cubicBezTo>
                  <a:cubicBezTo>
                    <a:pt x="916" y="1640"/>
                    <a:pt x="629" y="1529"/>
                    <a:pt x="389" y="1606"/>
                  </a:cubicBezTo>
                  <a:cubicBezTo>
                    <a:pt x="199" y="1666"/>
                    <a:pt x="-165" y="2048"/>
                    <a:pt x="85" y="2223"/>
                  </a:cubicBezTo>
                  <a:cubicBezTo>
                    <a:pt x="198" y="2301"/>
                    <a:pt x="530" y="2234"/>
                    <a:pt x="663" y="2232"/>
                  </a:cubicBezTo>
                  <a:cubicBezTo>
                    <a:pt x="878" y="2229"/>
                    <a:pt x="1092" y="2226"/>
                    <a:pt x="1307" y="2223"/>
                  </a:cubicBezTo>
                  <a:cubicBezTo>
                    <a:pt x="2172" y="2212"/>
                    <a:pt x="3038" y="2200"/>
                    <a:pt x="3904" y="2189"/>
                  </a:cubicBezTo>
                  <a:cubicBezTo>
                    <a:pt x="4393" y="2182"/>
                    <a:pt x="4881" y="2175"/>
                    <a:pt x="5370" y="2169"/>
                  </a:cubicBezTo>
                  <a:close/>
                </a:path>
              </a:pathLst>
            </a:custGeom>
            <a:solidFill>
              <a:srgbClr val="FFFFFF">
                <a:alpha val="4873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470376" y="656850"/>
              <a:ext cx="1368019" cy="572700"/>
            </a:xfrm>
            <a:custGeom>
              <a:avLst/>
              <a:gdLst/>
              <a:ahLst/>
              <a:cxnLst/>
              <a:rect l="l" t="t" r="r" b="b"/>
              <a:pathLst>
                <a:path w="5401" h="2261" extrusionOk="0">
                  <a:moveTo>
                    <a:pt x="5370" y="2169"/>
                  </a:moveTo>
                  <a:cubicBezTo>
                    <a:pt x="5448" y="1983"/>
                    <a:pt x="5373" y="1746"/>
                    <a:pt x="5202" y="1638"/>
                  </a:cubicBezTo>
                  <a:cubicBezTo>
                    <a:pt x="5031" y="1531"/>
                    <a:pt x="4784" y="1567"/>
                    <a:pt x="4651" y="1717"/>
                  </a:cubicBezTo>
                  <a:cubicBezTo>
                    <a:pt x="4749" y="1435"/>
                    <a:pt x="4642" y="1094"/>
                    <a:pt x="4399" y="919"/>
                  </a:cubicBezTo>
                  <a:cubicBezTo>
                    <a:pt x="4156" y="745"/>
                    <a:pt x="3799" y="751"/>
                    <a:pt x="3562" y="935"/>
                  </a:cubicBezTo>
                  <a:cubicBezTo>
                    <a:pt x="3616" y="598"/>
                    <a:pt x="3432" y="237"/>
                    <a:pt x="3129" y="83"/>
                  </a:cubicBezTo>
                  <a:cubicBezTo>
                    <a:pt x="2825" y="-71"/>
                    <a:pt x="2425" y="-6"/>
                    <a:pt x="2186" y="236"/>
                  </a:cubicBezTo>
                  <a:cubicBezTo>
                    <a:pt x="1946" y="478"/>
                    <a:pt x="1886" y="878"/>
                    <a:pt x="2043" y="1180"/>
                  </a:cubicBezTo>
                  <a:cubicBezTo>
                    <a:pt x="1830" y="1032"/>
                    <a:pt x="1525" y="1030"/>
                    <a:pt x="1309" y="1176"/>
                  </a:cubicBezTo>
                  <a:cubicBezTo>
                    <a:pt x="1094" y="1322"/>
                    <a:pt x="983" y="1606"/>
                    <a:pt x="1041" y="1859"/>
                  </a:cubicBezTo>
                  <a:cubicBezTo>
                    <a:pt x="916" y="1640"/>
                    <a:pt x="629" y="1529"/>
                    <a:pt x="389" y="1606"/>
                  </a:cubicBezTo>
                  <a:cubicBezTo>
                    <a:pt x="199" y="1666"/>
                    <a:pt x="-165" y="2048"/>
                    <a:pt x="85" y="2223"/>
                  </a:cubicBezTo>
                  <a:cubicBezTo>
                    <a:pt x="198" y="2301"/>
                    <a:pt x="530" y="2234"/>
                    <a:pt x="663" y="2232"/>
                  </a:cubicBezTo>
                  <a:cubicBezTo>
                    <a:pt x="878" y="2229"/>
                    <a:pt x="1092" y="2226"/>
                    <a:pt x="1307" y="2223"/>
                  </a:cubicBezTo>
                  <a:cubicBezTo>
                    <a:pt x="2172" y="2212"/>
                    <a:pt x="3038" y="2200"/>
                    <a:pt x="3904" y="2189"/>
                  </a:cubicBezTo>
                  <a:cubicBezTo>
                    <a:pt x="4393" y="2182"/>
                    <a:pt x="4881" y="2175"/>
                    <a:pt x="5370" y="2169"/>
                  </a:cubicBezTo>
                  <a:close/>
                </a:path>
              </a:pathLst>
            </a:custGeom>
            <a:solidFill>
              <a:srgbClr val="FFFFFF">
                <a:alpha val="4873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-721249" y="3895350"/>
              <a:ext cx="1368019" cy="572700"/>
            </a:xfrm>
            <a:custGeom>
              <a:avLst/>
              <a:gdLst/>
              <a:ahLst/>
              <a:cxnLst/>
              <a:rect l="l" t="t" r="r" b="b"/>
              <a:pathLst>
                <a:path w="5401" h="2261" extrusionOk="0">
                  <a:moveTo>
                    <a:pt x="5370" y="2169"/>
                  </a:moveTo>
                  <a:cubicBezTo>
                    <a:pt x="5448" y="1983"/>
                    <a:pt x="5373" y="1746"/>
                    <a:pt x="5202" y="1638"/>
                  </a:cubicBezTo>
                  <a:cubicBezTo>
                    <a:pt x="5031" y="1531"/>
                    <a:pt x="4784" y="1567"/>
                    <a:pt x="4651" y="1717"/>
                  </a:cubicBezTo>
                  <a:cubicBezTo>
                    <a:pt x="4749" y="1435"/>
                    <a:pt x="4642" y="1094"/>
                    <a:pt x="4399" y="919"/>
                  </a:cubicBezTo>
                  <a:cubicBezTo>
                    <a:pt x="4156" y="745"/>
                    <a:pt x="3799" y="751"/>
                    <a:pt x="3562" y="935"/>
                  </a:cubicBezTo>
                  <a:cubicBezTo>
                    <a:pt x="3616" y="598"/>
                    <a:pt x="3432" y="237"/>
                    <a:pt x="3129" y="83"/>
                  </a:cubicBezTo>
                  <a:cubicBezTo>
                    <a:pt x="2825" y="-71"/>
                    <a:pt x="2425" y="-6"/>
                    <a:pt x="2186" y="236"/>
                  </a:cubicBezTo>
                  <a:cubicBezTo>
                    <a:pt x="1946" y="478"/>
                    <a:pt x="1886" y="878"/>
                    <a:pt x="2043" y="1180"/>
                  </a:cubicBezTo>
                  <a:cubicBezTo>
                    <a:pt x="1830" y="1032"/>
                    <a:pt x="1525" y="1030"/>
                    <a:pt x="1309" y="1176"/>
                  </a:cubicBezTo>
                  <a:cubicBezTo>
                    <a:pt x="1094" y="1322"/>
                    <a:pt x="983" y="1606"/>
                    <a:pt x="1041" y="1859"/>
                  </a:cubicBezTo>
                  <a:cubicBezTo>
                    <a:pt x="916" y="1640"/>
                    <a:pt x="629" y="1529"/>
                    <a:pt x="389" y="1606"/>
                  </a:cubicBezTo>
                  <a:cubicBezTo>
                    <a:pt x="199" y="1666"/>
                    <a:pt x="-165" y="2048"/>
                    <a:pt x="85" y="2223"/>
                  </a:cubicBezTo>
                  <a:cubicBezTo>
                    <a:pt x="198" y="2301"/>
                    <a:pt x="530" y="2234"/>
                    <a:pt x="663" y="2232"/>
                  </a:cubicBezTo>
                  <a:cubicBezTo>
                    <a:pt x="878" y="2229"/>
                    <a:pt x="1092" y="2226"/>
                    <a:pt x="1307" y="2223"/>
                  </a:cubicBezTo>
                  <a:cubicBezTo>
                    <a:pt x="2172" y="2212"/>
                    <a:pt x="3038" y="2200"/>
                    <a:pt x="3904" y="2189"/>
                  </a:cubicBezTo>
                  <a:cubicBezTo>
                    <a:pt x="4393" y="2182"/>
                    <a:pt x="4881" y="2175"/>
                    <a:pt x="5370" y="2169"/>
                  </a:cubicBezTo>
                  <a:close/>
                </a:path>
              </a:pathLst>
            </a:custGeom>
            <a:solidFill>
              <a:srgbClr val="FFFFFF">
                <a:alpha val="4873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" name="Google Shape;48;p4"/>
          <p:cNvGrpSpPr/>
          <p:nvPr/>
        </p:nvGrpSpPr>
        <p:grpSpPr>
          <a:xfrm>
            <a:off x="209117" y="227771"/>
            <a:ext cx="8818206" cy="4524028"/>
            <a:chOff x="209117" y="227771"/>
            <a:chExt cx="8818206" cy="4524028"/>
          </a:xfrm>
        </p:grpSpPr>
        <p:grpSp>
          <p:nvGrpSpPr>
            <p:cNvPr id="49" name="Google Shape;49;p4"/>
            <p:cNvGrpSpPr/>
            <p:nvPr/>
          </p:nvGrpSpPr>
          <p:grpSpPr>
            <a:xfrm>
              <a:off x="8535442" y="227771"/>
              <a:ext cx="399431" cy="428953"/>
              <a:chOff x="8535442" y="227771"/>
              <a:chExt cx="399431" cy="428953"/>
            </a:xfrm>
          </p:grpSpPr>
          <p:sp>
            <p:nvSpPr>
              <p:cNvPr id="50" name="Google Shape;50;p4"/>
              <p:cNvSpPr/>
              <p:nvPr/>
            </p:nvSpPr>
            <p:spPr>
              <a:xfrm rot="10800000">
                <a:off x="8767475" y="422294"/>
                <a:ext cx="167398" cy="23443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20" extrusionOk="0">
                    <a:moveTo>
                      <a:pt x="1140" y="451"/>
                    </a:moveTo>
                    <a:lnTo>
                      <a:pt x="1292" y="0"/>
                    </a:lnTo>
                    <a:lnTo>
                      <a:pt x="1444" y="451"/>
                    </a:lnTo>
                    <a:cubicBezTo>
                      <a:pt x="1640" y="1031"/>
                      <a:pt x="2048" y="1516"/>
                      <a:pt x="2585" y="1810"/>
                    </a:cubicBezTo>
                    <a:cubicBezTo>
                      <a:pt x="2048" y="2104"/>
                      <a:pt x="1640" y="2589"/>
                      <a:pt x="1444" y="3169"/>
                    </a:cubicBezTo>
                    <a:lnTo>
                      <a:pt x="1292" y="3620"/>
                    </a:lnTo>
                    <a:lnTo>
                      <a:pt x="1140" y="3169"/>
                    </a:lnTo>
                    <a:cubicBezTo>
                      <a:pt x="944" y="2589"/>
                      <a:pt x="537" y="2104"/>
                      <a:pt x="0" y="1810"/>
                    </a:cubicBezTo>
                    <a:cubicBezTo>
                      <a:pt x="537" y="1516"/>
                      <a:pt x="944" y="1031"/>
                      <a:pt x="1140" y="4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 rot="10800000">
                <a:off x="8535442" y="470920"/>
                <a:ext cx="92457" cy="92451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 rot="10800000">
                <a:off x="8654499" y="227771"/>
                <a:ext cx="413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" name="Google Shape;53;p4"/>
            <p:cNvGrpSpPr/>
            <p:nvPr/>
          </p:nvGrpSpPr>
          <p:grpSpPr>
            <a:xfrm>
              <a:off x="8627892" y="4322846"/>
              <a:ext cx="399431" cy="428953"/>
              <a:chOff x="8627892" y="4322846"/>
              <a:chExt cx="399431" cy="428953"/>
            </a:xfrm>
          </p:grpSpPr>
          <p:sp>
            <p:nvSpPr>
              <p:cNvPr id="54" name="Google Shape;54;p4"/>
              <p:cNvSpPr/>
              <p:nvPr/>
            </p:nvSpPr>
            <p:spPr>
              <a:xfrm>
                <a:off x="8627892" y="4322846"/>
                <a:ext cx="167398" cy="23443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20" extrusionOk="0">
                    <a:moveTo>
                      <a:pt x="1140" y="451"/>
                    </a:moveTo>
                    <a:lnTo>
                      <a:pt x="1292" y="0"/>
                    </a:lnTo>
                    <a:lnTo>
                      <a:pt x="1444" y="451"/>
                    </a:lnTo>
                    <a:cubicBezTo>
                      <a:pt x="1640" y="1031"/>
                      <a:pt x="2048" y="1516"/>
                      <a:pt x="2585" y="1810"/>
                    </a:cubicBezTo>
                    <a:cubicBezTo>
                      <a:pt x="2048" y="2104"/>
                      <a:pt x="1640" y="2589"/>
                      <a:pt x="1444" y="3169"/>
                    </a:cubicBezTo>
                    <a:lnTo>
                      <a:pt x="1292" y="3620"/>
                    </a:lnTo>
                    <a:lnTo>
                      <a:pt x="1140" y="3169"/>
                    </a:lnTo>
                    <a:cubicBezTo>
                      <a:pt x="944" y="2589"/>
                      <a:pt x="537" y="2104"/>
                      <a:pt x="0" y="1810"/>
                    </a:cubicBezTo>
                    <a:cubicBezTo>
                      <a:pt x="537" y="1516"/>
                      <a:pt x="944" y="1031"/>
                      <a:pt x="1140" y="45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>
                <a:off x="8934867" y="4416200"/>
                <a:ext cx="92457" cy="92451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8866892" y="4710425"/>
                <a:ext cx="413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>
              <a:off x="209117" y="656721"/>
              <a:ext cx="216974" cy="322428"/>
              <a:chOff x="209117" y="656721"/>
              <a:chExt cx="216974" cy="322428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209117" y="656721"/>
                <a:ext cx="167398" cy="23443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20" extrusionOk="0">
                    <a:moveTo>
                      <a:pt x="1140" y="451"/>
                    </a:moveTo>
                    <a:lnTo>
                      <a:pt x="1292" y="0"/>
                    </a:lnTo>
                    <a:lnTo>
                      <a:pt x="1444" y="451"/>
                    </a:lnTo>
                    <a:cubicBezTo>
                      <a:pt x="1640" y="1031"/>
                      <a:pt x="2048" y="1516"/>
                      <a:pt x="2585" y="1810"/>
                    </a:cubicBezTo>
                    <a:cubicBezTo>
                      <a:pt x="2048" y="2104"/>
                      <a:pt x="1640" y="2589"/>
                      <a:pt x="1444" y="3169"/>
                    </a:cubicBezTo>
                    <a:lnTo>
                      <a:pt x="1292" y="3620"/>
                    </a:lnTo>
                    <a:lnTo>
                      <a:pt x="1140" y="3169"/>
                    </a:lnTo>
                    <a:cubicBezTo>
                      <a:pt x="944" y="2589"/>
                      <a:pt x="537" y="2104"/>
                      <a:pt x="0" y="1810"/>
                    </a:cubicBezTo>
                    <a:cubicBezTo>
                      <a:pt x="537" y="1516"/>
                      <a:pt x="944" y="1031"/>
                      <a:pt x="1140" y="4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384717" y="937775"/>
                <a:ext cx="413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1"/>
          <p:cNvSpPr txBox="1"/>
          <p:nvPr/>
        </p:nvSpPr>
        <p:spPr>
          <a:xfrm>
            <a:off x="854600" y="3406725"/>
            <a:ext cx="39600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CREDITS:</a:t>
            </a:r>
            <a:r>
              <a:rPr lang="en" sz="1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 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Be Vietnam Pro"/>
                <a:ea typeface="Be Vietnam Pro"/>
                <a:cs typeface="Be Vietnam Pro"/>
                <a:sym typeface="Be Vietnam Pro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 </a:t>
            </a:r>
            <a:endParaRPr sz="1200" b="1" u="sng"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599" name="Google Shape;599;p31"/>
          <p:cNvSpPr/>
          <p:nvPr/>
        </p:nvSpPr>
        <p:spPr>
          <a:xfrm rot="-2915658">
            <a:off x="-3669376" y="-2316254"/>
            <a:ext cx="4904724" cy="4613958"/>
          </a:xfrm>
          <a:custGeom>
            <a:avLst/>
            <a:gdLst/>
            <a:ahLst/>
            <a:cxnLst/>
            <a:rect l="l" t="t" r="r" b="b"/>
            <a:pathLst>
              <a:path w="5583" h="5252" extrusionOk="0">
                <a:moveTo>
                  <a:pt x="721" y="717"/>
                </a:moveTo>
                <a:cubicBezTo>
                  <a:pt x="185" y="1517"/>
                  <a:pt x="-195" y="2486"/>
                  <a:pt x="106" y="3399"/>
                </a:cubicBezTo>
                <a:cubicBezTo>
                  <a:pt x="408" y="4313"/>
                  <a:pt x="1243" y="5018"/>
                  <a:pt x="2187" y="5201"/>
                </a:cubicBezTo>
                <a:cubicBezTo>
                  <a:pt x="3132" y="5385"/>
                  <a:pt x="4151" y="5058"/>
                  <a:pt x="4842" y="4390"/>
                </a:cubicBezTo>
                <a:cubicBezTo>
                  <a:pt x="5223" y="4022"/>
                  <a:pt x="5515" y="3542"/>
                  <a:pt x="5573" y="3016"/>
                </a:cubicBezTo>
                <a:cubicBezTo>
                  <a:pt x="5631" y="2490"/>
                  <a:pt x="5426" y="1921"/>
                  <a:pt x="4991" y="1619"/>
                </a:cubicBezTo>
                <a:cubicBezTo>
                  <a:pt x="4444" y="1241"/>
                  <a:pt x="3621" y="1305"/>
                  <a:pt x="3212" y="781"/>
                </a:cubicBezTo>
                <a:cubicBezTo>
                  <a:pt x="3098" y="635"/>
                  <a:pt x="3031" y="460"/>
                  <a:pt x="2935" y="302"/>
                </a:cubicBezTo>
                <a:cubicBezTo>
                  <a:pt x="2674" y="-126"/>
                  <a:pt x="1330" y="-192"/>
                  <a:pt x="721" y="71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0" name="Google Shape;600;p31"/>
          <p:cNvGrpSpPr/>
          <p:nvPr/>
        </p:nvGrpSpPr>
        <p:grpSpPr>
          <a:xfrm>
            <a:off x="215267" y="1132421"/>
            <a:ext cx="399431" cy="3586762"/>
            <a:chOff x="215267" y="1132421"/>
            <a:chExt cx="399431" cy="3586762"/>
          </a:xfrm>
        </p:grpSpPr>
        <p:grpSp>
          <p:nvGrpSpPr>
            <p:cNvPr id="601" name="Google Shape;601;p31"/>
            <p:cNvGrpSpPr/>
            <p:nvPr/>
          </p:nvGrpSpPr>
          <p:grpSpPr>
            <a:xfrm>
              <a:off x="215267" y="1132421"/>
              <a:ext cx="399431" cy="428953"/>
              <a:chOff x="215267" y="1132421"/>
              <a:chExt cx="399431" cy="428953"/>
            </a:xfrm>
          </p:grpSpPr>
          <p:sp>
            <p:nvSpPr>
              <p:cNvPr id="602" name="Google Shape;602;p31"/>
              <p:cNvSpPr/>
              <p:nvPr/>
            </p:nvSpPr>
            <p:spPr>
              <a:xfrm rot="10800000">
                <a:off x="447300" y="1326944"/>
                <a:ext cx="167398" cy="23443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20" extrusionOk="0">
                    <a:moveTo>
                      <a:pt x="1140" y="451"/>
                    </a:moveTo>
                    <a:lnTo>
                      <a:pt x="1292" y="0"/>
                    </a:lnTo>
                    <a:lnTo>
                      <a:pt x="1444" y="451"/>
                    </a:lnTo>
                    <a:cubicBezTo>
                      <a:pt x="1640" y="1031"/>
                      <a:pt x="2048" y="1516"/>
                      <a:pt x="2585" y="1810"/>
                    </a:cubicBezTo>
                    <a:cubicBezTo>
                      <a:pt x="2048" y="2104"/>
                      <a:pt x="1640" y="2589"/>
                      <a:pt x="1444" y="3169"/>
                    </a:cubicBezTo>
                    <a:lnTo>
                      <a:pt x="1292" y="3620"/>
                    </a:lnTo>
                    <a:lnTo>
                      <a:pt x="1140" y="3169"/>
                    </a:lnTo>
                    <a:cubicBezTo>
                      <a:pt x="944" y="2589"/>
                      <a:pt x="537" y="2104"/>
                      <a:pt x="0" y="1810"/>
                    </a:cubicBezTo>
                    <a:cubicBezTo>
                      <a:pt x="537" y="1516"/>
                      <a:pt x="944" y="1031"/>
                      <a:pt x="1140" y="4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31"/>
              <p:cNvSpPr/>
              <p:nvPr/>
            </p:nvSpPr>
            <p:spPr>
              <a:xfrm rot="10800000">
                <a:off x="215267" y="1375570"/>
                <a:ext cx="92457" cy="92451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31"/>
              <p:cNvSpPr/>
              <p:nvPr/>
            </p:nvSpPr>
            <p:spPr>
              <a:xfrm rot="10800000">
                <a:off x="334324" y="1132421"/>
                <a:ext cx="413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5" name="Google Shape;605;p31"/>
            <p:cNvGrpSpPr/>
            <p:nvPr/>
          </p:nvGrpSpPr>
          <p:grpSpPr>
            <a:xfrm>
              <a:off x="215278" y="4372752"/>
              <a:ext cx="336421" cy="346432"/>
              <a:chOff x="215278" y="4372752"/>
              <a:chExt cx="336421" cy="346432"/>
            </a:xfrm>
          </p:grpSpPr>
          <p:sp>
            <p:nvSpPr>
              <p:cNvPr id="606" name="Google Shape;606;p31"/>
              <p:cNvSpPr/>
              <p:nvPr/>
            </p:nvSpPr>
            <p:spPr>
              <a:xfrm rot="10800000">
                <a:off x="510324" y="4677809"/>
                <a:ext cx="413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31"/>
              <p:cNvSpPr/>
              <p:nvPr/>
            </p:nvSpPr>
            <p:spPr>
              <a:xfrm rot="10800000">
                <a:off x="215278" y="4372752"/>
                <a:ext cx="217799" cy="305048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20" extrusionOk="0">
                    <a:moveTo>
                      <a:pt x="1140" y="451"/>
                    </a:moveTo>
                    <a:lnTo>
                      <a:pt x="1292" y="0"/>
                    </a:lnTo>
                    <a:lnTo>
                      <a:pt x="1444" y="451"/>
                    </a:lnTo>
                    <a:cubicBezTo>
                      <a:pt x="1640" y="1031"/>
                      <a:pt x="2048" y="1516"/>
                      <a:pt x="2585" y="1810"/>
                    </a:cubicBezTo>
                    <a:cubicBezTo>
                      <a:pt x="2048" y="2104"/>
                      <a:pt x="1640" y="2589"/>
                      <a:pt x="1444" y="3169"/>
                    </a:cubicBezTo>
                    <a:lnTo>
                      <a:pt x="1292" y="3620"/>
                    </a:lnTo>
                    <a:lnTo>
                      <a:pt x="1140" y="3169"/>
                    </a:lnTo>
                    <a:cubicBezTo>
                      <a:pt x="944" y="2589"/>
                      <a:pt x="537" y="2104"/>
                      <a:pt x="0" y="1810"/>
                    </a:cubicBezTo>
                    <a:cubicBezTo>
                      <a:pt x="537" y="1516"/>
                      <a:pt x="944" y="1031"/>
                      <a:pt x="1140" y="45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08" name="Google Shape;608;p31"/>
          <p:cNvSpPr/>
          <p:nvPr/>
        </p:nvSpPr>
        <p:spPr>
          <a:xfrm rot="-2915653">
            <a:off x="4284134" y="2882557"/>
            <a:ext cx="6123668" cy="5760635"/>
          </a:xfrm>
          <a:custGeom>
            <a:avLst/>
            <a:gdLst/>
            <a:ahLst/>
            <a:cxnLst/>
            <a:rect l="l" t="t" r="r" b="b"/>
            <a:pathLst>
              <a:path w="5583" h="5252" extrusionOk="0">
                <a:moveTo>
                  <a:pt x="721" y="717"/>
                </a:moveTo>
                <a:cubicBezTo>
                  <a:pt x="185" y="1517"/>
                  <a:pt x="-195" y="2486"/>
                  <a:pt x="106" y="3399"/>
                </a:cubicBezTo>
                <a:cubicBezTo>
                  <a:pt x="408" y="4313"/>
                  <a:pt x="1243" y="5018"/>
                  <a:pt x="2187" y="5201"/>
                </a:cubicBezTo>
                <a:cubicBezTo>
                  <a:pt x="3132" y="5385"/>
                  <a:pt x="4151" y="5058"/>
                  <a:pt x="4842" y="4390"/>
                </a:cubicBezTo>
                <a:cubicBezTo>
                  <a:pt x="5223" y="4022"/>
                  <a:pt x="5515" y="3542"/>
                  <a:pt x="5573" y="3016"/>
                </a:cubicBezTo>
                <a:cubicBezTo>
                  <a:pt x="5631" y="2490"/>
                  <a:pt x="5426" y="1921"/>
                  <a:pt x="4991" y="1619"/>
                </a:cubicBezTo>
                <a:cubicBezTo>
                  <a:pt x="4444" y="1241"/>
                  <a:pt x="3621" y="1305"/>
                  <a:pt x="3212" y="781"/>
                </a:cubicBezTo>
                <a:cubicBezTo>
                  <a:pt x="3098" y="635"/>
                  <a:pt x="3031" y="460"/>
                  <a:pt x="2935" y="302"/>
                </a:cubicBezTo>
                <a:cubicBezTo>
                  <a:pt x="2674" y="-126"/>
                  <a:pt x="1330" y="-192"/>
                  <a:pt x="721" y="71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31"/>
          <p:cNvSpPr txBox="1">
            <a:spLocks noGrp="1"/>
          </p:cNvSpPr>
          <p:nvPr>
            <p:ph type="title"/>
          </p:nvPr>
        </p:nvSpPr>
        <p:spPr>
          <a:xfrm>
            <a:off x="713261" y="608175"/>
            <a:ext cx="42426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31"/>
          <p:cNvSpPr txBox="1">
            <a:spLocks noGrp="1"/>
          </p:cNvSpPr>
          <p:nvPr>
            <p:ph type="subTitle" idx="1"/>
          </p:nvPr>
        </p:nvSpPr>
        <p:spPr>
          <a:xfrm>
            <a:off x="713225" y="1537155"/>
            <a:ext cx="4242600" cy="12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2" name="Google Shape;612;p32"/>
          <p:cNvGrpSpPr/>
          <p:nvPr/>
        </p:nvGrpSpPr>
        <p:grpSpPr>
          <a:xfrm>
            <a:off x="-2326554" y="-1550026"/>
            <a:ext cx="13790554" cy="8941247"/>
            <a:chOff x="-2326554" y="-1550026"/>
            <a:chExt cx="13790554" cy="8941247"/>
          </a:xfrm>
        </p:grpSpPr>
        <p:sp>
          <p:nvSpPr>
            <p:cNvPr id="613" name="Google Shape;613;p32"/>
            <p:cNvSpPr/>
            <p:nvPr/>
          </p:nvSpPr>
          <p:spPr>
            <a:xfrm>
              <a:off x="7867650" y="-1550026"/>
              <a:ext cx="3596351" cy="3057801"/>
            </a:xfrm>
            <a:custGeom>
              <a:avLst/>
              <a:gdLst/>
              <a:ahLst/>
              <a:cxnLst/>
              <a:rect l="l" t="t" r="r" b="b"/>
              <a:pathLst>
                <a:path w="3646" h="3100" extrusionOk="0">
                  <a:moveTo>
                    <a:pt x="2367" y="307"/>
                  </a:moveTo>
                  <a:cubicBezTo>
                    <a:pt x="2910" y="628"/>
                    <a:pt x="3308" y="1162"/>
                    <a:pt x="3540" y="1749"/>
                  </a:cubicBezTo>
                  <a:cubicBezTo>
                    <a:pt x="3637" y="1994"/>
                    <a:pt x="3703" y="2281"/>
                    <a:pt x="3576" y="2512"/>
                  </a:cubicBezTo>
                  <a:cubicBezTo>
                    <a:pt x="3458" y="2725"/>
                    <a:pt x="3212" y="2824"/>
                    <a:pt x="2984" y="2908"/>
                  </a:cubicBezTo>
                  <a:cubicBezTo>
                    <a:pt x="2701" y="3011"/>
                    <a:pt x="2407" y="3115"/>
                    <a:pt x="2106" y="3098"/>
                  </a:cubicBezTo>
                  <a:cubicBezTo>
                    <a:pt x="1833" y="3083"/>
                    <a:pt x="1576" y="2972"/>
                    <a:pt x="1326" y="2861"/>
                  </a:cubicBezTo>
                  <a:cubicBezTo>
                    <a:pt x="1030" y="2730"/>
                    <a:pt x="729" y="2596"/>
                    <a:pt x="490" y="2378"/>
                  </a:cubicBezTo>
                  <a:cubicBezTo>
                    <a:pt x="191" y="2107"/>
                    <a:pt x="10" y="1710"/>
                    <a:pt x="0" y="1307"/>
                  </a:cubicBezTo>
                  <a:cubicBezTo>
                    <a:pt x="-9" y="938"/>
                    <a:pt x="138" y="420"/>
                    <a:pt x="453" y="187"/>
                  </a:cubicBezTo>
                  <a:cubicBezTo>
                    <a:pt x="736" y="-23"/>
                    <a:pt x="1241" y="-21"/>
                    <a:pt x="1569" y="26"/>
                  </a:cubicBezTo>
                  <a:cubicBezTo>
                    <a:pt x="1850" y="67"/>
                    <a:pt x="2123" y="163"/>
                    <a:pt x="2367" y="3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2"/>
            <p:cNvSpPr/>
            <p:nvPr/>
          </p:nvSpPr>
          <p:spPr>
            <a:xfrm rot="5400011">
              <a:off x="-1388812" y="3264089"/>
              <a:ext cx="3189394" cy="5064869"/>
            </a:xfrm>
            <a:custGeom>
              <a:avLst/>
              <a:gdLst/>
              <a:ahLst/>
              <a:cxnLst/>
              <a:rect l="l" t="t" r="r" b="b"/>
              <a:pathLst>
                <a:path w="3915" h="3628" extrusionOk="0">
                  <a:moveTo>
                    <a:pt x="3353" y="3628"/>
                  </a:moveTo>
                  <a:cubicBezTo>
                    <a:pt x="3701" y="3243"/>
                    <a:pt x="3915" y="2715"/>
                    <a:pt x="3915" y="2132"/>
                  </a:cubicBezTo>
                  <a:cubicBezTo>
                    <a:pt x="3915" y="955"/>
                    <a:pt x="3039" y="0"/>
                    <a:pt x="1958" y="0"/>
                  </a:cubicBezTo>
                  <a:cubicBezTo>
                    <a:pt x="876" y="0"/>
                    <a:pt x="0" y="955"/>
                    <a:pt x="0" y="2132"/>
                  </a:cubicBezTo>
                  <a:cubicBezTo>
                    <a:pt x="0" y="2715"/>
                    <a:pt x="215" y="3243"/>
                    <a:pt x="563" y="3628"/>
                  </a:cubicBezTo>
                  <a:lnTo>
                    <a:pt x="3353" y="362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5" name="Google Shape;615;p32"/>
          <p:cNvGrpSpPr/>
          <p:nvPr/>
        </p:nvGrpSpPr>
        <p:grpSpPr>
          <a:xfrm>
            <a:off x="-721249" y="-200400"/>
            <a:ext cx="10559644" cy="4668450"/>
            <a:chOff x="-721249" y="-200400"/>
            <a:chExt cx="10559644" cy="4668450"/>
          </a:xfrm>
        </p:grpSpPr>
        <p:sp>
          <p:nvSpPr>
            <p:cNvPr id="616" name="Google Shape;616;p32"/>
            <p:cNvSpPr/>
            <p:nvPr/>
          </p:nvSpPr>
          <p:spPr>
            <a:xfrm>
              <a:off x="-606949" y="-200400"/>
              <a:ext cx="1368019" cy="572700"/>
            </a:xfrm>
            <a:custGeom>
              <a:avLst/>
              <a:gdLst/>
              <a:ahLst/>
              <a:cxnLst/>
              <a:rect l="l" t="t" r="r" b="b"/>
              <a:pathLst>
                <a:path w="5401" h="2261" extrusionOk="0">
                  <a:moveTo>
                    <a:pt x="5370" y="2169"/>
                  </a:moveTo>
                  <a:cubicBezTo>
                    <a:pt x="5448" y="1983"/>
                    <a:pt x="5373" y="1746"/>
                    <a:pt x="5202" y="1638"/>
                  </a:cubicBezTo>
                  <a:cubicBezTo>
                    <a:pt x="5031" y="1531"/>
                    <a:pt x="4784" y="1567"/>
                    <a:pt x="4651" y="1717"/>
                  </a:cubicBezTo>
                  <a:cubicBezTo>
                    <a:pt x="4749" y="1435"/>
                    <a:pt x="4642" y="1094"/>
                    <a:pt x="4399" y="919"/>
                  </a:cubicBezTo>
                  <a:cubicBezTo>
                    <a:pt x="4156" y="745"/>
                    <a:pt x="3799" y="751"/>
                    <a:pt x="3562" y="935"/>
                  </a:cubicBezTo>
                  <a:cubicBezTo>
                    <a:pt x="3616" y="598"/>
                    <a:pt x="3432" y="237"/>
                    <a:pt x="3129" y="83"/>
                  </a:cubicBezTo>
                  <a:cubicBezTo>
                    <a:pt x="2825" y="-71"/>
                    <a:pt x="2425" y="-6"/>
                    <a:pt x="2186" y="236"/>
                  </a:cubicBezTo>
                  <a:cubicBezTo>
                    <a:pt x="1946" y="478"/>
                    <a:pt x="1886" y="878"/>
                    <a:pt x="2043" y="1180"/>
                  </a:cubicBezTo>
                  <a:cubicBezTo>
                    <a:pt x="1830" y="1032"/>
                    <a:pt x="1525" y="1030"/>
                    <a:pt x="1309" y="1176"/>
                  </a:cubicBezTo>
                  <a:cubicBezTo>
                    <a:pt x="1094" y="1322"/>
                    <a:pt x="983" y="1606"/>
                    <a:pt x="1041" y="1859"/>
                  </a:cubicBezTo>
                  <a:cubicBezTo>
                    <a:pt x="916" y="1640"/>
                    <a:pt x="629" y="1529"/>
                    <a:pt x="389" y="1606"/>
                  </a:cubicBezTo>
                  <a:cubicBezTo>
                    <a:pt x="199" y="1666"/>
                    <a:pt x="-165" y="2048"/>
                    <a:pt x="85" y="2223"/>
                  </a:cubicBezTo>
                  <a:cubicBezTo>
                    <a:pt x="198" y="2301"/>
                    <a:pt x="530" y="2234"/>
                    <a:pt x="663" y="2232"/>
                  </a:cubicBezTo>
                  <a:cubicBezTo>
                    <a:pt x="878" y="2229"/>
                    <a:pt x="1092" y="2226"/>
                    <a:pt x="1307" y="2223"/>
                  </a:cubicBezTo>
                  <a:cubicBezTo>
                    <a:pt x="2172" y="2212"/>
                    <a:pt x="3038" y="2200"/>
                    <a:pt x="3904" y="2189"/>
                  </a:cubicBezTo>
                  <a:cubicBezTo>
                    <a:pt x="4393" y="2182"/>
                    <a:pt x="4881" y="2175"/>
                    <a:pt x="5370" y="2169"/>
                  </a:cubicBezTo>
                  <a:close/>
                </a:path>
              </a:pathLst>
            </a:custGeom>
            <a:solidFill>
              <a:srgbClr val="FFFFFF">
                <a:alpha val="4873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8470376" y="656850"/>
              <a:ext cx="1368019" cy="572700"/>
            </a:xfrm>
            <a:custGeom>
              <a:avLst/>
              <a:gdLst/>
              <a:ahLst/>
              <a:cxnLst/>
              <a:rect l="l" t="t" r="r" b="b"/>
              <a:pathLst>
                <a:path w="5401" h="2261" extrusionOk="0">
                  <a:moveTo>
                    <a:pt x="5370" y="2169"/>
                  </a:moveTo>
                  <a:cubicBezTo>
                    <a:pt x="5448" y="1983"/>
                    <a:pt x="5373" y="1746"/>
                    <a:pt x="5202" y="1638"/>
                  </a:cubicBezTo>
                  <a:cubicBezTo>
                    <a:pt x="5031" y="1531"/>
                    <a:pt x="4784" y="1567"/>
                    <a:pt x="4651" y="1717"/>
                  </a:cubicBezTo>
                  <a:cubicBezTo>
                    <a:pt x="4749" y="1435"/>
                    <a:pt x="4642" y="1094"/>
                    <a:pt x="4399" y="919"/>
                  </a:cubicBezTo>
                  <a:cubicBezTo>
                    <a:pt x="4156" y="745"/>
                    <a:pt x="3799" y="751"/>
                    <a:pt x="3562" y="935"/>
                  </a:cubicBezTo>
                  <a:cubicBezTo>
                    <a:pt x="3616" y="598"/>
                    <a:pt x="3432" y="237"/>
                    <a:pt x="3129" y="83"/>
                  </a:cubicBezTo>
                  <a:cubicBezTo>
                    <a:pt x="2825" y="-71"/>
                    <a:pt x="2425" y="-6"/>
                    <a:pt x="2186" y="236"/>
                  </a:cubicBezTo>
                  <a:cubicBezTo>
                    <a:pt x="1946" y="478"/>
                    <a:pt x="1886" y="878"/>
                    <a:pt x="2043" y="1180"/>
                  </a:cubicBezTo>
                  <a:cubicBezTo>
                    <a:pt x="1830" y="1032"/>
                    <a:pt x="1525" y="1030"/>
                    <a:pt x="1309" y="1176"/>
                  </a:cubicBezTo>
                  <a:cubicBezTo>
                    <a:pt x="1094" y="1322"/>
                    <a:pt x="983" y="1606"/>
                    <a:pt x="1041" y="1859"/>
                  </a:cubicBezTo>
                  <a:cubicBezTo>
                    <a:pt x="916" y="1640"/>
                    <a:pt x="629" y="1529"/>
                    <a:pt x="389" y="1606"/>
                  </a:cubicBezTo>
                  <a:cubicBezTo>
                    <a:pt x="199" y="1666"/>
                    <a:pt x="-165" y="2048"/>
                    <a:pt x="85" y="2223"/>
                  </a:cubicBezTo>
                  <a:cubicBezTo>
                    <a:pt x="198" y="2301"/>
                    <a:pt x="530" y="2234"/>
                    <a:pt x="663" y="2232"/>
                  </a:cubicBezTo>
                  <a:cubicBezTo>
                    <a:pt x="878" y="2229"/>
                    <a:pt x="1092" y="2226"/>
                    <a:pt x="1307" y="2223"/>
                  </a:cubicBezTo>
                  <a:cubicBezTo>
                    <a:pt x="2172" y="2212"/>
                    <a:pt x="3038" y="2200"/>
                    <a:pt x="3904" y="2189"/>
                  </a:cubicBezTo>
                  <a:cubicBezTo>
                    <a:pt x="4393" y="2182"/>
                    <a:pt x="4881" y="2175"/>
                    <a:pt x="5370" y="2169"/>
                  </a:cubicBezTo>
                  <a:close/>
                </a:path>
              </a:pathLst>
            </a:custGeom>
            <a:solidFill>
              <a:srgbClr val="FFFFFF">
                <a:alpha val="4873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-721249" y="3895350"/>
              <a:ext cx="1368019" cy="572700"/>
            </a:xfrm>
            <a:custGeom>
              <a:avLst/>
              <a:gdLst/>
              <a:ahLst/>
              <a:cxnLst/>
              <a:rect l="l" t="t" r="r" b="b"/>
              <a:pathLst>
                <a:path w="5401" h="2261" extrusionOk="0">
                  <a:moveTo>
                    <a:pt x="5370" y="2169"/>
                  </a:moveTo>
                  <a:cubicBezTo>
                    <a:pt x="5448" y="1983"/>
                    <a:pt x="5373" y="1746"/>
                    <a:pt x="5202" y="1638"/>
                  </a:cubicBezTo>
                  <a:cubicBezTo>
                    <a:pt x="5031" y="1531"/>
                    <a:pt x="4784" y="1567"/>
                    <a:pt x="4651" y="1717"/>
                  </a:cubicBezTo>
                  <a:cubicBezTo>
                    <a:pt x="4749" y="1435"/>
                    <a:pt x="4642" y="1094"/>
                    <a:pt x="4399" y="919"/>
                  </a:cubicBezTo>
                  <a:cubicBezTo>
                    <a:pt x="4156" y="745"/>
                    <a:pt x="3799" y="751"/>
                    <a:pt x="3562" y="935"/>
                  </a:cubicBezTo>
                  <a:cubicBezTo>
                    <a:pt x="3616" y="598"/>
                    <a:pt x="3432" y="237"/>
                    <a:pt x="3129" y="83"/>
                  </a:cubicBezTo>
                  <a:cubicBezTo>
                    <a:pt x="2825" y="-71"/>
                    <a:pt x="2425" y="-6"/>
                    <a:pt x="2186" y="236"/>
                  </a:cubicBezTo>
                  <a:cubicBezTo>
                    <a:pt x="1946" y="478"/>
                    <a:pt x="1886" y="878"/>
                    <a:pt x="2043" y="1180"/>
                  </a:cubicBezTo>
                  <a:cubicBezTo>
                    <a:pt x="1830" y="1032"/>
                    <a:pt x="1525" y="1030"/>
                    <a:pt x="1309" y="1176"/>
                  </a:cubicBezTo>
                  <a:cubicBezTo>
                    <a:pt x="1094" y="1322"/>
                    <a:pt x="983" y="1606"/>
                    <a:pt x="1041" y="1859"/>
                  </a:cubicBezTo>
                  <a:cubicBezTo>
                    <a:pt x="916" y="1640"/>
                    <a:pt x="629" y="1529"/>
                    <a:pt x="389" y="1606"/>
                  </a:cubicBezTo>
                  <a:cubicBezTo>
                    <a:pt x="199" y="1666"/>
                    <a:pt x="-165" y="2048"/>
                    <a:pt x="85" y="2223"/>
                  </a:cubicBezTo>
                  <a:cubicBezTo>
                    <a:pt x="198" y="2301"/>
                    <a:pt x="530" y="2234"/>
                    <a:pt x="663" y="2232"/>
                  </a:cubicBezTo>
                  <a:cubicBezTo>
                    <a:pt x="878" y="2229"/>
                    <a:pt x="1092" y="2226"/>
                    <a:pt x="1307" y="2223"/>
                  </a:cubicBezTo>
                  <a:cubicBezTo>
                    <a:pt x="2172" y="2212"/>
                    <a:pt x="3038" y="2200"/>
                    <a:pt x="3904" y="2189"/>
                  </a:cubicBezTo>
                  <a:cubicBezTo>
                    <a:pt x="4393" y="2182"/>
                    <a:pt x="4881" y="2175"/>
                    <a:pt x="5370" y="2169"/>
                  </a:cubicBezTo>
                  <a:close/>
                </a:path>
              </a:pathLst>
            </a:custGeom>
            <a:solidFill>
              <a:srgbClr val="FFFFFF">
                <a:alpha val="4873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9" name="Google Shape;619;p32"/>
          <p:cNvGrpSpPr/>
          <p:nvPr/>
        </p:nvGrpSpPr>
        <p:grpSpPr>
          <a:xfrm>
            <a:off x="209117" y="227771"/>
            <a:ext cx="8818206" cy="4524028"/>
            <a:chOff x="209117" y="227771"/>
            <a:chExt cx="8818206" cy="4524028"/>
          </a:xfrm>
        </p:grpSpPr>
        <p:grpSp>
          <p:nvGrpSpPr>
            <p:cNvPr id="620" name="Google Shape;620;p32"/>
            <p:cNvGrpSpPr/>
            <p:nvPr/>
          </p:nvGrpSpPr>
          <p:grpSpPr>
            <a:xfrm>
              <a:off x="8535442" y="227771"/>
              <a:ext cx="399431" cy="428953"/>
              <a:chOff x="8535442" y="227771"/>
              <a:chExt cx="399431" cy="428953"/>
            </a:xfrm>
          </p:grpSpPr>
          <p:sp>
            <p:nvSpPr>
              <p:cNvPr id="621" name="Google Shape;621;p32"/>
              <p:cNvSpPr/>
              <p:nvPr/>
            </p:nvSpPr>
            <p:spPr>
              <a:xfrm rot="10800000">
                <a:off x="8767475" y="422294"/>
                <a:ext cx="167398" cy="23443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20" extrusionOk="0">
                    <a:moveTo>
                      <a:pt x="1140" y="451"/>
                    </a:moveTo>
                    <a:lnTo>
                      <a:pt x="1292" y="0"/>
                    </a:lnTo>
                    <a:lnTo>
                      <a:pt x="1444" y="451"/>
                    </a:lnTo>
                    <a:cubicBezTo>
                      <a:pt x="1640" y="1031"/>
                      <a:pt x="2048" y="1516"/>
                      <a:pt x="2585" y="1810"/>
                    </a:cubicBezTo>
                    <a:cubicBezTo>
                      <a:pt x="2048" y="2104"/>
                      <a:pt x="1640" y="2589"/>
                      <a:pt x="1444" y="3169"/>
                    </a:cubicBezTo>
                    <a:lnTo>
                      <a:pt x="1292" y="3620"/>
                    </a:lnTo>
                    <a:lnTo>
                      <a:pt x="1140" y="3169"/>
                    </a:lnTo>
                    <a:cubicBezTo>
                      <a:pt x="944" y="2589"/>
                      <a:pt x="537" y="2104"/>
                      <a:pt x="0" y="1810"/>
                    </a:cubicBezTo>
                    <a:cubicBezTo>
                      <a:pt x="537" y="1516"/>
                      <a:pt x="944" y="1031"/>
                      <a:pt x="1140" y="4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32"/>
              <p:cNvSpPr/>
              <p:nvPr/>
            </p:nvSpPr>
            <p:spPr>
              <a:xfrm rot="10800000">
                <a:off x="8535442" y="470920"/>
                <a:ext cx="92457" cy="92451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32"/>
              <p:cNvSpPr/>
              <p:nvPr/>
            </p:nvSpPr>
            <p:spPr>
              <a:xfrm rot="10800000">
                <a:off x="8654499" y="227771"/>
                <a:ext cx="413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4" name="Google Shape;624;p32"/>
            <p:cNvGrpSpPr/>
            <p:nvPr/>
          </p:nvGrpSpPr>
          <p:grpSpPr>
            <a:xfrm>
              <a:off x="8627892" y="4322846"/>
              <a:ext cx="399431" cy="428953"/>
              <a:chOff x="8627892" y="4322846"/>
              <a:chExt cx="399431" cy="428953"/>
            </a:xfrm>
          </p:grpSpPr>
          <p:sp>
            <p:nvSpPr>
              <p:cNvPr id="625" name="Google Shape;625;p32"/>
              <p:cNvSpPr/>
              <p:nvPr/>
            </p:nvSpPr>
            <p:spPr>
              <a:xfrm>
                <a:off x="8627892" y="4322846"/>
                <a:ext cx="167398" cy="23443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20" extrusionOk="0">
                    <a:moveTo>
                      <a:pt x="1140" y="451"/>
                    </a:moveTo>
                    <a:lnTo>
                      <a:pt x="1292" y="0"/>
                    </a:lnTo>
                    <a:lnTo>
                      <a:pt x="1444" y="451"/>
                    </a:lnTo>
                    <a:cubicBezTo>
                      <a:pt x="1640" y="1031"/>
                      <a:pt x="2048" y="1516"/>
                      <a:pt x="2585" y="1810"/>
                    </a:cubicBezTo>
                    <a:cubicBezTo>
                      <a:pt x="2048" y="2104"/>
                      <a:pt x="1640" y="2589"/>
                      <a:pt x="1444" y="3169"/>
                    </a:cubicBezTo>
                    <a:lnTo>
                      <a:pt x="1292" y="3620"/>
                    </a:lnTo>
                    <a:lnTo>
                      <a:pt x="1140" y="3169"/>
                    </a:lnTo>
                    <a:cubicBezTo>
                      <a:pt x="944" y="2589"/>
                      <a:pt x="537" y="2104"/>
                      <a:pt x="0" y="1810"/>
                    </a:cubicBezTo>
                    <a:cubicBezTo>
                      <a:pt x="537" y="1516"/>
                      <a:pt x="944" y="1031"/>
                      <a:pt x="1140" y="45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32"/>
              <p:cNvSpPr/>
              <p:nvPr/>
            </p:nvSpPr>
            <p:spPr>
              <a:xfrm>
                <a:off x="8934867" y="4416200"/>
                <a:ext cx="92457" cy="92451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32"/>
              <p:cNvSpPr/>
              <p:nvPr/>
            </p:nvSpPr>
            <p:spPr>
              <a:xfrm>
                <a:off x="8866892" y="4710425"/>
                <a:ext cx="413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8" name="Google Shape;628;p32"/>
            <p:cNvGrpSpPr/>
            <p:nvPr/>
          </p:nvGrpSpPr>
          <p:grpSpPr>
            <a:xfrm>
              <a:off x="209117" y="656721"/>
              <a:ext cx="216974" cy="322428"/>
              <a:chOff x="209117" y="656721"/>
              <a:chExt cx="216974" cy="322428"/>
            </a:xfrm>
          </p:grpSpPr>
          <p:sp>
            <p:nvSpPr>
              <p:cNvPr id="629" name="Google Shape;629;p32"/>
              <p:cNvSpPr/>
              <p:nvPr/>
            </p:nvSpPr>
            <p:spPr>
              <a:xfrm>
                <a:off x="209117" y="656721"/>
                <a:ext cx="167398" cy="23443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20" extrusionOk="0">
                    <a:moveTo>
                      <a:pt x="1140" y="451"/>
                    </a:moveTo>
                    <a:lnTo>
                      <a:pt x="1292" y="0"/>
                    </a:lnTo>
                    <a:lnTo>
                      <a:pt x="1444" y="451"/>
                    </a:lnTo>
                    <a:cubicBezTo>
                      <a:pt x="1640" y="1031"/>
                      <a:pt x="2048" y="1516"/>
                      <a:pt x="2585" y="1810"/>
                    </a:cubicBezTo>
                    <a:cubicBezTo>
                      <a:pt x="2048" y="2104"/>
                      <a:pt x="1640" y="2589"/>
                      <a:pt x="1444" y="3169"/>
                    </a:cubicBezTo>
                    <a:lnTo>
                      <a:pt x="1292" y="3620"/>
                    </a:lnTo>
                    <a:lnTo>
                      <a:pt x="1140" y="3169"/>
                    </a:lnTo>
                    <a:cubicBezTo>
                      <a:pt x="944" y="2589"/>
                      <a:pt x="537" y="2104"/>
                      <a:pt x="0" y="1810"/>
                    </a:cubicBezTo>
                    <a:cubicBezTo>
                      <a:pt x="537" y="1516"/>
                      <a:pt x="944" y="1031"/>
                      <a:pt x="1140" y="4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32"/>
              <p:cNvSpPr/>
              <p:nvPr/>
            </p:nvSpPr>
            <p:spPr>
              <a:xfrm>
                <a:off x="384717" y="937775"/>
                <a:ext cx="413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2" name="Google Shape;632;p33"/>
          <p:cNvGrpSpPr/>
          <p:nvPr/>
        </p:nvGrpSpPr>
        <p:grpSpPr>
          <a:xfrm flipH="1">
            <a:off x="-3100586" y="-4448656"/>
            <a:ext cx="15759207" cy="13192168"/>
            <a:chOff x="-3557786" y="-4448656"/>
            <a:chExt cx="15759207" cy="13192168"/>
          </a:xfrm>
        </p:grpSpPr>
        <p:grpSp>
          <p:nvGrpSpPr>
            <p:cNvPr id="633" name="Google Shape;633;p33"/>
            <p:cNvGrpSpPr/>
            <p:nvPr/>
          </p:nvGrpSpPr>
          <p:grpSpPr>
            <a:xfrm>
              <a:off x="8605742" y="3922921"/>
              <a:ext cx="399431" cy="428953"/>
              <a:chOff x="8605742" y="3922921"/>
              <a:chExt cx="399431" cy="428953"/>
            </a:xfrm>
          </p:grpSpPr>
          <p:sp>
            <p:nvSpPr>
              <p:cNvPr id="634" name="Google Shape;634;p33"/>
              <p:cNvSpPr/>
              <p:nvPr/>
            </p:nvSpPr>
            <p:spPr>
              <a:xfrm>
                <a:off x="8605742" y="3922921"/>
                <a:ext cx="167398" cy="23443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20" extrusionOk="0">
                    <a:moveTo>
                      <a:pt x="1140" y="451"/>
                    </a:moveTo>
                    <a:lnTo>
                      <a:pt x="1292" y="0"/>
                    </a:lnTo>
                    <a:lnTo>
                      <a:pt x="1444" y="451"/>
                    </a:lnTo>
                    <a:cubicBezTo>
                      <a:pt x="1640" y="1031"/>
                      <a:pt x="2048" y="1516"/>
                      <a:pt x="2585" y="1810"/>
                    </a:cubicBezTo>
                    <a:cubicBezTo>
                      <a:pt x="2048" y="2104"/>
                      <a:pt x="1640" y="2589"/>
                      <a:pt x="1444" y="3169"/>
                    </a:cubicBezTo>
                    <a:lnTo>
                      <a:pt x="1292" y="3620"/>
                    </a:lnTo>
                    <a:lnTo>
                      <a:pt x="1140" y="3169"/>
                    </a:lnTo>
                    <a:cubicBezTo>
                      <a:pt x="944" y="2589"/>
                      <a:pt x="537" y="2104"/>
                      <a:pt x="0" y="1810"/>
                    </a:cubicBezTo>
                    <a:cubicBezTo>
                      <a:pt x="537" y="1516"/>
                      <a:pt x="944" y="1031"/>
                      <a:pt x="1140" y="4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33"/>
              <p:cNvSpPr/>
              <p:nvPr/>
            </p:nvSpPr>
            <p:spPr>
              <a:xfrm>
                <a:off x="8912717" y="4016275"/>
                <a:ext cx="92457" cy="92451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33"/>
              <p:cNvSpPr/>
              <p:nvPr/>
            </p:nvSpPr>
            <p:spPr>
              <a:xfrm>
                <a:off x="8844742" y="4310500"/>
                <a:ext cx="413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7" name="Google Shape;637;p33"/>
            <p:cNvGrpSpPr/>
            <p:nvPr/>
          </p:nvGrpSpPr>
          <p:grpSpPr>
            <a:xfrm>
              <a:off x="8761050" y="1989831"/>
              <a:ext cx="208786" cy="275803"/>
              <a:chOff x="8761050" y="1989831"/>
              <a:chExt cx="208786" cy="275803"/>
            </a:xfrm>
          </p:grpSpPr>
          <p:sp>
            <p:nvSpPr>
              <p:cNvPr id="638" name="Google Shape;638;p33"/>
              <p:cNvSpPr/>
              <p:nvPr/>
            </p:nvSpPr>
            <p:spPr>
              <a:xfrm rot="10800000">
                <a:off x="8761050" y="1989831"/>
                <a:ext cx="167398" cy="23443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20" extrusionOk="0">
                    <a:moveTo>
                      <a:pt x="1140" y="451"/>
                    </a:moveTo>
                    <a:lnTo>
                      <a:pt x="1292" y="0"/>
                    </a:lnTo>
                    <a:lnTo>
                      <a:pt x="1444" y="451"/>
                    </a:lnTo>
                    <a:cubicBezTo>
                      <a:pt x="1640" y="1031"/>
                      <a:pt x="2048" y="1516"/>
                      <a:pt x="2585" y="1810"/>
                    </a:cubicBezTo>
                    <a:cubicBezTo>
                      <a:pt x="2048" y="2104"/>
                      <a:pt x="1640" y="2589"/>
                      <a:pt x="1444" y="3169"/>
                    </a:cubicBezTo>
                    <a:lnTo>
                      <a:pt x="1292" y="3620"/>
                    </a:lnTo>
                    <a:lnTo>
                      <a:pt x="1140" y="3169"/>
                    </a:lnTo>
                    <a:cubicBezTo>
                      <a:pt x="944" y="2589"/>
                      <a:pt x="537" y="2104"/>
                      <a:pt x="0" y="1810"/>
                    </a:cubicBezTo>
                    <a:cubicBezTo>
                      <a:pt x="537" y="1516"/>
                      <a:pt x="944" y="1031"/>
                      <a:pt x="1140" y="45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33"/>
              <p:cNvSpPr/>
              <p:nvPr/>
            </p:nvSpPr>
            <p:spPr>
              <a:xfrm rot="10800000">
                <a:off x="8928462" y="2224259"/>
                <a:ext cx="413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0" name="Google Shape;640;p33"/>
            <p:cNvGrpSpPr/>
            <p:nvPr/>
          </p:nvGrpSpPr>
          <p:grpSpPr>
            <a:xfrm>
              <a:off x="-3557786" y="-4448656"/>
              <a:ext cx="15759207" cy="13192168"/>
              <a:chOff x="-3557786" y="-4448656"/>
              <a:chExt cx="15759207" cy="13192168"/>
            </a:xfrm>
          </p:grpSpPr>
          <p:sp>
            <p:nvSpPr>
              <p:cNvPr id="641" name="Google Shape;641;p33"/>
              <p:cNvSpPr/>
              <p:nvPr/>
            </p:nvSpPr>
            <p:spPr>
              <a:xfrm rot="9229014">
                <a:off x="6530390" y="-3603303"/>
                <a:ext cx="4904723" cy="4613953"/>
              </a:xfrm>
              <a:custGeom>
                <a:avLst/>
                <a:gdLst/>
                <a:ahLst/>
                <a:cxnLst/>
                <a:rect l="l" t="t" r="r" b="b"/>
                <a:pathLst>
                  <a:path w="5583" h="5252" extrusionOk="0">
                    <a:moveTo>
                      <a:pt x="721" y="717"/>
                    </a:moveTo>
                    <a:cubicBezTo>
                      <a:pt x="185" y="1517"/>
                      <a:pt x="-195" y="2486"/>
                      <a:pt x="106" y="3399"/>
                    </a:cubicBezTo>
                    <a:cubicBezTo>
                      <a:pt x="408" y="4313"/>
                      <a:pt x="1243" y="5018"/>
                      <a:pt x="2187" y="5201"/>
                    </a:cubicBezTo>
                    <a:cubicBezTo>
                      <a:pt x="3132" y="5385"/>
                      <a:pt x="4151" y="5058"/>
                      <a:pt x="4842" y="4390"/>
                    </a:cubicBezTo>
                    <a:cubicBezTo>
                      <a:pt x="5223" y="4022"/>
                      <a:pt x="5515" y="3542"/>
                      <a:pt x="5573" y="3016"/>
                    </a:cubicBezTo>
                    <a:cubicBezTo>
                      <a:pt x="5631" y="2490"/>
                      <a:pt x="5426" y="1921"/>
                      <a:pt x="4991" y="1619"/>
                    </a:cubicBezTo>
                    <a:cubicBezTo>
                      <a:pt x="4444" y="1241"/>
                      <a:pt x="3621" y="1305"/>
                      <a:pt x="3212" y="781"/>
                    </a:cubicBezTo>
                    <a:cubicBezTo>
                      <a:pt x="3098" y="635"/>
                      <a:pt x="3031" y="460"/>
                      <a:pt x="2935" y="302"/>
                    </a:cubicBezTo>
                    <a:cubicBezTo>
                      <a:pt x="2674" y="-126"/>
                      <a:pt x="1330" y="-192"/>
                      <a:pt x="721" y="7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33"/>
              <p:cNvSpPr/>
              <p:nvPr/>
            </p:nvSpPr>
            <p:spPr>
              <a:xfrm rot="7884357">
                <a:off x="-2793713" y="3927822"/>
                <a:ext cx="4164143" cy="3917285"/>
              </a:xfrm>
              <a:custGeom>
                <a:avLst/>
                <a:gdLst/>
                <a:ahLst/>
                <a:cxnLst/>
                <a:rect l="l" t="t" r="r" b="b"/>
                <a:pathLst>
                  <a:path w="5583" h="5252" extrusionOk="0">
                    <a:moveTo>
                      <a:pt x="721" y="717"/>
                    </a:moveTo>
                    <a:cubicBezTo>
                      <a:pt x="185" y="1517"/>
                      <a:pt x="-195" y="2486"/>
                      <a:pt x="106" y="3399"/>
                    </a:cubicBezTo>
                    <a:cubicBezTo>
                      <a:pt x="408" y="4313"/>
                      <a:pt x="1243" y="5018"/>
                      <a:pt x="2187" y="5201"/>
                    </a:cubicBezTo>
                    <a:cubicBezTo>
                      <a:pt x="3132" y="5385"/>
                      <a:pt x="4151" y="5058"/>
                      <a:pt x="4842" y="4390"/>
                    </a:cubicBezTo>
                    <a:cubicBezTo>
                      <a:pt x="5223" y="4022"/>
                      <a:pt x="5515" y="3542"/>
                      <a:pt x="5573" y="3016"/>
                    </a:cubicBezTo>
                    <a:cubicBezTo>
                      <a:pt x="5631" y="2490"/>
                      <a:pt x="5426" y="1921"/>
                      <a:pt x="4991" y="1619"/>
                    </a:cubicBezTo>
                    <a:cubicBezTo>
                      <a:pt x="4444" y="1241"/>
                      <a:pt x="3621" y="1305"/>
                      <a:pt x="3212" y="781"/>
                    </a:cubicBezTo>
                    <a:cubicBezTo>
                      <a:pt x="3098" y="635"/>
                      <a:pt x="3031" y="460"/>
                      <a:pt x="2935" y="302"/>
                    </a:cubicBezTo>
                    <a:cubicBezTo>
                      <a:pt x="2674" y="-126"/>
                      <a:pt x="1330" y="-192"/>
                      <a:pt x="721" y="7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3" name="Google Shape;643;p33"/>
            <p:cNvGrpSpPr/>
            <p:nvPr/>
          </p:nvGrpSpPr>
          <p:grpSpPr>
            <a:xfrm>
              <a:off x="-8" y="265946"/>
              <a:ext cx="399431" cy="428953"/>
              <a:chOff x="-8" y="265946"/>
              <a:chExt cx="399431" cy="428953"/>
            </a:xfrm>
          </p:grpSpPr>
          <p:sp>
            <p:nvSpPr>
              <p:cNvPr id="644" name="Google Shape;644;p33"/>
              <p:cNvSpPr/>
              <p:nvPr/>
            </p:nvSpPr>
            <p:spPr>
              <a:xfrm rot="10800000">
                <a:off x="232025" y="460469"/>
                <a:ext cx="167398" cy="23443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20" extrusionOk="0">
                    <a:moveTo>
                      <a:pt x="1140" y="451"/>
                    </a:moveTo>
                    <a:lnTo>
                      <a:pt x="1292" y="0"/>
                    </a:lnTo>
                    <a:lnTo>
                      <a:pt x="1444" y="451"/>
                    </a:lnTo>
                    <a:cubicBezTo>
                      <a:pt x="1640" y="1031"/>
                      <a:pt x="2048" y="1516"/>
                      <a:pt x="2585" y="1810"/>
                    </a:cubicBezTo>
                    <a:cubicBezTo>
                      <a:pt x="2048" y="2104"/>
                      <a:pt x="1640" y="2589"/>
                      <a:pt x="1444" y="3169"/>
                    </a:cubicBezTo>
                    <a:lnTo>
                      <a:pt x="1292" y="3620"/>
                    </a:lnTo>
                    <a:lnTo>
                      <a:pt x="1140" y="3169"/>
                    </a:lnTo>
                    <a:cubicBezTo>
                      <a:pt x="944" y="2589"/>
                      <a:pt x="537" y="2104"/>
                      <a:pt x="0" y="1810"/>
                    </a:cubicBezTo>
                    <a:cubicBezTo>
                      <a:pt x="537" y="1516"/>
                      <a:pt x="944" y="1031"/>
                      <a:pt x="1140" y="4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33"/>
              <p:cNvSpPr/>
              <p:nvPr/>
            </p:nvSpPr>
            <p:spPr>
              <a:xfrm rot="10800000">
                <a:off x="-8" y="509095"/>
                <a:ext cx="92457" cy="92451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33"/>
              <p:cNvSpPr/>
              <p:nvPr/>
            </p:nvSpPr>
            <p:spPr>
              <a:xfrm rot="10800000">
                <a:off x="119049" y="265946"/>
                <a:ext cx="413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7" name="Google Shape;647;p33"/>
            <p:cNvGrpSpPr/>
            <p:nvPr/>
          </p:nvGrpSpPr>
          <p:grpSpPr>
            <a:xfrm>
              <a:off x="284037" y="4676359"/>
              <a:ext cx="475425" cy="275803"/>
              <a:chOff x="284037" y="4676359"/>
              <a:chExt cx="475425" cy="275803"/>
            </a:xfrm>
          </p:grpSpPr>
          <p:sp>
            <p:nvSpPr>
              <p:cNvPr id="648" name="Google Shape;648;p33"/>
              <p:cNvSpPr/>
              <p:nvPr/>
            </p:nvSpPr>
            <p:spPr>
              <a:xfrm rot="10800000">
                <a:off x="412500" y="4717731"/>
                <a:ext cx="167398" cy="23443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20" extrusionOk="0">
                    <a:moveTo>
                      <a:pt x="1140" y="451"/>
                    </a:moveTo>
                    <a:lnTo>
                      <a:pt x="1292" y="0"/>
                    </a:lnTo>
                    <a:lnTo>
                      <a:pt x="1444" y="451"/>
                    </a:lnTo>
                    <a:cubicBezTo>
                      <a:pt x="1640" y="1031"/>
                      <a:pt x="2048" y="1516"/>
                      <a:pt x="2585" y="1810"/>
                    </a:cubicBezTo>
                    <a:cubicBezTo>
                      <a:pt x="2048" y="2104"/>
                      <a:pt x="1640" y="2589"/>
                      <a:pt x="1444" y="3169"/>
                    </a:cubicBezTo>
                    <a:lnTo>
                      <a:pt x="1292" y="3620"/>
                    </a:lnTo>
                    <a:lnTo>
                      <a:pt x="1140" y="3169"/>
                    </a:lnTo>
                    <a:cubicBezTo>
                      <a:pt x="944" y="2589"/>
                      <a:pt x="537" y="2104"/>
                      <a:pt x="0" y="1810"/>
                    </a:cubicBezTo>
                    <a:cubicBezTo>
                      <a:pt x="537" y="1516"/>
                      <a:pt x="944" y="1031"/>
                      <a:pt x="1140" y="45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33"/>
              <p:cNvSpPr/>
              <p:nvPr/>
            </p:nvSpPr>
            <p:spPr>
              <a:xfrm rot="10800000">
                <a:off x="667005" y="4830720"/>
                <a:ext cx="92457" cy="92451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33"/>
              <p:cNvSpPr/>
              <p:nvPr/>
            </p:nvSpPr>
            <p:spPr>
              <a:xfrm rot="10800000">
                <a:off x="284037" y="4676359"/>
                <a:ext cx="413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1" name="Google Shape;651;p33"/>
            <p:cNvGrpSpPr/>
            <p:nvPr/>
          </p:nvGrpSpPr>
          <p:grpSpPr>
            <a:xfrm>
              <a:off x="-1204349" y="3117549"/>
              <a:ext cx="10901948" cy="1859925"/>
              <a:chOff x="-1204349" y="3117549"/>
              <a:chExt cx="10901948" cy="1859925"/>
            </a:xfrm>
          </p:grpSpPr>
          <p:sp>
            <p:nvSpPr>
              <p:cNvPr id="652" name="Google Shape;652;p33"/>
              <p:cNvSpPr/>
              <p:nvPr/>
            </p:nvSpPr>
            <p:spPr>
              <a:xfrm>
                <a:off x="7913339" y="4230524"/>
                <a:ext cx="1784261" cy="746950"/>
              </a:xfrm>
              <a:custGeom>
                <a:avLst/>
                <a:gdLst/>
                <a:ahLst/>
                <a:cxnLst/>
                <a:rect l="l" t="t" r="r" b="b"/>
                <a:pathLst>
                  <a:path w="5401" h="2261" extrusionOk="0">
                    <a:moveTo>
                      <a:pt x="5370" y="2169"/>
                    </a:moveTo>
                    <a:cubicBezTo>
                      <a:pt x="5448" y="1983"/>
                      <a:pt x="5373" y="1746"/>
                      <a:pt x="5202" y="1638"/>
                    </a:cubicBezTo>
                    <a:cubicBezTo>
                      <a:pt x="5031" y="1531"/>
                      <a:pt x="4784" y="1567"/>
                      <a:pt x="4651" y="1717"/>
                    </a:cubicBezTo>
                    <a:cubicBezTo>
                      <a:pt x="4749" y="1435"/>
                      <a:pt x="4642" y="1094"/>
                      <a:pt x="4399" y="919"/>
                    </a:cubicBezTo>
                    <a:cubicBezTo>
                      <a:pt x="4156" y="745"/>
                      <a:pt x="3799" y="751"/>
                      <a:pt x="3562" y="935"/>
                    </a:cubicBezTo>
                    <a:cubicBezTo>
                      <a:pt x="3616" y="598"/>
                      <a:pt x="3432" y="237"/>
                      <a:pt x="3129" y="83"/>
                    </a:cubicBezTo>
                    <a:cubicBezTo>
                      <a:pt x="2825" y="-71"/>
                      <a:pt x="2425" y="-6"/>
                      <a:pt x="2186" y="236"/>
                    </a:cubicBezTo>
                    <a:cubicBezTo>
                      <a:pt x="1946" y="478"/>
                      <a:pt x="1886" y="878"/>
                      <a:pt x="2043" y="1180"/>
                    </a:cubicBezTo>
                    <a:cubicBezTo>
                      <a:pt x="1830" y="1032"/>
                      <a:pt x="1525" y="1030"/>
                      <a:pt x="1309" y="1176"/>
                    </a:cubicBezTo>
                    <a:cubicBezTo>
                      <a:pt x="1094" y="1322"/>
                      <a:pt x="983" y="1606"/>
                      <a:pt x="1041" y="1859"/>
                    </a:cubicBezTo>
                    <a:cubicBezTo>
                      <a:pt x="916" y="1640"/>
                      <a:pt x="629" y="1529"/>
                      <a:pt x="389" y="1606"/>
                    </a:cubicBezTo>
                    <a:cubicBezTo>
                      <a:pt x="199" y="1666"/>
                      <a:pt x="-165" y="2048"/>
                      <a:pt x="85" y="2223"/>
                    </a:cubicBezTo>
                    <a:cubicBezTo>
                      <a:pt x="198" y="2301"/>
                      <a:pt x="530" y="2234"/>
                      <a:pt x="663" y="2232"/>
                    </a:cubicBezTo>
                    <a:cubicBezTo>
                      <a:pt x="878" y="2229"/>
                      <a:pt x="1092" y="2226"/>
                      <a:pt x="1307" y="2223"/>
                    </a:cubicBezTo>
                    <a:cubicBezTo>
                      <a:pt x="2172" y="2212"/>
                      <a:pt x="3038" y="2200"/>
                      <a:pt x="3904" y="2189"/>
                    </a:cubicBezTo>
                    <a:cubicBezTo>
                      <a:pt x="4393" y="2182"/>
                      <a:pt x="4881" y="2175"/>
                      <a:pt x="5370" y="2169"/>
                    </a:cubicBezTo>
                    <a:close/>
                  </a:path>
                </a:pathLst>
              </a:custGeom>
              <a:solidFill>
                <a:srgbClr val="FFFFFF">
                  <a:alpha val="48730"/>
                </a:srgbClr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33"/>
              <p:cNvSpPr/>
              <p:nvPr/>
            </p:nvSpPr>
            <p:spPr>
              <a:xfrm>
                <a:off x="-1204349" y="3117549"/>
                <a:ext cx="1784261" cy="746950"/>
              </a:xfrm>
              <a:custGeom>
                <a:avLst/>
                <a:gdLst/>
                <a:ahLst/>
                <a:cxnLst/>
                <a:rect l="l" t="t" r="r" b="b"/>
                <a:pathLst>
                  <a:path w="5401" h="2261" extrusionOk="0">
                    <a:moveTo>
                      <a:pt x="5370" y="2169"/>
                    </a:moveTo>
                    <a:cubicBezTo>
                      <a:pt x="5448" y="1983"/>
                      <a:pt x="5373" y="1746"/>
                      <a:pt x="5202" y="1638"/>
                    </a:cubicBezTo>
                    <a:cubicBezTo>
                      <a:pt x="5031" y="1531"/>
                      <a:pt x="4784" y="1567"/>
                      <a:pt x="4651" y="1717"/>
                    </a:cubicBezTo>
                    <a:cubicBezTo>
                      <a:pt x="4749" y="1435"/>
                      <a:pt x="4642" y="1094"/>
                      <a:pt x="4399" y="919"/>
                    </a:cubicBezTo>
                    <a:cubicBezTo>
                      <a:pt x="4156" y="745"/>
                      <a:pt x="3799" y="751"/>
                      <a:pt x="3562" y="935"/>
                    </a:cubicBezTo>
                    <a:cubicBezTo>
                      <a:pt x="3616" y="598"/>
                      <a:pt x="3432" y="237"/>
                      <a:pt x="3129" y="83"/>
                    </a:cubicBezTo>
                    <a:cubicBezTo>
                      <a:pt x="2825" y="-71"/>
                      <a:pt x="2425" y="-6"/>
                      <a:pt x="2186" y="236"/>
                    </a:cubicBezTo>
                    <a:cubicBezTo>
                      <a:pt x="1946" y="478"/>
                      <a:pt x="1886" y="878"/>
                      <a:pt x="2043" y="1180"/>
                    </a:cubicBezTo>
                    <a:cubicBezTo>
                      <a:pt x="1830" y="1032"/>
                      <a:pt x="1525" y="1030"/>
                      <a:pt x="1309" y="1176"/>
                    </a:cubicBezTo>
                    <a:cubicBezTo>
                      <a:pt x="1094" y="1322"/>
                      <a:pt x="983" y="1606"/>
                      <a:pt x="1041" y="1859"/>
                    </a:cubicBezTo>
                    <a:cubicBezTo>
                      <a:pt x="916" y="1640"/>
                      <a:pt x="629" y="1529"/>
                      <a:pt x="389" y="1606"/>
                    </a:cubicBezTo>
                    <a:cubicBezTo>
                      <a:pt x="199" y="1666"/>
                      <a:pt x="-165" y="2048"/>
                      <a:pt x="85" y="2223"/>
                    </a:cubicBezTo>
                    <a:cubicBezTo>
                      <a:pt x="198" y="2301"/>
                      <a:pt x="530" y="2234"/>
                      <a:pt x="663" y="2232"/>
                    </a:cubicBezTo>
                    <a:cubicBezTo>
                      <a:pt x="878" y="2229"/>
                      <a:pt x="1092" y="2226"/>
                      <a:pt x="1307" y="2223"/>
                    </a:cubicBezTo>
                    <a:cubicBezTo>
                      <a:pt x="2172" y="2212"/>
                      <a:pt x="3038" y="2200"/>
                      <a:pt x="3904" y="2189"/>
                    </a:cubicBezTo>
                    <a:cubicBezTo>
                      <a:pt x="4393" y="2182"/>
                      <a:pt x="4881" y="2175"/>
                      <a:pt x="5370" y="2169"/>
                    </a:cubicBezTo>
                    <a:close/>
                  </a:path>
                </a:pathLst>
              </a:custGeom>
              <a:solidFill>
                <a:srgbClr val="FFFFFF">
                  <a:alpha val="48730"/>
                </a:srgbClr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5"/>
          <p:cNvGrpSpPr/>
          <p:nvPr/>
        </p:nvGrpSpPr>
        <p:grpSpPr>
          <a:xfrm>
            <a:off x="-3557786" y="-4448656"/>
            <a:ext cx="15759207" cy="13192168"/>
            <a:chOff x="-3557786" y="-4448656"/>
            <a:chExt cx="15759207" cy="13192168"/>
          </a:xfrm>
        </p:grpSpPr>
        <p:grpSp>
          <p:nvGrpSpPr>
            <p:cNvPr id="62" name="Google Shape;62;p5"/>
            <p:cNvGrpSpPr/>
            <p:nvPr/>
          </p:nvGrpSpPr>
          <p:grpSpPr>
            <a:xfrm>
              <a:off x="8605742" y="3922921"/>
              <a:ext cx="399431" cy="428953"/>
              <a:chOff x="8605742" y="3922921"/>
              <a:chExt cx="399431" cy="428953"/>
            </a:xfrm>
          </p:grpSpPr>
          <p:sp>
            <p:nvSpPr>
              <p:cNvPr id="63" name="Google Shape;63;p5"/>
              <p:cNvSpPr/>
              <p:nvPr/>
            </p:nvSpPr>
            <p:spPr>
              <a:xfrm>
                <a:off x="8605742" y="3922921"/>
                <a:ext cx="167398" cy="23443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20" extrusionOk="0">
                    <a:moveTo>
                      <a:pt x="1140" y="451"/>
                    </a:moveTo>
                    <a:lnTo>
                      <a:pt x="1292" y="0"/>
                    </a:lnTo>
                    <a:lnTo>
                      <a:pt x="1444" y="451"/>
                    </a:lnTo>
                    <a:cubicBezTo>
                      <a:pt x="1640" y="1031"/>
                      <a:pt x="2048" y="1516"/>
                      <a:pt x="2585" y="1810"/>
                    </a:cubicBezTo>
                    <a:cubicBezTo>
                      <a:pt x="2048" y="2104"/>
                      <a:pt x="1640" y="2589"/>
                      <a:pt x="1444" y="3169"/>
                    </a:cubicBezTo>
                    <a:lnTo>
                      <a:pt x="1292" y="3620"/>
                    </a:lnTo>
                    <a:lnTo>
                      <a:pt x="1140" y="3169"/>
                    </a:lnTo>
                    <a:cubicBezTo>
                      <a:pt x="944" y="2589"/>
                      <a:pt x="537" y="2104"/>
                      <a:pt x="0" y="1810"/>
                    </a:cubicBezTo>
                    <a:cubicBezTo>
                      <a:pt x="537" y="1516"/>
                      <a:pt x="944" y="1031"/>
                      <a:pt x="1140" y="4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>
                <a:off x="8912717" y="4016275"/>
                <a:ext cx="92457" cy="92451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5"/>
              <p:cNvSpPr/>
              <p:nvPr/>
            </p:nvSpPr>
            <p:spPr>
              <a:xfrm>
                <a:off x="8844742" y="4310500"/>
                <a:ext cx="413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" name="Google Shape;66;p5"/>
            <p:cNvGrpSpPr/>
            <p:nvPr/>
          </p:nvGrpSpPr>
          <p:grpSpPr>
            <a:xfrm>
              <a:off x="8761050" y="1989831"/>
              <a:ext cx="208786" cy="275803"/>
              <a:chOff x="8761050" y="1989831"/>
              <a:chExt cx="208786" cy="275803"/>
            </a:xfrm>
          </p:grpSpPr>
          <p:sp>
            <p:nvSpPr>
              <p:cNvPr id="67" name="Google Shape;67;p5"/>
              <p:cNvSpPr/>
              <p:nvPr/>
            </p:nvSpPr>
            <p:spPr>
              <a:xfrm rot="10800000">
                <a:off x="8761050" y="1989831"/>
                <a:ext cx="167398" cy="23443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20" extrusionOk="0">
                    <a:moveTo>
                      <a:pt x="1140" y="451"/>
                    </a:moveTo>
                    <a:lnTo>
                      <a:pt x="1292" y="0"/>
                    </a:lnTo>
                    <a:lnTo>
                      <a:pt x="1444" y="451"/>
                    </a:lnTo>
                    <a:cubicBezTo>
                      <a:pt x="1640" y="1031"/>
                      <a:pt x="2048" y="1516"/>
                      <a:pt x="2585" y="1810"/>
                    </a:cubicBezTo>
                    <a:cubicBezTo>
                      <a:pt x="2048" y="2104"/>
                      <a:pt x="1640" y="2589"/>
                      <a:pt x="1444" y="3169"/>
                    </a:cubicBezTo>
                    <a:lnTo>
                      <a:pt x="1292" y="3620"/>
                    </a:lnTo>
                    <a:lnTo>
                      <a:pt x="1140" y="3169"/>
                    </a:lnTo>
                    <a:cubicBezTo>
                      <a:pt x="944" y="2589"/>
                      <a:pt x="537" y="2104"/>
                      <a:pt x="0" y="1810"/>
                    </a:cubicBezTo>
                    <a:cubicBezTo>
                      <a:pt x="537" y="1516"/>
                      <a:pt x="944" y="1031"/>
                      <a:pt x="1140" y="45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5"/>
              <p:cNvSpPr/>
              <p:nvPr/>
            </p:nvSpPr>
            <p:spPr>
              <a:xfrm rot="10800000">
                <a:off x="8928462" y="2224259"/>
                <a:ext cx="413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" name="Google Shape;69;p5"/>
            <p:cNvGrpSpPr/>
            <p:nvPr/>
          </p:nvGrpSpPr>
          <p:grpSpPr>
            <a:xfrm>
              <a:off x="-3557786" y="-4448656"/>
              <a:ext cx="15759207" cy="13192168"/>
              <a:chOff x="-3557786" y="-4448656"/>
              <a:chExt cx="15759207" cy="13192168"/>
            </a:xfrm>
          </p:grpSpPr>
          <p:sp>
            <p:nvSpPr>
              <p:cNvPr id="70" name="Google Shape;70;p5"/>
              <p:cNvSpPr/>
              <p:nvPr/>
            </p:nvSpPr>
            <p:spPr>
              <a:xfrm rot="9229014">
                <a:off x="6530390" y="-3603303"/>
                <a:ext cx="4904723" cy="4613953"/>
              </a:xfrm>
              <a:custGeom>
                <a:avLst/>
                <a:gdLst/>
                <a:ahLst/>
                <a:cxnLst/>
                <a:rect l="l" t="t" r="r" b="b"/>
                <a:pathLst>
                  <a:path w="5583" h="5252" extrusionOk="0">
                    <a:moveTo>
                      <a:pt x="721" y="717"/>
                    </a:moveTo>
                    <a:cubicBezTo>
                      <a:pt x="185" y="1517"/>
                      <a:pt x="-195" y="2486"/>
                      <a:pt x="106" y="3399"/>
                    </a:cubicBezTo>
                    <a:cubicBezTo>
                      <a:pt x="408" y="4313"/>
                      <a:pt x="1243" y="5018"/>
                      <a:pt x="2187" y="5201"/>
                    </a:cubicBezTo>
                    <a:cubicBezTo>
                      <a:pt x="3132" y="5385"/>
                      <a:pt x="4151" y="5058"/>
                      <a:pt x="4842" y="4390"/>
                    </a:cubicBezTo>
                    <a:cubicBezTo>
                      <a:pt x="5223" y="4022"/>
                      <a:pt x="5515" y="3542"/>
                      <a:pt x="5573" y="3016"/>
                    </a:cubicBezTo>
                    <a:cubicBezTo>
                      <a:pt x="5631" y="2490"/>
                      <a:pt x="5426" y="1921"/>
                      <a:pt x="4991" y="1619"/>
                    </a:cubicBezTo>
                    <a:cubicBezTo>
                      <a:pt x="4444" y="1241"/>
                      <a:pt x="3621" y="1305"/>
                      <a:pt x="3212" y="781"/>
                    </a:cubicBezTo>
                    <a:cubicBezTo>
                      <a:pt x="3098" y="635"/>
                      <a:pt x="3031" y="460"/>
                      <a:pt x="2935" y="302"/>
                    </a:cubicBezTo>
                    <a:cubicBezTo>
                      <a:pt x="2674" y="-126"/>
                      <a:pt x="1330" y="-192"/>
                      <a:pt x="721" y="7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5"/>
              <p:cNvSpPr/>
              <p:nvPr/>
            </p:nvSpPr>
            <p:spPr>
              <a:xfrm rot="7884357">
                <a:off x="-2793713" y="3927822"/>
                <a:ext cx="4164143" cy="3917285"/>
              </a:xfrm>
              <a:custGeom>
                <a:avLst/>
                <a:gdLst/>
                <a:ahLst/>
                <a:cxnLst/>
                <a:rect l="l" t="t" r="r" b="b"/>
                <a:pathLst>
                  <a:path w="5583" h="5252" extrusionOk="0">
                    <a:moveTo>
                      <a:pt x="721" y="717"/>
                    </a:moveTo>
                    <a:cubicBezTo>
                      <a:pt x="185" y="1517"/>
                      <a:pt x="-195" y="2486"/>
                      <a:pt x="106" y="3399"/>
                    </a:cubicBezTo>
                    <a:cubicBezTo>
                      <a:pt x="408" y="4313"/>
                      <a:pt x="1243" y="5018"/>
                      <a:pt x="2187" y="5201"/>
                    </a:cubicBezTo>
                    <a:cubicBezTo>
                      <a:pt x="3132" y="5385"/>
                      <a:pt x="4151" y="5058"/>
                      <a:pt x="4842" y="4390"/>
                    </a:cubicBezTo>
                    <a:cubicBezTo>
                      <a:pt x="5223" y="4022"/>
                      <a:pt x="5515" y="3542"/>
                      <a:pt x="5573" y="3016"/>
                    </a:cubicBezTo>
                    <a:cubicBezTo>
                      <a:pt x="5631" y="2490"/>
                      <a:pt x="5426" y="1921"/>
                      <a:pt x="4991" y="1619"/>
                    </a:cubicBezTo>
                    <a:cubicBezTo>
                      <a:pt x="4444" y="1241"/>
                      <a:pt x="3621" y="1305"/>
                      <a:pt x="3212" y="781"/>
                    </a:cubicBezTo>
                    <a:cubicBezTo>
                      <a:pt x="3098" y="635"/>
                      <a:pt x="3031" y="460"/>
                      <a:pt x="2935" y="302"/>
                    </a:cubicBezTo>
                    <a:cubicBezTo>
                      <a:pt x="2674" y="-126"/>
                      <a:pt x="1330" y="-192"/>
                      <a:pt x="721" y="7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" name="Google Shape;72;p5"/>
            <p:cNvGrpSpPr/>
            <p:nvPr/>
          </p:nvGrpSpPr>
          <p:grpSpPr>
            <a:xfrm>
              <a:off x="-8" y="265946"/>
              <a:ext cx="399431" cy="428953"/>
              <a:chOff x="-8" y="265946"/>
              <a:chExt cx="399431" cy="428953"/>
            </a:xfrm>
          </p:grpSpPr>
          <p:sp>
            <p:nvSpPr>
              <p:cNvPr id="73" name="Google Shape;73;p5"/>
              <p:cNvSpPr/>
              <p:nvPr/>
            </p:nvSpPr>
            <p:spPr>
              <a:xfrm rot="10800000">
                <a:off x="232025" y="460469"/>
                <a:ext cx="167398" cy="23443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20" extrusionOk="0">
                    <a:moveTo>
                      <a:pt x="1140" y="451"/>
                    </a:moveTo>
                    <a:lnTo>
                      <a:pt x="1292" y="0"/>
                    </a:lnTo>
                    <a:lnTo>
                      <a:pt x="1444" y="451"/>
                    </a:lnTo>
                    <a:cubicBezTo>
                      <a:pt x="1640" y="1031"/>
                      <a:pt x="2048" y="1516"/>
                      <a:pt x="2585" y="1810"/>
                    </a:cubicBezTo>
                    <a:cubicBezTo>
                      <a:pt x="2048" y="2104"/>
                      <a:pt x="1640" y="2589"/>
                      <a:pt x="1444" y="3169"/>
                    </a:cubicBezTo>
                    <a:lnTo>
                      <a:pt x="1292" y="3620"/>
                    </a:lnTo>
                    <a:lnTo>
                      <a:pt x="1140" y="3169"/>
                    </a:lnTo>
                    <a:cubicBezTo>
                      <a:pt x="944" y="2589"/>
                      <a:pt x="537" y="2104"/>
                      <a:pt x="0" y="1810"/>
                    </a:cubicBezTo>
                    <a:cubicBezTo>
                      <a:pt x="537" y="1516"/>
                      <a:pt x="944" y="1031"/>
                      <a:pt x="1140" y="4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 rot="10800000">
                <a:off x="-8" y="509095"/>
                <a:ext cx="92457" cy="92451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5"/>
              <p:cNvSpPr/>
              <p:nvPr/>
            </p:nvSpPr>
            <p:spPr>
              <a:xfrm rot="10800000">
                <a:off x="119049" y="265946"/>
                <a:ext cx="413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" name="Google Shape;76;p5"/>
            <p:cNvGrpSpPr/>
            <p:nvPr/>
          </p:nvGrpSpPr>
          <p:grpSpPr>
            <a:xfrm>
              <a:off x="284037" y="4676359"/>
              <a:ext cx="475425" cy="275803"/>
              <a:chOff x="284037" y="4676359"/>
              <a:chExt cx="475425" cy="275803"/>
            </a:xfrm>
          </p:grpSpPr>
          <p:sp>
            <p:nvSpPr>
              <p:cNvPr id="77" name="Google Shape;77;p5"/>
              <p:cNvSpPr/>
              <p:nvPr/>
            </p:nvSpPr>
            <p:spPr>
              <a:xfrm rot="10800000">
                <a:off x="412500" y="4717731"/>
                <a:ext cx="167398" cy="234431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620" extrusionOk="0">
                    <a:moveTo>
                      <a:pt x="1140" y="451"/>
                    </a:moveTo>
                    <a:lnTo>
                      <a:pt x="1292" y="0"/>
                    </a:lnTo>
                    <a:lnTo>
                      <a:pt x="1444" y="451"/>
                    </a:lnTo>
                    <a:cubicBezTo>
                      <a:pt x="1640" y="1031"/>
                      <a:pt x="2048" y="1516"/>
                      <a:pt x="2585" y="1810"/>
                    </a:cubicBezTo>
                    <a:cubicBezTo>
                      <a:pt x="2048" y="2104"/>
                      <a:pt x="1640" y="2589"/>
                      <a:pt x="1444" y="3169"/>
                    </a:cubicBezTo>
                    <a:lnTo>
                      <a:pt x="1292" y="3620"/>
                    </a:lnTo>
                    <a:lnTo>
                      <a:pt x="1140" y="3169"/>
                    </a:lnTo>
                    <a:cubicBezTo>
                      <a:pt x="944" y="2589"/>
                      <a:pt x="537" y="2104"/>
                      <a:pt x="0" y="1810"/>
                    </a:cubicBezTo>
                    <a:cubicBezTo>
                      <a:pt x="537" y="1516"/>
                      <a:pt x="944" y="1031"/>
                      <a:pt x="1140" y="45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 rot="10800000">
                <a:off x="667005" y="4830720"/>
                <a:ext cx="92457" cy="92451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 rot="10800000">
                <a:off x="284037" y="4676359"/>
                <a:ext cx="41375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1130" y="565"/>
                    </a:moveTo>
                    <a:cubicBezTo>
                      <a:pt x="1130" y="877"/>
                      <a:pt x="877" y="1130"/>
                      <a:pt x="565" y="1130"/>
                    </a:cubicBezTo>
                    <a:cubicBezTo>
                      <a:pt x="253" y="1130"/>
                      <a:pt x="0" y="877"/>
                      <a:pt x="0" y="565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7" y="0"/>
                      <a:pt x="1130" y="253"/>
                      <a:pt x="1130" y="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" name="Google Shape;80;p5"/>
            <p:cNvGrpSpPr/>
            <p:nvPr/>
          </p:nvGrpSpPr>
          <p:grpSpPr>
            <a:xfrm>
              <a:off x="-1204349" y="3117549"/>
              <a:ext cx="10901948" cy="1859925"/>
              <a:chOff x="-1204349" y="3117549"/>
              <a:chExt cx="10901948" cy="1859925"/>
            </a:xfrm>
          </p:grpSpPr>
          <p:sp>
            <p:nvSpPr>
              <p:cNvPr id="81" name="Google Shape;81;p5"/>
              <p:cNvSpPr/>
              <p:nvPr/>
            </p:nvSpPr>
            <p:spPr>
              <a:xfrm>
                <a:off x="7913339" y="4230524"/>
                <a:ext cx="1784261" cy="746950"/>
              </a:xfrm>
              <a:custGeom>
                <a:avLst/>
                <a:gdLst/>
                <a:ahLst/>
                <a:cxnLst/>
                <a:rect l="l" t="t" r="r" b="b"/>
                <a:pathLst>
                  <a:path w="5401" h="2261" extrusionOk="0">
                    <a:moveTo>
                      <a:pt x="5370" y="2169"/>
                    </a:moveTo>
                    <a:cubicBezTo>
                      <a:pt x="5448" y="1983"/>
                      <a:pt x="5373" y="1746"/>
                      <a:pt x="5202" y="1638"/>
                    </a:cubicBezTo>
                    <a:cubicBezTo>
                      <a:pt x="5031" y="1531"/>
                      <a:pt x="4784" y="1567"/>
                      <a:pt x="4651" y="1717"/>
                    </a:cubicBezTo>
                    <a:cubicBezTo>
                      <a:pt x="4749" y="1435"/>
                      <a:pt x="4642" y="1094"/>
                      <a:pt x="4399" y="919"/>
                    </a:cubicBezTo>
                    <a:cubicBezTo>
                      <a:pt x="4156" y="745"/>
                      <a:pt x="3799" y="751"/>
                      <a:pt x="3562" y="935"/>
                    </a:cubicBezTo>
                    <a:cubicBezTo>
                      <a:pt x="3616" y="598"/>
                      <a:pt x="3432" y="237"/>
                      <a:pt x="3129" y="83"/>
                    </a:cubicBezTo>
                    <a:cubicBezTo>
                      <a:pt x="2825" y="-71"/>
                      <a:pt x="2425" y="-6"/>
                      <a:pt x="2186" y="236"/>
                    </a:cubicBezTo>
                    <a:cubicBezTo>
                      <a:pt x="1946" y="478"/>
                      <a:pt x="1886" y="878"/>
                      <a:pt x="2043" y="1180"/>
                    </a:cubicBezTo>
                    <a:cubicBezTo>
                      <a:pt x="1830" y="1032"/>
                      <a:pt x="1525" y="1030"/>
                      <a:pt x="1309" y="1176"/>
                    </a:cubicBezTo>
                    <a:cubicBezTo>
                      <a:pt x="1094" y="1322"/>
                      <a:pt x="983" y="1606"/>
                      <a:pt x="1041" y="1859"/>
                    </a:cubicBezTo>
                    <a:cubicBezTo>
                      <a:pt x="916" y="1640"/>
                      <a:pt x="629" y="1529"/>
                      <a:pt x="389" y="1606"/>
                    </a:cubicBezTo>
                    <a:cubicBezTo>
                      <a:pt x="199" y="1666"/>
                      <a:pt x="-165" y="2048"/>
                      <a:pt x="85" y="2223"/>
                    </a:cubicBezTo>
                    <a:cubicBezTo>
                      <a:pt x="198" y="2301"/>
                      <a:pt x="530" y="2234"/>
                      <a:pt x="663" y="2232"/>
                    </a:cubicBezTo>
                    <a:cubicBezTo>
                      <a:pt x="878" y="2229"/>
                      <a:pt x="1092" y="2226"/>
                      <a:pt x="1307" y="2223"/>
                    </a:cubicBezTo>
                    <a:cubicBezTo>
                      <a:pt x="2172" y="2212"/>
                      <a:pt x="3038" y="2200"/>
                      <a:pt x="3904" y="2189"/>
                    </a:cubicBezTo>
                    <a:cubicBezTo>
                      <a:pt x="4393" y="2182"/>
                      <a:pt x="4881" y="2175"/>
                      <a:pt x="5370" y="2169"/>
                    </a:cubicBezTo>
                    <a:close/>
                  </a:path>
                </a:pathLst>
              </a:custGeom>
              <a:solidFill>
                <a:srgbClr val="FFFFFF">
                  <a:alpha val="48730"/>
                </a:srgbClr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>
                <a:off x="-1204349" y="3117549"/>
                <a:ext cx="1784261" cy="746950"/>
              </a:xfrm>
              <a:custGeom>
                <a:avLst/>
                <a:gdLst/>
                <a:ahLst/>
                <a:cxnLst/>
                <a:rect l="l" t="t" r="r" b="b"/>
                <a:pathLst>
                  <a:path w="5401" h="2261" extrusionOk="0">
                    <a:moveTo>
                      <a:pt x="5370" y="2169"/>
                    </a:moveTo>
                    <a:cubicBezTo>
                      <a:pt x="5448" y="1983"/>
                      <a:pt x="5373" y="1746"/>
                      <a:pt x="5202" y="1638"/>
                    </a:cubicBezTo>
                    <a:cubicBezTo>
                      <a:pt x="5031" y="1531"/>
                      <a:pt x="4784" y="1567"/>
                      <a:pt x="4651" y="1717"/>
                    </a:cubicBezTo>
                    <a:cubicBezTo>
                      <a:pt x="4749" y="1435"/>
                      <a:pt x="4642" y="1094"/>
                      <a:pt x="4399" y="919"/>
                    </a:cubicBezTo>
                    <a:cubicBezTo>
                      <a:pt x="4156" y="745"/>
                      <a:pt x="3799" y="751"/>
                      <a:pt x="3562" y="935"/>
                    </a:cubicBezTo>
                    <a:cubicBezTo>
                      <a:pt x="3616" y="598"/>
                      <a:pt x="3432" y="237"/>
                      <a:pt x="3129" y="83"/>
                    </a:cubicBezTo>
                    <a:cubicBezTo>
                      <a:pt x="2825" y="-71"/>
                      <a:pt x="2425" y="-6"/>
                      <a:pt x="2186" y="236"/>
                    </a:cubicBezTo>
                    <a:cubicBezTo>
                      <a:pt x="1946" y="478"/>
                      <a:pt x="1886" y="878"/>
                      <a:pt x="2043" y="1180"/>
                    </a:cubicBezTo>
                    <a:cubicBezTo>
                      <a:pt x="1830" y="1032"/>
                      <a:pt x="1525" y="1030"/>
                      <a:pt x="1309" y="1176"/>
                    </a:cubicBezTo>
                    <a:cubicBezTo>
                      <a:pt x="1094" y="1322"/>
                      <a:pt x="983" y="1606"/>
                      <a:pt x="1041" y="1859"/>
                    </a:cubicBezTo>
                    <a:cubicBezTo>
                      <a:pt x="916" y="1640"/>
                      <a:pt x="629" y="1529"/>
                      <a:pt x="389" y="1606"/>
                    </a:cubicBezTo>
                    <a:cubicBezTo>
                      <a:pt x="199" y="1666"/>
                      <a:pt x="-165" y="2048"/>
                      <a:pt x="85" y="2223"/>
                    </a:cubicBezTo>
                    <a:cubicBezTo>
                      <a:pt x="198" y="2301"/>
                      <a:pt x="530" y="2234"/>
                      <a:pt x="663" y="2232"/>
                    </a:cubicBezTo>
                    <a:cubicBezTo>
                      <a:pt x="878" y="2229"/>
                      <a:pt x="1092" y="2226"/>
                      <a:pt x="1307" y="2223"/>
                    </a:cubicBezTo>
                    <a:cubicBezTo>
                      <a:pt x="2172" y="2212"/>
                      <a:pt x="3038" y="2200"/>
                      <a:pt x="3904" y="2189"/>
                    </a:cubicBezTo>
                    <a:cubicBezTo>
                      <a:pt x="4393" y="2182"/>
                      <a:pt x="4881" y="2175"/>
                      <a:pt x="5370" y="2169"/>
                    </a:cubicBezTo>
                    <a:close/>
                  </a:path>
                </a:pathLst>
              </a:custGeom>
              <a:solidFill>
                <a:srgbClr val="FFFFFF">
                  <a:alpha val="48730"/>
                </a:srgbClr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3" name="Google Shape;8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1"/>
          </p:nvPr>
        </p:nvSpPr>
        <p:spPr>
          <a:xfrm>
            <a:off x="5055284" y="36302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2"/>
          </p:nvPr>
        </p:nvSpPr>
        <p:spPr>
          <a:xfrm>
            <a:off x="1583300" y="36302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3"/>
          </p:nvPr>
        </p:nvSpPr>
        <p:spPr>
          <a:xfrm>
            <a:off x="5055275" y="3156100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ubTitle" idx="4"/>
          </p:nvPr>
        </p:nvSpPr>
        <p:spPr>
          <a:xfrm>
            <a:off x="1583075" y="3156100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8" name="Google Shape;88;p5"/>
          <p:cNvSpPr>
            <a:spLocks noGrp="1"/>
          </p:cNvSpPr>
          <p:nvPr>
            <p:ph type="pic" idx="5"/>
          </p:nvPr>
        </p:nvSpPr>
        <p:spPr>
          <a:xfrm>
            <a:off x="1966475" y="1291200"/>
            <a:ext cx="1738800" cy="173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9" name="Google Shape;89;p5"/>
          <p:cNvSpPr>
            <a:spLocks noGrp="1"/>
          </p:cNvSpPr>
          <p:nvPr>
            <p:ph type="pic" idx="6"/>
          </p:nvPr>
        </p:nvSpPr>
        <p:spPr>
          <a:xfrm>
            <a:off x="5438675" y="1291200"/>
            <a:ext cx="1738800" cy="17388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6"/>
          <p:cNvGrpSpPr/>
          <p:nvPr/>
        </p:nvGrpSpPr>
        <p:grpSpPr>
          <a:xfrm>
            <a:off x="-919553" y="-602150"/>
            <a:ext cx="10683701" cy="6274904"/>
            <a:chOff x="-919553" y="-602150"/>
            <a:chExt cx="10683701" cy="6274904"/>
          </a:xfrm>
        </p:grpSpPr>
        <p:sp>
          <p:nvSpPr>
            <p:cNvPr id="92" name="Google Shape;92;p6"/>
            <p:cNvSpPr/>
            <p:nvPr/>
          </p:nvSpPr>
          <p:spPr>
            <a:xfrm>
              <a:off x="-919553" y="-602150"/>
              <a:ext cx="1472628" cy="1767358"/>
            </a:xfrm>
            <a:custGeom>
              <a:avLst/>
              <a:gdLst/>
              <a:ahLst/>
              <a:cxnLst/>
              <a:rect l="l" t="t" r="r" b="b"/>
              <a:pathLst>
                <a:path w="4642" h="5571" extrusionOk="0">
                  <a:moveTo>
                    <a:pt x="4460" y="2071"/>
                  </a:moveTo>
                  <a:cubicBezTo>
                    <a:pt x="4956" y="3558"/>
                    <a:pt x="4402" y="5082"/>
                    <a:pt x="3221" y="5477"/>
                  </a:cubicBezTo>
                  <a:cubicBezTo>
                    <a:pt x="2040" y="5872"/>
                    <a:pt x="679" y="4987"/>
                    <a:pt x="183" y="3500"/>
                  </a:cubicBezTo>
                  <a:cubicBezTo>
                    <a:pt x="-314" y="2014"/>
                    <a:pt x="240" y="488"/>
                    <a:pt x="1421" y="94"/>
                  </a:cubicBezTo>
                  <a:cubicBezTo>
                    <a:pt x="2603" y="-301"/>
                    <a:pt x="3963" y="584"/>
                    <a:pt x="4460" y="20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8082950" y="4114801"/>
              <a:ext cx="1681199" cy="1557954"/>
            </a:xfrm>
            <a:custGeom>
              <a:avLst/>
              <a:gdLst/>
              <a:ahLst/>
              <a:cxnLst/>
              <a:rect l="l" t="t" r="r" b="b"/>
              <a:pathLst>
                <a:path w="3915" h="3628" extrusionOk="0">
                  <a:moveTo>
                    <a:pt x="3353" y="3628"/>
                  </a:moveTo>
                  <a:cubicBezTo>
                    <a:pt x="3701" y="3243"/>
                    <a:pt x="3915" y="2715"/>
                    <a:pt x="3915" y="2132"/>
                  </a:cubicBezTo>
                  <a:cubicBezTo>
                    <a:pt x="3915" y="955"/>
                    <a:pt x="3039" y="0"/>
                    <a:pt x="1958" y="0"/>
                  </a:cubicBezTo>
                  <a:cubicBezTo>
                    <a:pt x="876" y="0"/>
                    <a:pt x="0" y="955"/>
                    <a:pt x="0" y="2132"/>
                  </a:cubicBezTo>
                  <a:cubicBezTo>
                    <a:pt x="0" y="2715"/>
                    <a:pt x="215" y="3243"/>
                    <a:pt x="563" y="3628"/>
                  </a:cubicBezTo>
                  <a:lnTo>
                    <a:pt x="3353" y="362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" name="Google Shape;94;p6"/>
          <p:cNvGrpSpPr/>
          <p:nvPr/>
        </p:nvGrpSpPr>
        <p:grpSpPr>
          <a:xfrm>
            <a:off x="-549802" y="169600"/>
            <a:ext cx="9336525" cy="3577852"/>
            <a:chOff x="-549802" y="169600"/>
            <a:chExt cx="9336525" cy="3577852"/>
          </a:xfrm>
        </p:grpSpPr>
        <p:sp>
          <p:nvSpPr>
            <p:cNvPr id="95" name="Google Shape;95;p6"/>
            <p:cNvSpPr/>
            <p:nvPr/>
          </p:nvSpPr>
          <p:spPr>
            <a:xfrm>
              <a:off x="7903133" y="169600"/>
              <a:ext cx="883590" cy="369900"/>
            </a:xfrm>
            <a:custGeom>
              <a:avLst/>
              <a:gdLst/>
              <a:ahLst/>
              <a:cxnLst/>
              <a:rect l="l" t="t" r="r" b="b"/>
              <a:pathLst>
                <a:path w="5401" h="2261" extrusionOk="0">
                  <a:moveTo>
                    <a:pt x="5370" y="2169"/>
                  </a:moveTo>
                  <a:cubicBezTo>
                    <a:pt x="5448" y="1983"/>
                    <a:pt x="5373" y="1746"/>
                    <a:pt x="5202" y="1638"/>
                  </a:cubicBezTo>
                  <a:cubicBezTo>
                    <a:pt x="5031" y="1531"/>
                    <a:pt x="4784" y="1567"/>
                    <a:pt x="4651" y="1717"/>
                  </a:cubicBezTo>
                  <a:cubicBezTo>
                    <a:pt x="4749" y="1435"/>
                    <a:pt x="4642" y="1094"/>
                    <a:pt x="4399" y="919"/>
                  </a:cubicBezTo>
                  <a:cubicBezTo>
                    <a:pt x="4156" y="745"/>
                    <a:pt x="3799" y="751"/>
                    <a:pt x="3562" y="935"/>
                  </a:cubicBezTo>
                  <a:cubicBezTo>
                    <a:pt x="3616" y="598"/>
                    <a:pt x="3432" y="237"/>
                    <a:pt x="3129" y="83"/>
                  </a:cubicBezTo>
                  <a:cubicBezTo>
                    <a:pt x="2825" y="-71"/>
                    <a:pt x="2425" y="-6"/>
                    <a:pt x="2186" y="236"/>
                  </a:cubicBezTo>
                  <a:cubicBezTo>
                    <a:pt x="1946" y="478"/>
                    <a:pt x="1886" y="878"/>
                    <a:pt x="2043" y="1180"/>
                  </a:cubicBezTo>
                  <a:cubicBezTo>
                    <a:pt x="1830" y="1032"/>
                    <a:pt x="1525" y="1030"/>
                    <a:pt x="1309" y="1176"/>
                  </a:cubicBezTo>
                  <a:cubicBezTo>
                    <a:pt x="1094" y="1322"/>
                    <a:pt x="983" y="1606"/>
                    <a:pt x="1041" y="1859"/>
                  </a:cubicBezTo>
                  <a:cubicBezTo>
                    <a:pt x="916" y="1640"/>
                    <a:pt x="629" y="1529"/>
                    <a:pt x="389" y="1606"/>
                  </a:cubicBezTo>
                  <a:cubicBezTo>
                    <a:pt x="199" y="1666"/>
                    <a:pt x="-165" y="2048"/>
                    <a:pt x="85" y="2223"/>
                  </a:cubicBezTo>
                  <a:cubicBezTo>
                    <a:pt x="198" y="2301"/>
                    <a:pt x="530" y="2234"/>
                    <a:pt x="663" y="2232"/>
                  </a:cubicBezTo>
                  <a:cubicBezTo>
                    <a:pt x="878" y="2229"/>
                    <a:pt x="1092" y="2226"/>
                    <a:pt x="1307" y="2223"/>
                  </a:cubicBezTo>
                  <a:cubicBezTo>
                    <a:pt x="2172" y="2212"/>
                    <a:pt x="3038" y="2200"/>
                    <a:pt x="3904" y="2189"/>
                  </a:cubicBezTo>
                  <a:cubicBezTo>
                    <a:pt x="4393" y="2182"/>
                    <a:pt x="4881" y="2175"/>
                    <a:pt x="5370" y="2169"/>
                  </a:cubicBezTo>
                  <a:close/>
                </a:path>
              </a:pathLst>
            </a:custGeom>
            <a:solidFill>
              <a:srgbClr val="FFFFFF">
                <a:alpha val="4873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-549802" y="3285750"/>
              <a:ext cx="1102884" cy="461702"/>
            </a:xfrm>
            <a:custGeom>
              <a:avLst/>
              <a:gdLst/>
              <a:ahLst/>
              <a:cxnLst/>
              <a:rect l="l" t="t" r="r" b="b"/>
              <a:pathLst>
                <a:path w="5401" h="2261" extrusionOk="0">
                  <a:moveTo>
                    <a:pt x="5370" y="2169"/>
                  </a:moveTo>
                  <a:cubicBezTo>
                    <a:pt x="5448" y="1983"/>
                    <a:pt x="5373" y="1746"/>
                    <a:pt x="5202" y="1638"/>
                  </a:cubicBezTo>
                  <a:cubicBezTo>
                    <a:pt x="5031" y="1531"/>
                    <a:pt x="4784" y="1567"/>
                    <a:pt x="4651" y="1717"/>
                  </a:cubicBezTo>
                  <a:cubicBezTo>
                    <a:pt x="4749" y="1435"/>
                    <a:pt x="4642" y="1094"/>
                    <a:pt x="4399" y="919"/>
                  </a:cubicBezTo>
                  <a:cubicBezTo>
                    <a:pt x="4156" y="745"/>
                    <a:pt x="3799" y="751"/>
                    <a:pt x="3562" y="935"/>
                  </a:cubicBezTo>
                  <a:cubicBezTo>
                    <a:pt x="3616" y="598"/>
                    <a:pt x="3432" y="237"/>
                    <a:pt x="3129" y="83"/>
                  </a:cubicBezTo>
                  <a:cubicBezTo>
                    <a:pt x="2825" y="-71"/>
                    <a:pt x="2425" y="-6"/>
                    <a:pt x="2186" y="236"/>
                  </a:cubicBezTo>
                  <a:cubicBezTo>
                    <a:pt x="1946" y="478"/>
                    <a:pt x="1886" y="878"/>
                    <a:pt x="2043" y="1180"/>
                  </a:cubicBezTo>
                  <a:cubicBezTo>
                    <a:pt x="1830" y="1032"/>
                    <a:pt x="1525" y="1030"/>
                    <a:pt x="1309" y="1176"/>
                  </a:cubicBezTo>
                  <a:cubicBezTo>
                    <a:pt x="1094" y="1322"/>
                    <a:pt x="983" y="1606"/>
                    <a:pt x="1041" y="1859"/>
                  </a:cubicBezTo>
                  <a:cubicBezTo>
                    <a:pt x="916" y="1640"/>
                    <a:pt x="629" y="1529"/>
                    <a:pt x="389" y="1606"/>
                  </a:cubicBezTo>
                  <a:cubicBezTo>
                    <a:pt x="199" y="1666"/>
                    <a:pt x="-165" y="2048"/>
                    <a:pt x="85" y="2223"/>
                  </a:cubicBezTo>
                  <a:cubicBezTo>
                    <a:pt x="198" y="2301"/>
                    <a:pt x="530" y="2234"/>
                    <a:pt x="663" y="2232"/>
                  </a:cubicBezTo>
                  <a:cubicBezTo>
                    <a:pt x="878" y="2229"/>
                    <a:pt x="1092" y="2226"/>
                    <a:pt x="1307" y="2223"/>
                  </a:cubicBezTo>
                  <a:cubicBezTo>
                    <a:pt x="2172" y="2212"/>
                    <a:pt x="3038" y="2200"/>
                    <a:pt x="3904" y="2189"/>
                  </a:cubicBezTo>
                  <a:cubicBezTo>
                    <a:pt x="4393" y="2182"/>
                    <a:pt x="4881" y="2175"/>
                    <a:pt x="5370" y="2169"/>
                  </a:cubicBezTo>
                  <a:close/>
                </a:path>
              </a:pathLst>
            </a:custGeom>
            <a:solidFill>
              <a:srgbClr val="FFFFFF">
                <a:alpha val="4873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" name="Google Shape;97;p6"/>
          <p:cNvGrpSpPr/>
          <p:nvPr/>
        </p:nvGrpSpPr>
        <p:grpSpPr>
          <a:xfrm>
            <a:off x="244687" y="177506"/>
            <a:ext cx="8785237" cy="4559257"/>
            <a:chOff x="244687" y="177506"/>
            <a:chExt cx="8785237" cy="4559257"/>
          </a:xfrm>
        </p:grpSpPr>
        <p:sp>
          <p:nvSpPr>
            <p:cNvPr id="98" name="Google Shape;98;p6"/>
            <p:cNvSpPr/>
            <p:nvPr/>
          </p:nvSpPr>
          <p:spPr>
            <a:xfrm>
              <a:off x="8862526" y="783309"/>
              <a:ext cx="167398" cy="234431"/>
            </a:xfrm>
            <a:custGeom>
              <a:avLst/>
              <a:gdLst/>
              <a:ahLst/>
              <a:cxnLst/>
              <a:rect l="l" t="t" r="r" b="b"/>
              <a:pathLst>
                <a:path w="2585" h="3620" extrusionOk="0">
                  <a:moveTo>
                    <a:pt x="1140" y="451"/>
                  </a:moveTo>
                  <a:lnTo>
                    <a:pt x="1292" y="0"/>
                  </a:lnTo>
                  <a:lnTo>
                    <a:pt x="1444" y="451"/>
                  </a:lnTo>
                  <a:cubicBezTo>
                    <a:pt x="1640" y="1031"/>
                    <a:pt x="2048" y="1516"/>
                    <a:pt x="2585" y="1810"/>
                  </a:cubicBezTo>
                  <a:cubicBezTo>
                    <a:pt x="2048" y="2104"/>
                    <a:pt x="1640" y="2589"/>
                    <a:pt x="1444" y="3169"/>
                  </a:cubicBezTo>
                  <a:lnTo>
                    <a:pt x="1292" y="3620"/>
                  </a:lnTo>
                  <a:lnTo>
                    <a:pt x="1140" y="3169"/>
                  </a:lnTo>
                  <a:cubicBezTo>
                    <a:pt x="944" y="2589"/>
                    <a:pt x="537" y="2104"/>
                    <a:pt x="0" y="1810"/>
                  </a:cubicBezTo>
                  <a:cubicBezTo>
                    <a:pt x="537" y="1516"/>
                    <a:pt x="944" y="1031"/>
                    <a:pt x="1140" y="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8590925" y="1052175"/>
              <a:ext cx="92457" cy="92451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8843500" y="1262200"/>
              <a:ext cx="41375" cy="41375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340351" y="4248625"/>
              <a:ext cx="212726" cy="297953"/>
            </a:xfrm>
            <a:custGeom>
              <a:avLst/>
              <a:gdLst/>
              <a:ahLst/>
              <a:cxnLst/>
              <a:rect l="l" t="t" r="r" b="b"/>
              <a:pathLst>
                <a:path w="2585" h="3620" extrusionOk="0">
                  <a:moveTo>
                    <a:pt x="1140" y="451"/>
                  </a:moveTo>
                  <a:lnTo>
                    <a:pt x="1292" y="0"/>
                  </a:lnTo>
                  <a:lnTo>
                    <a:pt x="1444" y="451"/>
                  </a:lnTo>
                  <a:cubicBezTo>
                    <a:pt x="1640" y="1031"/>
                    <a:pt x="2048" y="1516"/>
                    <a:pt x="2585" y="1810"/>
                  </a:cubicBezTo>
                  <a:cubicBezTo>
                    <a:pt x="2048" y="2104"/>
                    <a:pt x="1640" y="2589"/>
                    <a:pt x="1444" y="3169"/>
                  </a:cubicBezTo>
                  <a:lnTo>
                    <a:pt x="1292" y="3620"/>
                  </a:lnTo>
                  <a:lnTo>
                    <a:pt x="1140" y="3169"/>
                  </a:lnTo>
                  <a:cubicBezTo>
                    <a:pt x="944" y="2589"/>
                    <a:pt x="537" y="2104"/>
                    <a:pt x="0" y="1810"/>
                  </a:cubicBezTo>
                  <a:cubicBezTo>
                    <a:pt x="537" y="1516"/>
                    <a:pt x="944" y="1031"/>
                    <a:pt x="1140" y="4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244687" y="4641099"/>
              <a:ext cx="95666" cy="95663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260998" y="4087781"/>
              <a:ext cx="63026" cy="6300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285013" y="240497"/>
              <a:ext cx="167398" cy="234467"/>
            </a:xfrm>
            <a:custGeom>
              <a:avLst/>
              <a:gdLst/>
              <a:ahLst/>
              <a:cxnLst/>
              <a:rect l="l" t="t" r="r" b="b"/>
              <a:pathLst>
                <a:path w="2585" h="3620" extrusionOk="0">
                  <a:moveTo>
                    <a:pt x="1140" y="451"/>
                  </a:moveTo>
                  <a:lnTo>
                    <a:pt x="1292" y="0"/>
                  </a:lnTo>
                  <a:lnTo>
                    <a:pt x="1444" y="451"/>
                  </a:lnTo>
                  <a:cubicBezTo>
                    <a:pt x="1640" y="1031"/>
                    <a:pt x="2048" y="1516"/>
                    <a:pt x="2585" y="1810"/>
                  </a:cubicBezTo>
                  <a:cubicBezTo>
                    <a:pt x="2048" y="2104"/>
                    <a:pt x="1640" y="2589"/>
                    <a:pt x="1444" y="3169"/>
                  </a:cubicBezTo>
                  <a:lnTo>
                    <a:pt x="1292" y="3620"/>
                  </a:lnTo>
                  <a:lnTo>
                    <a:pt x="1140" y="3169"/>
                  </a:lnTo>
                  <a:cubicBezTo>
                    <a:pt x="944" y="2589"/>
                    <a:pt x="537" y="2104"/>
                    <a:pt x="0" y="1810"/>
                  </a:cubicBezTo>
                  <a:cubicBezTo>
                    <a:pt x="537" y="1516"/>
                    <a:pt x="944" y="1031"/>
                    <a:pt x="1140" y="4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491398" y="177506"/>
              <a:ext cx="63026" cy="6300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8590913" y="4369534"/>
              <a:ext cx="167398" cy="234467"/>
            </a:xfrm>
            <a:custGeom>
              <a:avLst/>
              <a:gdLst/>
              <a:ahLst/>
              <a:cxnLst/>
              <a:rect l="l" t="t" r="r" b="b"/>
              <a:pathLst>
                <a:path w="2585" h="3620" extrusionOk="0">
                  <a:moveTo>
                    <a:pt x="1140" y="451"/>
                  </a:moveTo>
                  <a:lnTo>
                    <a:pt x="1292" y="0"/>
                  </a:lnTo>
                  <a:lnTo>
                    <a:pt x="1444" y="451"/>
                  </a:lnTo>
                  <a:cubicBezTo>
                    <a:pt x="1640" y="1031"/>
                    <a:pt x="2048" y="1516"/>
                    <a:pt x="2585" y="1810"/>
                  </a:cubicBezTo>
                  <a:cubicBezTo>
                    <a:pt x="2048" y="2104"/>
                    <a:pt x="1640" y="2589"/>
                    <a:pt x="1444" y="3169"/>
                  </a:cubicBezTo>
                  <a:lnTo>
                    <a:pt x="1292" y="3620"/>
                  </a:lnTo>
                  <a:lnTo>
                    <a:pt x="1140" y="3169"/>
                  </a:lnTo>
                  <a:cubicBezTo>
                    <a:pt x="944" y="2589"/>
                    <a:pt x="537" y="2104"/>
                    <a:pt x="0" y="1810"/>
                  </a:cubicBezTo>
                  <a:cubicBezTo>
                    <a:pt x="537" y="1516"/>
                    <a:pt x="944" y="1031"/>
                    <a:pt x="1140" y="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8832673" y="4657431"/>
              <a:ext cx="63026" cy="6300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Google Shape;10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7"/>
          <p:cNvGrpSpPr/>
          <p:nvPr/>
        </p:nvGrpSpPr>
        <p:grpSpPr>
          <a:xfrm>
            <a:off x="-4350859" y="-2393179"/>
            <a:ext cx="14436812" cy="10294947"/>
            <a:chOff x="-4350859" y="-2393179"/>
            <a:chExt cx="14436812" cy="10294947"/>
          </a:xfrm>
        </p:grpSpPr>
        <p:sp>
          <p:nvSpPr>
            <p:cNvPr id="111" name="Google Shape;111;p7"/>
            <p:cNvSpPr/>
            <p:nvPr/>
          </p:nvSpPr>
          <p:spPr>
            <a:xfrm rot="4938470">
              <a:off x="5130143" y="2884982"/>
              <a:ext cx="4266383" cy="5120250"/>
            </a:xfrm>
            <a:custGeom>
              <a:avLst/>
              <a:gdLst/>
              <a:ahLst/>
              <a:cxnLst/>
              <a:rect l="l" t="t" r="r" b="b"/>
              <a:pathLst>
                <a:path w="4642" h="5571" extrusionOk="0">
                  <a:moveTo>
                    <a:pt x="4460" y="2071"/>
                  </a:moveTo>
                  <a:cubicBezTo>
                    <a:pt x="4956" y="3558"/>
                    <a:pt x="4402" y="5082"/>
                    <a:pt x="3221" y="5477"/>
                  </a:cubicBezTo>
                  <a:cubicBezTo>
                    <a:pt x="2040" y="5872"/>
                    <a:pt x="679" y="4987"/>
                    <a:pt x="183" y="3500"/>
                  </a:cubicBezTo>
                  <a:cubicBezTo>
                    <a:pt x="-314" y="2014"/>
                    <a:pt x="240" y="488"/>
                    <a:pt x="1421" y="94"/>
                  </a:cubicBezTo>
                  <a:cubicBezTo>
                    <a:pt x="2603" y="-301"/>
                    <a:pt x="3963" y="584"/>
                    <a:pt x="4460" y="20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 rot="4938470">
              <a:off x="-3661432" y="-2496643"/>
              <a:ext cx="4266383" cy="5120250"/>
            </a:xfrm>
            <a:custGeom>
              <a:avLst/>
              <a:gdLst/>
              <a:ahLst/>
              <a:cxnLst/>
              <a:rect l="l" t="t" r="r" b="b"/>
              <a:pathLst>
                <a:path w="4642" h="5571" extrusionOk="0">
                  <a:moveTo>
                    <a:pt x="4460" y="2071"/>
                  </a:moveTo>
                  <a:cubicBezTo>
                    <a:pt x="4956" y="3558"/>
                    <a:pt x="4402" y="5082"/>
                    <a:pt x="3221" y="5477"/>
                  </a:cubicBezTo>
                  <a:cubicBezTo>
                    <a:pt x="2040" y="5872"/>
                    <a:pt x="679" y="4987"/>
                    <a:pt x="183" y="3500"/>
                  </a:cubicBezTo>
                  <a:cubicBezTo>
                    <a:pt x="-314" y="2014"/>
                    <a:pt x="240" y="488"/>
                    <a:pt x="1421" y="94"/>
                  </a:cubicBezTo>
                  <a:cubicBezTo>
                    <a:pt x="2603" y="-301"/>
                    <a:pt x="3963" y="584"/>
                    <a:pt x="4460" y="20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" name="Google Shape;113;p7"/>
          <p:cNvGrpSpPr/>
          <p:nvPr/>
        </p:nvGrpSpPr>
        <p:grpSpPr>
          <a:xfrm>
            <a:off x="200463" y="212559"/>
            <a:ext cx="362799" cy="520266"/>
            <a:chOff x="200463" y="212559"/>
            <a:chExt cx="362799" cy="520266"/>
          </a:xfrm>
        </p:grpSpPr>
        <p:sp>
          <p:nvSpPr>
            <p:cNvPr id="114" name="Google Shape;114;p7"/>
            <p:cNvSpPr/>
            <p:nvPr/>
          </p:nvSpPr>
          <p:spPr>
            <a:xfrm rot="10800000">
              <a:off x="200463" y="498394"/>
              <a:ext cx="167398" cy="234431"/>
            </a:xfrm>
            <a:custGeom>
              <a:avLst/>
              <a:gdLst/>
              <a:ahLst/>
              <a:cxnLst/>
              <a:rect l="l" t="t" r="r" b="b"/>
              <a:pathLst>
                <a:path w="2585" h="3620" extrusionOk="0">
                  <a:moveTo>
                    <a:pt x="1140" y="451"/>
                  </a:moveTo>
                  <a:lnTo>
                    <a:pt x="1292" y="0"/>
                  </a:lnTo>
                  <a:lnTo>
                    <a:pt x="1444" y="451"/>
                  </a:lnTo>
                  <a:cubicBezTo>
                    <a:pt x="1640" y="1031"/>
                    <a:pt x="2048" y="1516"/>
                    <a:pt x="2585" y="1810"/>
                  </a:cubicBezTo>
                  <a:cubicBezTo>
                    <a:pt x="2048" y="2104"/>
                    <a:pt x="1640" y="2589"/>
                    <a:pt x="1444" y="3169"/>
                  </a:cubicBezTo>
                  <a:lnTo>
                    <a:pt x="1292" y="3620"/>
                  </a:lnTo>
                  <a:lnTo>
                    <a:pt x="1140" y="3169"/>
                  </a:lnTo>
                  <a:cubicBezTo>
                    <a:pt x="944" y="2589"/>
                    <a:pt x="537" y="2104"/>
                    <a:pt x="0" y="1810"/>
                  </a:cubicBezTo>
                  <a:cubicBezTo>
                    <a:pt x="537" y="1516"/>
                    <a:pt x="944" y="1031"/>
                    <a:pt x="1140" y="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 rot="10800000">
              <a:off x="470805" y="371507"/>
              <a:ext cx="92457" cy="92451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 rot="10800000">
              <a:off x="345512" y="212559"/>
              <a:ext cx="41375" cy="41375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7"/>
          <p:cNvGrpSpPr/>
          <p:nvPr/>
        </p:nvGrpSpPr>
        <p:grpSpPr>
          <a:xfrm>
            <a:off x="253463" y="4696120"/>
            <a:ext cx="621812" cy="275106"/>
            <a:chOff x="253463" y="4696120"/>
            <a:chExt cx="621812" cy="275106"/>
          </a:xfrm>
        </p:grpSpPr>
        <p:sp>
          <p:nvSpPr>
            <p:cNvPr id="118" name="Google Shape;118;p7"/>
            <p:cNvSpPr/>
            <p:nvPr/>
          </p:nvSpPr>
          <p:spPr>
            <a:xfrm rot="10800000">
              <a:off x="253463" y="4736794"/>
              <a:ext cx="167398" cy="234431"/>
            </a:xfrm>
            <a:custGeom>
              <a:avLst/>
              <a:gdLst/>
              <a:ahLst/>
              <a:cxnLst/>
              <a:rect l="l" t="t" r="r" b="b"/>
              <a:pathLst>
                <a:path w="2585" h="3620" extrusionOk="0">
                  <a:moveTo>
                    <a:pt x="1140" y="451"/>
                  </a:moveTo>
                  <a:lnTo>
                    <a:pt x="1292" y="0"/>
                  </a:lnTo>
                  <a:lnTo>
                    <a:pt x="1444" y="451"/>
                  </a:lnTo>
                  <a:cubicBezTo>
                    <a:pt x="1640" y="1031"/>
                    <a:pt x="2048" y="1516"/>
                    <a:pt x="2585" y="1810"/>
                  </a:cubicBezTo>
                  <a:cubicBezTo>
                    <a:pt x="2048" y="2104"/>
                    <a:pt x="1640" y="2589"/>
                    <a:pt x="1444" y="3169"/>
                  </a:cubicBezTo>
                  <a:lnTo>
                    <a:pt x="1292" y="3620"/>
                  </a:lnTo>
                  <a:lnTo>
                    <a:pt x="1140" y="3169"/>
                  </a:lnTo>
                  <a:cubicBezTo>
                    <a:pt x="944" y="2589"/>
                    <a:pt x="537" y="2104"/>
                    <a:pt x="0" y="1810"/>
                  </a:cubicBezTo>
                  <a:cubicBezTo>
                    <a:pt x="537" y="1516"/>
                    <a:pt x="944" y="1031"/>
                    <a:pt x="1140" y="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7"/>
            <p:cNvSpPr/>
            <p:nvPr/>
          </p:nvSpPr>
          <p:spPr>
            <a:xfrm rot="10800000">
              <a:off x="601130" y="4696120"/>
              <a:ext cx="92457" cy="92451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7"/>
            <p:cNvSpPr/>
            <p:nvPr/>
          </p:nvSpPr>
          <p:spPr>
            <a:xfrm rot="10800000">
              <a:off x="823848" y="4919799"/>
              <a:ext cx="51426" cy="51426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7"/>
          <p:cNvSpPr/>
          <p:nvPr/>
        </p:nvSpPr>
        <p:spPr>
          <a:xfrm>
            <a:off x="-539627" y="3933450"/>
            <a:ext cx="1102884" cy="461702"/>
          </a:xfrm>
          <a:custGeom>
            <a:avLst/>
            <a:gdLst/>
            <a:ahLst/>
            <a:cxnLst/>
            <a:rect l="l" t="t" r="r" b="b"/>
            <a:pathLst>
              <a:path w="5401" h="2261" extrusionOk="0">
                <a:moveTo>
                  <a:pt x="5370" y="2169"/>
                </a:moveTo>
                <a:cubicBezTo>
                  <a:pt x="5448" y="1983"/>
                  <a:pt x="5373" y="1746"/>
                  <a:pt x="5202" y="1638"/>
                </a:cubicBezTo>
                <a:cubicBezTo>
                  <a:pt x="5031" y="1531"/>
                  <a:pt x="4784" y="1567"/>
                  <a:pt x="4651" y="1717"/>
                </a:cubicBezTo>
                <a:cubicBezTo>
                  <a:pt x="4749" y="1435"/>
                  <a:pt x="4642" y="1094"/>
                  <a:pt x="4399" y="919"/>
                </a:cubicBezTo>
                <a:cubicBezTo>
                  <a:pt x="4156" y="745"/>
                  <a:pt x="3799" y="751"/>
                  <a:pt x="3562" y="935"/>
                </a:cubicBezTo>
                <a:cubicBezTo>
                  <a:pt x="3616" y="598"/>
                  <a:pt x="3432" y="237"/>
                  <a:pt x="3129" y="83"/>
                </a:cubicBezTo>
                <a:cubicBezTo>
                  <a:pt x="2825" y="-71"/>
                  <a:pt x="2425" y="-6"/>
                  <a:pt x="2186" y="236"/>
                </a:cubicBezTo>
                <a:cubicBezTo>
                  <a:pt x="1946" y="478"/>
                  <a:pt x="1886" y="878"/>
                  <a:pt x="2043" y="1180"/>
                </a:cubicBezTo>
                <a:cubicBezTo>
                  <a:pt x="1830" y="1032"/>
                  <a:pt x="1525" y="1030"/>
                  <a:pt x="1309" y="1176"/>
                </a:cubicBezTo>
                <a:cubicBezTo>
                  <a:pt x="1094" y="1322"/>
                  <a:pt x="983" y="1606"/>
                  <a:pt x="1041" y="1859"/>
                </a:cubicBezTo>
                <a:cubicBezTo>
                  <a:pt x="916" y="1640"/>
                  <a:pt x="629" y="1529"/>
                  <a:pt x="389" y="1606"/>
                </a:cubicBezTo>
                <a:cubicBezTo>
                  <a:pt x="199" y="1666"/>
                  <a:pt x="-165" y="2048"/>
                  <a:pt x="85" y="2223"/>
                </a:cubicBezTo>
                <a:cubicBezTo>
                  <a:pt x="198" y="2301"/>
                  <a:pt x="530" y="2234"/>
                  <a:pt x="663" y="2232"/>
                </a:cubicBezTo>
                <a:cubicBezTo>
                  <a:pt x="878" y="2229"/>
                  <a:pt x="1092" y="2226"/>
                  <a:pt x="1307" y="2223"/>
                </a:cubicBezTo>
                <a:cubicBezTo>
                  <a:pt x="2172" y="2212"/>
                  <a:pt x="3038" y="2200"/>
                  <a:pt x="3904" y="2189"/>
                </a:cubicBezTo>
                <a:cubicBezTo>
                  <a:pt x="4393" y="2182"/>
                  <a:pt x="4881" y="2175"/>
                  <a:pt x="5370" y="2169"/>
                </a:cubicBezTo>
                <a:close/>
              </a:path>
            </a:pathLst>
          </a:custGeom>
          <a:solidFill>
            <a:srgbClr val="FFFFFF">
              <a:alpha val="48730"/>
            </a:srgbClr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988925" y="896750"/>
            <a:ext cx="4122900" cy="12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ubTitle" idx="1"/>
          </p:nvPr>
        </p:nvSpPr>
        <p:spPr>
          <a:xfrm>
            <a:off x="988925" y="2116150"/>
            <a:ext cx="4122900" cy="21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/>
          <p:nvPr/>
        </p:nvSpPr>
        <p:spPr>
          <a:xfrm rot="2915658" flipH="1">
            <a:off x="7174539" y="-2436904"/>
            <a:ext cx="4904724" cy="4613958"/>
          </a:xfrm>
          <a:custGeom>
            <a:avLst/>
            <a:gdLst/>
            <a:ahLst/>
            <a:cxnLst/>
            <a:rect l="l" t="t" r="r" b="b"/>
            <a:pathLst>
              <a:path w="5583" h="5252" extrusionOk="0">
                <a:moveTo>
                  <a:pt x="721" y="717"/>
                </a:moveTo>
                <a:cubicBezTo>
                  <a:pt x="185" y="1517"/>
                  <a:pt x="-195" y="2486"/>
                  <a:pt x="106" y="3399"/>
                </a:cubicBezTo>
                <a:cubicBezTo>
                  <a:pt x="408" y="4313"/>
                  <a:pt x="1243" y="5018"/>
                  <a:pt x="2187" y="5201"/>
                </a:cubicBezTo>
                <a:cubicBezTo>
                  <a:pt x="3132" y="5385"/>
                  <a:pt x="4151" y="5058"/>
                  <a:pt x="4842" y="4390"/>
                </a:cubicBezTo>
                <a:cubicBezTo>
                  <a:pt x="5223" y="4022"/>
                  <a:pt x="5515" y="3542"/>
                  <a:pt x="5573" y="3016"/>
                </a:cubicBezTo>
                <a:cubicBezTo>
                  <a:pt x="5631" y="2490"/>
                  <a:pt x="5426" y="1921"/>
                  <a:pt x="4991" y="1619"/>
                </a:cubicBezTo>
                <a:cubicBezTo>
                  <a:pt x="4444" y="1241"/>
                  <a:pt x="3621" y="1305"/>
                  <a:pt x="3212" y="781"/>
                </a:cubicBezTo>
                <a:cubicBezTo>
                  <a:pt x="3098" y="635"/>
                  <a:pt x="3031" y="460"/>
                  <a:pt x="2935" y="302"/>
                </a:cubicBezTo>
                <a:cubicBezTo>
                  <a:pt x="2674" y="-126"/>
                  <a:pt x="1330" y="-192"/>
                  <a:pt x="721" y="71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" name="Google Shape;126;p8"/>
          <p:cNvGrpSpPr/>
          <p:nvPr/>
        </p:nvGrpSpPr>
        <p:grpSpPr>
          <a:xfrm>
            <a:off x="8500038" y="3718696"/>
            <a:ext cx="399431" cy="428953"/>
            <a:chOff x="8500038" y="3718696"/>
            <a:chExt cx="399431" cy="428953"/>
          </a:xfrm>
        </p:grpSpPr>
        <p:sp>
          <p:nvSpPr>
            <p:cNvPr id="127" name="Google Shape;127;p8"/>
            <p:cNvSpPr/>
            <p:nvPr/>
          </p:nvSpPr>
          <p:spPr>
            <a:xfrm flipH="1">
              <a:off x="8732071" y="3718696"/>
              <a:ext cx="167398" cy="234431"/>
            </a:xfrm>
            <a:custGeom>
              <a:avLst/>
              <a:gdLst/>
              <a:ahLst/>
              <a:cxnLst/>
              <a:rect l="l" t="t" r="r" b="b"/>
              <a:pathLst>
                <a:path w="2585" h="3620" extrusionOk="0">
                  <a:moveTo>
                    <a:pt x="1140" y="451"/>
                  </a:moveTo>
                  <a:lnTo>
                    <a:pt x="1292" y="0"/>
                  </a:lnTo>
                  <a:lnTo>
                    <a:pt x="1444" y="451"/>
                  </a:lnTo>
                  <a:cubicBezTo>
                    <a:pt x="1640" y="1031"/>
                    <a:pt x="2048" y="1516"/>
                    <a:pt x="2585" y="1810"/>
                  </a:cubicBezTo>
                  <a:cubicBezTo>
                    <a:pt x="2048" y="2104"/>
                    <a:pt x="1640" y="2589"/>
                    <a:pt x="1444" y="3169"/>
                  </a:cubicBezTo>
                  <a:lnTo>
                    <a:pt x="1292" y="3620"/>
                  </a:lnTo>
                  <a:lnTo>
                    <a:pt x="1140" y="3169"/>
                  </a:lnTo>
                  <a:cubicBezTo>
                    <a:pt x="944" y="2589"/>
                    <a:pt x="537" y="2104"/>
                    <a:pt x="0" y="1810"/>
                  </a:cubicBezTo>
                  <a:cubicBezTo>
                    <a:pt x="537" y="1516"/>
                    <a:pt x="944" y="1031"/>
                    <a:pt x="1140" y="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 flipH="1">
              <a:off x="8500038" y="3812050"/>
              <a:ext cx="92457" cy="92451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 flipH="1">
              <a:off x="8619095" y="4106275"/>
              <a:ext cx="41375" cy="41375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p8"/>
          <p:cNvSpPr/>
          <p:nvPr/>
        </p:nvSpPr>
        <p:spPr>
          <a:xfrm>
            <a:off x="7286459" y="219664"/>
            <a:ext cx="2323470" cy="972699"/>
          </a:xfrm>
          <a:custGeom>
            <a:avLst/>
            <a:gdLst/>
            <a:ahLst/>
            <a:cxnLst/>
            <a:rect l="l" t="t" r="r" b="b"/>
            <a:pathLst>
              <a:path w="5401" h="2261" extrusionOk="0">
                <a:moveTo>
                  <a:pt x="5370" y="2169"/>
                </a:moveTo>
                <a:cubicBezTo>
                  <a:pt x="5448" y="1983"/>
                  <a:pt x="5373" y="1746"/>
                  <a:pt x="5202" y="1638"/>
                </a:cubicBezTo>
                <a:cubicBezTo>
                  <a:pt x="5031" y="1531"/>
                  <a:pt x="4784" y="1567"/>
                  <a:pt x="4651" y="1717"/>
                </a:cubicBezTo>
                <a:cubicBezTo>
                  <a:pt x="4749" y="1435"/>
                  <a:pt x="4642" y="1094"/>
                  <a:pt x="4399" y="919"/>
                </a:cubicBezTo>
                <a:cubicBezTo>
                  <a:pt x="4156" y="745"/>
                  <a:pt x="3799" y="751"/>
                  <a:pt x="3562" y="935"/>
                </a:cubicBezTo>
                <a:cubicBezTo>
                  <a:pt x="3616" y="598"/>
                  <a:pt x="3432" y="237"/>
                  <a:pt x="3129" y="83"/>
                </a:cubicBezTo>
                <a:cubicBezTo>
                  <a:pt x="2825" y="-71"/>
                  <a:pt x="2425" y="-6"/>
                  <a:pt x="2186" y="236"/>
                </a:cubicBezTo>
                <a:cubicBezTo>
                  <a:pt x="1946" y="478"/>
                  <a:pt x="1886" y="878"/>
                  <a:pt x="2043" y="1180"/>
                </a:cubicBezTo>
                <a:cubicBezTo>
                  <a:pt x="1830" y="1032"/>
                  <a:pt x="1525" y="1030"/>
                  <a:pt x="1309" y="1176"/>
                </a:cubicBezTo>
                <a:cubicBezTo>
                  <a:pt x="1094" y="1322"/>
                  <a:pt x="983" y="1606"/>
                  <a:pt x="1041" y="1859"/>
                </a:cubicBezTo>
                <a:cubicBezTo>
                  <a:pt x="916" y="1640"/>
                  <a:pt x="629" y="1529"/>
                  <a:pt x="389" y="1606"/>
                </a:cubicBezTo>
                <a:cubicBezTo>
                  <a:pt x="199" y="1666"/>
                  <a:pt x="-165" y="2048"/>
                  <a:pt x="85" y="2223"/>
                </a:cubicBezTo>
                <a:cubicBezTo>
                  <a:pt x="198" y="2301"/>
                  <a:pt x="530" y="2234"/>
                  <a:pt x="663" y="2232"/>
                </a:cubicBezTo>
                <a:cubicBezTo>
                  <a:pt x="878" y="2229"/>
                  <a:pt x="1092" y="2226"/>
                  <a:pt x="1307" y="2223"/>
                </a:cubicBezTo>
                <a:cubicBezTo>
                  <a:pt x="2172" y="2212"/>
                  <a:pt x="3038" y="2200"/>
                  <a:pt x="3904" y="2189"/>
                </a:cubicBezTo>
                <a:cubicBezTo>
                  <a:pt x="4393" y="2182"/>
                  <a:pt x="4881" y="2175"/>
                  <a:pt x="5370" y="2169"/>
                </a:cubicBezTo>
                <a:close/>
              </a:path>
            </a:pathLst>
          </a:custGeom>
          <a:solidFill>
            <a:srgbClr val="FFFFFF">
              <a:alpha val="48730"/>
            </a:srgbClr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8"/>
          <p:cNvSpPr txBox="1">
            <a:spLocks noGrp="1"/>
          </p:cNvSpPr>
          <p:nvPr>
            <p:ph type="title"/>
          </p:nvPr>
        </p:nvSpPr>
        <p:spPr>
          <a:xfrm>
            <a:off x="2823775" y="1307100"/>
            <a:ext cx="5607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1122963" y="1395650"/>
            <a:ext cx="37188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ubTitle" idx="1"/>
          </p:nvPr>
        </p:nvSpPr>
        <p:spPr>
          <a:xfrm>
            <a:off x="1122963" y="2503250"/>
            <a:ext cx="3718800" cy="10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9"/>
          <p:cNvSpPr/>
          <p:nvPr/>
        </p:nvSpPr>
        <p:spPr>
          <a:xfrm rot="-2915653">
            <a:off x="4284134" y="2882557"/>
            <a:ext cx="6123668" cy="5760635"/>
          </a:xfrm>
          <a:custGeom>
            <a:avLst/>
            <a:gdLst/>
            <a:ahLst/>
            <a:cxnLst/>
            <a:rect l="l" t="t" r="r" b="b"/>
            <a:pathLst>
              <a:path w="5583" h="5252" extrusionOk="0">
                <a:moveTo>
                  <a:pt x="721" y="717"/>
                </a:moveTo>
                <a:cubicBezTo>
                  <a:pt x="185" y="1517"/>
                  <a:pt x="-195" y="2486"/>
                  <a:pt x="106" y="3399"/>
                </a:cubicBezTo>
                <a:cubicBezTo>
                  <a:pt x="408" y="4313"/>
                  <a:pt x="1243" y="5018"/>
                  <a:pt x="2187" y="5201"/>
                </a:cubicBezTo>
                <a:cubicBezTo>
                  <a:pt x="3132" y="5385"/>
                  <a:pt x="4151" y="5058"/>
                  <a:pt x="4842" y="4390"/>
                </a:cubicBezTo>
                <a:cubicBezTo>
                  <a:pt x="5223" y="4022"/>
                  <a:pt x="5515" y="3542"/>
                  <a:pt x="5573" y="3016"/>
                </a:cubicBezTo>
                <a:cubicBezTo>
                  <a:pt x="5631" y="2490"/>
                  <a:pt x="5426" y="1921"/>
                  <a:pt x="4991" y="1619"/>
                </a:cubicBezTo>
                <a:cubicBezTo>
                  <a:pt x="4444" y="1241"/>
                  <a:pt x="3621" y="1305"/>
                  <a:pt x="3212" y="781"/>
                </a:cubicBezTo>
                <a:cubicBezTo>
                  <a:pt x="3098" y="635"/>
                  <a:pt x="3031" y="460"/>
                  <a:pt x="2935" y="302"/>
                </a:cubicBezTo>
                <a:cubicBezTo>
                  <a:pt x="2674" y="-126"/>
                  <a:pt x="1330" y="-192"/>
                  <a:pt x="721" y="71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9"/>
          <p:cNvSpPr/>
          <p:nvPr/>
        </p:nvSpPr>
        <p:spPr>
          <a:xfrm rot="-2915658">
            <a:off x="-3669376" y="-2316254"/>
            <a:ext cx="4904724" cy="4613958"/>
          </a:xfrm>
          <a:custGeom>
            <a:avLst/>
            <a:gdLst/>
            <a:ahLst/>
            <a:cxnLst/>
            <a:rect l="l" t="t" r="r" b="b"/>
            <a:pathLst>
              <a:path w="5583" h="5252" extrusionOk="0">
                <a:moveTo>
                  <a:pt x="721" y="717"/>
                </a:moveTo>
                <a:cubicBezTo>
                  <a:pt x="185" y="1517"/>
                  <a:pt x="-195" y="2486"/>
                  <a:pt x="106" y="3399"/>
                </a:cubicBezTo>
                <a:cubicBezTo>
                  <a:pt x="408" y="4313"/>
                  <a:pt x="1243" y="5018"/>
                  <a:pt x="2187" y="5201"/>
                </a:cubicBezTo>
                <a:cubicBezTo>
                  <a:pt x="3132" y="5385"/>
                  <a:pt x="4151" y="5058"/>
                  <a:pt x="4842" y="4390"/>
                </a:cubicBezTo>
                <a:cubicBezTo>
                  <a:pt x="5223" y="4022"/>
                  <a:pt x="5515" y="3542"/>
                  <a:pt x="5573" y="3016"/>
                </a:cubicBezTo>
                <a:cubicBezTo>
                  <a:pt x="5631" y="2490"/>
                  <a:pt x="5426" y="1921"/>
                  <a:pt x="4991" y="1619"/>
                </a:cubicBezTo>
                <a:cubicBezTo>
                  <a:pt x="4444" y="1241"/>
                  <a:pt x="3621" y="1305"/>
                  <a:pt x="3212" y="781"/>
                </a:cubicBezTo>
                <a:cubicBezTo>
                  <a:pt x="3098" y="635"/>
                  <a:pt x="3031" y="460"/>
                  <a:pt x="2935" y="302"/>
                </a:cubicBezTo>
                <a:cubicBezTo>
                  <a:pt x="2674" y="-126"/>
                  <a:pt x="1330" y="-192"/>
                  <a:pt x="721" y="71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" name="Google Shape;137;p9"/>
          <p:cNvGrpSpPr/>
          <p:nvPr/>
        </p:nvGrpSpPr>
        <p:grpSpPr>
          <a:xfrm>
            <a:off x="215267" y="1132421"/>
            <a:ext cx="399431" cy="428953"/>
            <a:chOff x="215267" y="1132421"/>
            <a:chExt cx="399431" cy="428953"/>
          </a:xfrm>
        </p:grpSpPr>
        <p:sp>
          <p:nvSpPr>
            <p:cNvPr id="138" name="Google Shape;138;p9"/>
            <p:cNvSpPr/>
            <p:nvPr/>
          </p:nvSpPr>
          <p:spPr>
            <a:xfrm rot="10800000">
              <a:off x="447300" y="1326944"/>
              <a:ext cx="167398" cy="234431"/>
            </a:xfrm>
            <a:custGeom>
              <a:avLst/>
              <a:gdLst/>
              <a:ahLst/>
              <a:cxnLst/>
              <a:rect l="l" t="t" r="r" b="b"/>
              <a:pathLst>
                <a:path w="2585" h="3620" extrusionOk="0">
                  <a:moveTo>
                    <a:pt x="1140" y="451"/>
                  </a:moveTo>
                  <a:lnTo>
                    <a:pt x="1292" y="0"/>
                  </a:lnTo>
                  <a:lnTo>
                    <a:pt x="1444" y="451"/>
                  </a:lnTo>
                  <a:cubicBezTo>
                    <a:pt x="1640" y="1031"/>
                    <a:pt x="2048" y="1516"/>
                    <a:pt x="2585" y="1810"/>
                  </a:cubicBezTo>
                  <a:cubicBezTo>
                    <a:pt x="2048" y="2104"/>
                    <a:pt x="1640" y="2589"/>
                    <a:pt x="1444" y="3169"/>
                  </a:cubicBezTo>
                  <a:lnTo>
                    <a:pt x="1292" y="3620"/>
                  </a:lnTo>
                  <a:lnTo>
                    <a:pt x="1140" y="3169"/>
                  </a:lnTo>
                  <a:cubicBezTo>
                    <a:pt x="944" y="2589"/>
                    <a:pt x="537" y="2104"/>
                    <a:pt x="0" y="1810"/>
                  </a:cubicBezTo>
                  <a:cubicBezTo>
                    <a:pt x="537" y="1516"/>
                    <a:pt x="944" y="1031"/>
                    <a:pt x="1140" y="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9"/>
            <p:cNvSpPr/>
            <p:nvPr/>
          </p:nvSpPr>
          <p:spPr>
            <a:xfrm rot="10800000">
              <a:off x="215267" y="1375570"/>
              <a:ext cx="92457" cy="92451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9"/>
            <p:cNvSpPr/>
            <p:nvPr/>
          </p:nvSpPr>
          <p:spPr>
            <a:xfrm rot="10800000">
              <a:off x="334324" y="1132421"/>
              <a:ext cx="41375" cy="41375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9"/>
          <p:cNvGrpSpPr/>
          <p:nvPr/>
        </p:nvGrpSpPr>
        <p:grpSpPr>
          <a:xfrm>
            <a:off x="215278" y="4372752"/>
            <a:ext cx="336421" cy="346432"/>
            <a:chOff x="215278" y="4372752"/>
            <a:chExt cx="336421" cy="346432"/>
          </a:xfrm>
        </p:grpSpPr>
        <p:sp>
          <p:nvSpPr>
            <p:cNvPr id="142" name="Google Shape;142;p9"/>
            <p:cNvSpPr/>
            <p:nvPr/>
          </p:nvSpPr>
          <p:spPr>
            <a:xfrm rot="10800000">
              <a:off x="510324" y="4677809"/>
              <a:ext cx="41375" cy="41375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9"/>
            <p:cNvSpPr/>
            <p:nvPr/>
          </p:nvSpPr>
          <p:spPr>
            <a:xfrm rot="10800000">
              <a:off x="215278" y="4372752"/>
              <a:ext cx="217799" cy="305048"/>
            </a:xfrm>
            <a:custGeom>
              <a:avLst/>
              <a:gdLst/>
              <a:ahLst/>
              <a:cxnLst/>
              <a:rect l="l" t="t" r="r" b="b"/>
              <a:pathLst>
                <a:path w="2585" h="3620" extrusionOk="0">
                  <a:moveTo>
                    <a:pt x="1140" y="451"/>
                  </a:moveTo>
                  <a:lnTo>
                    <a:pt x="1292" y="0"/>
                  </a:lnTo>
                  <a:lnTo>
                    <a:pt x="1444" y="451"/>
                  </a:lnTo>
                  <a:cubicBezTo>
                    <a:pt x="1640" y="1031"/>
                    <a:pt x="2048" y="1516"/>
                    <a:pt x="2585" y="1810"/>
                  </a:cubicBezTo>
                  <a:cubicBezTo>
                    <a:pt x="2048" y="2104"/>
                    <a:pt x="1640" y="2589"/>
                    <a:pt x="1444" y="3169"/>
                  </a:cubicBezTo>
                  <a:lnTo>
                    <a:pt x="1292" y="3620"/>
                  </a:lnTo>
                  <a:lnTo>
                    <a:pt x="1140" y="3169"/>
                  </a:lnTo>
                  <a:cubicBezTo>
                    <a:pt x="944" y="2589"/>
                    <a:pt x="537" y="2104"/>
                    <a:pt x="0" y="1810"/>
                  </a:cubicBezTo>
                  <a:cubicBezTo>
                    <a:pt x="537" y="1516"/>
                    <a:pt x="944" y="1031"/>
                    <a:pt x="1140" y="4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p1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3024300" cy="916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"/>
              <a:buNone/>
              <a:defRPr sz="3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e Vietnam Pro"/>
              <a:buNone/>
              <a:defRPr sz="33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e Vietnam Pro"/>
              <a:buNone/>
              <a:defRPr sz="33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e Vietnam Pro"/>
              <a:buNone/>
              <a:defRPr sz="33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e Vietnam Pro"/>
              <a:buNone/>
              <a:defRPr sz="33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e Vietnam Pro"/>
              <a:buNone/>
              <a:defRPr sz="33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e Vietnam Pro"/>
              <a:buNone/>
              <a:defRPr sz="33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e Vietnam Pro"/>
              <a:buNone/>
              <a:defRPr sz="33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e Vietnam Pro"/>
              <a:buNone/>
              <a:defRPr sz="33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4"/>
          <p:cNvSpPr txBox="1">
            <a:spLocks noGrp="1"/>
          </p:cNvSpPr>
          <p:nvPr>
            <p:ph type="ctrTitle"/>
          </p:nvPr>
        </p:nvSpPr>
        <p:spPr>
          <a:xfrm>
            <a:off x="718375" y="1197675"/>
            <a:ext cx="5239200" cy="213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Montserrat"/>
                <a:ea typeface="Montserrat"/>
                <a:cs typeface="Montserrat"/>
                <a:sym typeface="Montserrat"/>
              </a:rPr>
              <a:t>Здоровье и </a:t>
            </a:r>
            <a:r>
              <a:rPr lang="en" sz="52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фитнес</a:t>
            </a:r>
            <a:endParaRPr sz="520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9" name="Google Shape;659;p34"/>
          <p:cNvSpPr txBox="1"/>
          <p:nvPr/>
        </p:nvSpPr>
        <p:spPr>
          <a:xfrm>
            <a:off x="7314450" y="46450"/>
            <a:ext cx="1426200" cy="8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40C02"/>
                </a:solidFill>
                <a:latin typeface="Proxima Nova"/>
                <a:ea typeface="Proxima Nova"/>
                <a:cs typeface="Proxima Nova"/>
                <a:sym typeface="Proxima Nova"/>
              </a:rPr>
              <a:t>Решетов С.П.</a:t>
            </a:r>
            <a:br>
              <a:rPr lang="en" b="1">
                <a:solidFill>
                  <a:srgbClr val="340C0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b="1">
                <a:solidFill>
                  <a:srgbClr val="340C02"/>
                </a:solidFill>
                <a:latin typeface="Proxima Nova"/>
                <a:ea typeface="Proxima Nova"/>
                <a:cs typeface="Proxima Nova"/>
                <a:sym typeface="Proxima Nova"/>
              </a:rPr>
              <a:t>Шпинева У.С.</a:t>
            </a:r>
            <a:br>
              <a:rPr lang="en" b="1">
                <a:solidFill>
                  <a:srgbClr val="340C0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b="1">
                <a:solidFill>
                  <a:srgbClr val="340C02"/>
                </a:solidFill>
                <a:latin typeface="Proxima Nova"/>
                <a:ea typeface="Proxima Nova"/>
                <a:cs typeface="Proxima Nova"/>
                <a:sym typeface="Proxima Nova"/>
              </a:rPr>
              <a:t>Минкова А.А.</a:t>
            </a:r>
            <a:endParaRPr b="1">
              <a:solidFill>
                <a:srgbClr val="340C0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660" name="Google Shape;660;p34"/>
          <p:cNvGrpSpPr/>
          <p:nvPr/>
        </p:nvGrpSpPr>
        <p:grpSpPr>
          <a:xfrm>
            <a:off x="5634612" y="738851"/>
            <a:ext cx="2995282" cy="4172960"/>
            <a:chOff x="5634612" y="738851"/>
            <a:chExt cx="2995282" cy="4172960"/>
          </a:xfrm>
        </p:grpSpPr>
        <p:grpSp>
          <p:nvGrpSpPr>
            <p:cNvPr id="661" name="Google Shape;661;p34"/>
            <p:cNvGrpSpPr/>
            <p:nvPr/>
          </p:nvGrpSpPr>
          <p:grpSpPr>
            <a:xfrm>
              <a:off x="5634612" y="738851"/>
              <a:ext cx="2293535" cy="1792203"/>
              <a:chOff x="5634612" y="738851"/>
              <a:chExt cx="2293535" cy="1792203"/>
            </a:xfrm>
          </p:grpSpPr>
          <p:sp>
            <p:nvSpPr>
              <p:cNvPr id="662" name="Google Shape;662;p34"/>
              <p:cNvSpPr/>
              <p:nvPr/>
            </p:nvSpPr>
            <p:spPr>
              <a:xfrm>
                <a:off x="7038805" y="2158751"/>
                <a:ext cx="889342" cy="372302"/>
              </a:xfrm>
              <a:custGeom>
                <a:avLst/>
                <a:gdLst/>
                <a:ahLst/>
                <a:cxnLst/>
                <a:rect l="l" t="t" r="r" b="b"/>
                <a:pathLst>
                  <a:path w="5401" h="2261" extrusionOk="0">
                    <a:moveTo>
                      <a:pt x="5370" y="2169"/>
                    </a:moveTo>
                    <a:cubicBezTo>
                      <a:pt x="5448" y="1983"/>
                      <a:pt x="5373" y="1746"/>
                      <a:pt x="5202" y="1638"/>
                    </a:cubicBezTo>
                    <a:cubicBezTo>
                      <a:pt x="5031" y="1531"/>
                      <a:pt x="4784" y="1567"/>
                      <a:pt x="4651" y="1717"/>
                    </a:cubicBezTo>
                    <a:cubicBezTo>
                      <a:pt x="4749" y="1435"/>
                      <a:pt x="4642" y="1094"/>
                      <a:pt x="4399" y="919"/>
                    </a:cubicBezTo>
                    <a:cubicBezTo>
                      <a:pt x="4156" y="745"/>
                      <a:pt x="3799" y="751"/>
                      <a:pt x="3562" y="935"/>
                    </a:cubicBezTo>
                    <a:cubicBezTo>
                      <a:pt x="3616" y="598"/>
                      <a:pt x="3432" y="237"/>
                      <a:pt x="3129" y="83"/>
                    </a:cubicBezTo>
                    <a:cubicBezTo>
                      <a:pt x="2825" y="-71"/>
                      <a:pt x="2425" y="-6"/>
                      <a:pt x="2186" y="236"/>
                    </a:cubicBezTo>
                    <a:cubicBezTo>
                      <a:pt x="1946" y="478"/>
                      <a:pt x="1886" y="878"/>
                      <a:pt x="2043" y="1180"/>
                    </a:cubicBezTo>
                    <a:cubicBezTo>
                      <a:pt x="1830" y="1032"/>
                      <a:pt x="1525" y="1030"/>
                      <a:pt x="1309" y="1176"/>
                    </a:cubicBezTo>
                    <a:cubicBezTo>
                      <a:pt x="1094" y="1322"/>
                      <a:pt x="983" y="1606"/>
                      <a:pt x="1041" y="1859"/>
                    </a:cubicBezTo>
                    <a:cubicBezTo>
                      <a:pt x="916" y="1640"/>
                      <a:pt x="629" y="1529"/>
                      <a:pt x="389" y="1606"/>
                    </a:cubicBezTo>
                    <a:cubicBezTo>
                      <a:pt x="199" y="1666"/>
                      <a:pt x="-165" y="2048"/>
                      <a:pt x="85" y="2223"/>
                    </a:cubicBezTo>
                    <a:cubicBezTo>
                      <a:pt x="198" y="2301"/>
                      <a:pt x="530" y="2234"/>
                      <a:pt x="663" y="2232"/>
                    </a:cubicBezTo>
                    <a:cubicBezTo>
                      <a:pt x="878" y="2229"/>
                      <a:pt x="1092" y="2226"/>
                      <a:pt x="1307" y="2223"/>
                    </a:cubicBezTo>
                    <a:cubicBezTo>
                      <a:pt x="2172" y="2212"/>
                      <a:pt x="3038" y="2200"/>
                      <a:pt x="3904" y="2189"/>
                    </a:cubicBezTo>
                    <a:cubicBezTo>
                      <a:pt x="4393" y="2182"/>
                      <a:pt x="4881" y="2175"/>
                      <a:pt x="5370" y="2169"/>
                    </a:cubicBezTo>
                    <a:close/>
                  </a:path>
                </a:pathLst>
              </a:custGeom>
              <a:solidFill>
                <a:srgbClr val="FFFFFF">
                  <a:alpha val="48730"/>
                </a:srgbClr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34"/>
              <p:cNvSpPr/>
              <p:nvPr/>
            </p:nvSpPr>
            <p:spPr>
              <a:xfrm>
                <a:off x="5634612" y="738851"/>
                <a:ext cx="1470503" cy="615602"/>
              </a:xfrm>
              <a:custGeom>
                <a:avLst/>
                <a:gdLst/>
                <a:ahLst/>
                <a:cxnLst/>
                <a:rect l="l" t="t" r="r" b="b"/>
                <a:pathLst>
                  <a:path w="5401" h="2261" extrusionOk="0">
                    <a:moveTo>
                      <a:pt x="5370" y="2169"/>
                    </a:moveTo>
                    <a:cubicBezTo>
                      <a:pt x="5448" y="1983"/>
                      <a:pt x="5373" y="1746"/>
                      <a:pt x="5202" y="1638"/>
                    </a:cubicBezTo>
                    <a:cubicBezTo>
                      <a:pt x="5031" y="1531"/>
                      <a:pt x="4784" y="1567"/>
                      <a:pt x="4651" y="1717"/>
                    </a:cubicBezTo>
                    <a:cubicBezTo>
                      <a:pt x="4749" y="1435"/>
                      <a:pt x="4642" y="1094"/>
                      <a:pt x="4399" y="919"/>
                    </a:cubicBezTo>
                    <a:cubicBezTo>
                      <a:pt x="4156" y="745"/>
                      <a:pt x="3799" y="751"/>
                      <a:pt x="3562" y="935"/>
                    </a:cubicBezTo>
                    <a:cubicBezTo>
                      <a:pt x="3616" y="598"/>
                      <a:pt x="3432" y="237"/>
                      <a:pt x="3129" y="83"/>
                    </a:cubicBezTo>
                    <a:cubicBezTo>
                      <a:pt x="2825" y="-71"/>
                      <a:pt x="2425" y="-6"/>
                      <a:pt x="2186" y="236"/>
                    </a:cubicBezTo>
                    <a:cubicBezTo>
                      <a:pt x="1946" y="478"/>
                      <a:pt x="1886" y="878"/>
                      <a:pt x="2043" y="1180"/>
                    </a:cubicBezTo>
                    <a:cubicBezTo>
                      <a:pt x="1830" y="1032"/>
                      <a:pt x="1525" y="1030"/>
                      <a:pt x="1309" y="1176"/>
                    </a:cubicBezTo>
                    <a:cubicBezTo>
                      <a:pt x="1094" y="1322"/>
                      <a:pt x="983" y="1606"/>
                      <a:pt x="1041" y="1859"/>
                    </a:cubicBezTo>
                    <a:cubicBezTo>
                      <a:pt x="916" y="1640"/>
                      <a:pt x="629" y="1529"/>
                      <a:pt x="389" y="1606"/>
                    </a:cubicBezTo>
                    <a:cubicBezTo>
                      <a:pt x="199" y="1666"/>
                      <a:pt x="-165" y="2048"/>
                      <a:pt x="85" y="2223"/>
                    </a:cubicBezTo>
                    <a:cubicBezTo>
                      <a:pt x="198" y="2301"/>
                      <a:pt x="530" y="2234"/>
                      <a:pt x="663" y="2232"/>
                    </a:cubicBezTo>
                    <a:cubicBezTo>
                      <a:pt x="878" y="2229"/>
                      <a:pt x="1092" y="2226"/>
                      <a:pt x="1307" y="2223"/>
                    </a:cubicBezTo>
                    <a:cubicBezTo>
                      <a:pt x="2172" y="2212"/>
                      <a:pt x="3038" y="2200"/>
                      <a:pt x="3904" y="2189"/>
                    </a:cubicBezTo>
                    <a:cubicBezTo>
                      <a:pt x="4393" y="2182"/>
                      <a:pt x="4881" y="2175"/>
                      <a:pt x="5370" y="2169"/>
                    </a:cubicBezTo>
                    <a:close/>
                  </a:path>
                </a:pathLst>
              </a:custGeom>
              <a:solidFill>
                <a:srgbClr val="FFFFFF">
                  <a:alpha val="48730"/>
                </a:srgbClr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64" name="Google Shape;664;p34"/>
            <p:cNvSpPr/>
            <p:nvPr/>
          </p:nvSpPr>
          <p:spPr>
            <a:xfrm>
              <a:off x="6113416" y="2001848"/>
              <a:ext cx="156218" cy="218775"/>
            </a:xfrm>
            <a:custGeom>
              <a:avLst/>
              <a:gdLst/>
              <a:ahLst/>
              <a:cxnLst/>
              <a:rect l="l" t="t" r="r" b="b"/>
              <a:pathLst>
                <a:path w="2585" h="3620" extrusionOk="0">
                  <a:moveTo>
                    <a:pt x="1140" y="451"/>
                  </a:moveTo>
                  <a:lnTo>
                    <a:pt x="1292" y="0"/>
                  </a:lnTo>
                  <a:lnTo>
                    <a:pt x="1444" y="451"/>
                  </a:lnTo>
                  <a:cubicBezTo>
                    <a:pt x="1640" y="1031"/>
                    <a:pt x="2048" y="1516"/>
                    <a:pt x="2585" y="1810"/>
                  </a:cubicBezTo>
                  <a:cubicBezTo>
                    <a:pt x="2048" y="2104"/>
                    <a:pt x="1640" y="2589"/>
                    <a:pt x="1444" y="3169"/>
                  </a:cubicBezTo>
                  <a:lnTo>
                    <a:pt x="1292" y="3620"/>
                  </a:lnTo>
                  <a:lnTo>
                    <a:pt x="1140" y="3169"/>
                  </a:lnTo>
                  <a:cubicBezTo>
                    <a:pt x="944" y="2589"/>
                    <a:pt x="537" y="2104"/>
                    <a:pt x="0" y="1810"/>
                  </a:cubicBezTo>
                  <a:cubicBezTo>
                    <a:pt x="537" y="1516"/>
                    <a:pt x="944" y="1031"/>
                    <a:pt x="1140" y="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34"/>
            <p:cNvSpPr/>
            <p:nvPr/>
          </p:nvSpPr>
          <p:spPr>
            <a:xfrm>
              <a:off x="8075925" y="2158749"/>
              <a:ext cx="95666" cy="95663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66" name="Google Shape;666;p34"/>
            <p:cNvGrpSpPr/>
            <p:nvPr/>
          </p:nvGrpSpPr>
          <p:grpSpPr>
            <a:xfrm>
              <a:off x="5762057" y="863786"/>
              <a:ext cx="2867837" cy="3353459"/>
              <a:chOff x="1924047" y="178496"/>
              <a:chExt cx="4030692" cy="4713224"/>
            </a:xfrm>
          </p:grpSpPr>
          <p:sp>
            <p:nvSpPr>
              <p:cNvPr id="667" name="Google Shape;667;p34"/>
              <p:cNvSpPr/>
              <p:nvPr/>
            </p:nvSpPr>
            <p:spPr>
              <a:xfrm>
                <a:off x="1924047" y="178496"/>
                <a:ext cx="4030692" cy="3365436"/>
              </a:xfrm>
              <a:custGeom>
                <a:avLst/>
                <a:gdLst/>
                <a:ahLst/>
                <a:cxnLst/>
                <a:rect l="l" t="t" r="r" b="b"/>
                <a:pathLst>
                  <a:path w="7016" h="5858" extrusionOk="0">
                    <a:moveTo>
                      <a:pt x="3642" y="5858"/>
                    </a:moveTo>
                    <a:cubicBezTo>
                      <a:pt x="3360" y="5858"/>
                      <a:pt x="3078" y="5843"/>
                      <a:pt x="2799" y="5800"/>
                    </a:cubicBezTo>
                    <a:cubicBezTo>
                      <a:pt x="2163" y="5702"/>
                      <a:pt x="1630" y="5460"/>
                      <a:pt x="1257" y="5100"/>
                    </a:cubicBezTo>
                    <a:cubicBezTo>
                      <a:pt x="792" y="4651"/>
                      <a:pt x="484" y="3309"/>
                      <a:pt x="279" y="2421"/>
                    </a:cubicBezTo>
                    <a:cubicBezTo>
                      <a:pt x="238" y="2243"/>
                      <a:pt x="203" y="2088"/>
                      <a:pt x="171" y="1963"/>
                    </a:cubicBezTo>
                    <a:cubicBezTo>
                      <a:pt x="54" y="1502"/>
                      <a:pt x="-92" y="928"/>
                      <a:pt x="77" y="407"/>
                    </a:cubicBezTo>
                    <a:cubicBezTo>
                      <a:pt x="133" y="235"/>
                      <a:pt x="213" y="118"/>
                      <a:pt x="321" y="52"/>
                    </a:cubicBezTo>
                    <a:cubicBezTo>
                      <a:pt x="450" y="-28"/>
                      <a:pt x="652" y="-22"/>
                      <a:pt x="746" y="114"/>
                    </a:cubicBezTo>
                    <a:lnTo>
                      <a:pt x="679" y="160"/>
                    </a:lnTo>
                    <a:cubicBezTo>
                      <a:pt x="612" y="63"/>
                      <a:pt x="460" y="62"/>
                      <a:pt x="364" y="121"/>
                    </a:cubicBezTo>
                    <a:cubicBezTo>
                      <a:pt x="273" y="177"/>
                      <a:pt x="204" y="279"/>
                      <a:pt x="154" y="432"/>
                    </a:cubicBezTo>
                    <a:cubicBezTo>
                      <a:pt x="-7" y="930"/>
                      <a:pt x="135" y="1492"/>
                      <a:pt x="250" y="1943"/>
                    </a:cubicBezTo>
                    <a:cubicBezTo>
                      <a:pt x="282" y="2069"/>
                      <a:pt x="317" y="2224"/>
                      <a:pt x="359" y="2403"/>
                    </a:cubicBezTo>
                    <a:cubicBezTo>
                      <a:pt x="561" y="3282"/>
                      <a:pt x="866" y="4609"/>
                      <a:pt x="1314" y="5042"/>
                    </a:cubicBezTo>
                    <a:cubicBezTo>
                      <a:pt x="1770" y="5482"/>
                      <a:pt x="2380" y="5654"/>
                      <a:pt x="2811" y="5720"/>
                    </a:cubicBezTo>
                    <a:cubicBezTo>
                      <a:pt x="3368" y="5806"/>
                      <a:pt x="3941" y="5776"/>
                      <a:pt x="4494" y="5747"/>
                    </a:cubicBezTo>
                    <a:cubicBezTo>
                      <a:pt x="4965" y="5722"/>
                      <a:pt x="5492" y="5642"/>
                      <a:pt x="5835" y="5232"/>
                    </a:cubicBezTo>
                    <a:cubicBezTo>
                      <a:pt x="5979" y="5061"/>
                      <a:pt x="5946" y="4918"/>
                      <a:pt x="5903" y="4737"/>
                    </a:cubicBezTo>
                    <a:cubicBezTo>
                      <a:pt x="5840" y="4471"/>
                      <a:pt x="5762" y="4140"/>
                      <a:pt x="6225" y="3597"/>
                    </a:cubicBezTo>
                    <a:cubicBezTo>
                      <a:pt x="6386" y="3407"/>
                      <a:pt x="6477" y="3163"/>
                      <a:pt x="6564" y="2926"/>
                    </a:cubicBezTo>
                    <a:cubicBezTo>
                      <a:pt x="6609" y="2805"/>
                      <a:pt x="6655" y="2680"/>
                      <a:pt x="6710" y="2563"/>
                    </a:cubicBezTo>
                    <a:cubicBezTo>
                      <a:pt x="6801" y="2371"/>
                      <a:pt x="6894" y="2173"/>
                      <a:pt x="6925" y="1961"/>
                    </a:cubicBezTo>
                    <a:cubicBezTo>
                      <a:pt x="6973" y="1622"/>
                      <a:pt x="6846" y="1267"/>
                      <a:pt x="6594" y="1035"/>
                    </a:cubicBezTo>
                    <a:cubicBezTo>
                      <a:pt x="6524" y="971"/>
                      <a:pt x="6417" y="897"/>
                      <a:pt x="6307" y="911"/>
                    </a:cubicBezTo>
                    <a:cubicBezTo>
                      <a:pt x="6256" y="918"/>
                      <a:pt x="6204" y="957"/>
                      <a:pt x="6179" y="1007"/>
                    </a:cubicBezTo>
                    <a:cubicBezTo>
                      <a:pt x="6168" y="1028"/>
                      <a:pt x="6154" y="1069"/>
                      <a:pt x="6177" y="1108"/>
                    </a:cubicBezTo>
                    <a:lnTo>
                      <a:pt x="6106" y="1148"/>
                    </a:lnTo>
                    <a:cubicBezTo>
                      <a:pt x="6076" y="1096"/>
                      <a:pt x="6076" y="1031"/>
                      <a:pt x="6106" y="971"/>
                    </a:cubicBezTo>
                    <a:cubicBezTo>
                      <a:pt x="6143" y="896"/>
                      <a:pt x="6218" y="841"/>
                      <a:pt x="6297" y="831"/>
                    </a:cubicBezTo>
                    <a:cubicBezTo>
                      <a:pt x="6410" y="816"/>
                      <a:pt x="6528" y="865"/>
                      <a:pt x="6649" y="976"/>
                    </a:cubicBezTo>
                    <a:cubicBezTo>
                      <a:pt x="6921" y="1226"/>
                      <a:pt x="7058" y="1607"/>
                      <a:pt x="7005" y="1973"/>
                    </a:cubicBezTo>
                    <a:cubicBezTo>
                      <a:pt x="6973" y="2196"/>
                      <a:pt x="6877" y="2400"/>
                      <a:pt x="6784" y="2598"/>
                    </a:cubicBezTo>
                    <a:cubicBezTo>
                      <a:pt x="6730" y="2712"/>
                      <a:pt x="6684" y="2835"/>
                      <a:pt x="6640" y="2955"/>
                    </a:cubicBezTo>
                    <a:cubicBezTo>
                      <a:pt x="6550" y="3198"/>
                      <a:pt x="6457" y="3449"/>
                      <a:pt x="6286" y="3650"/>
                    </a:cubicBezTo>
                    <a:cubicBezTo>
                      <a:pt x="5850" y="4161"/>
                      <a:pt x="5920" y="4457"/>
                      <a:pt x="5982" y="4718"/>
                    </a:cubicBezTo>
                    <a:cubicBezTo>
                      <a:pt x="6026" y="4905"/>
                      <a:pt x="6068" y="5081"/>
                      <a:pt x="5897" y="5285"/>
                    </a:cubicBezTo>
                    <a:cubicBezTo>
                      <a:pt x="5534" y="5718"/>
                      <a:pt x="4987" y="5802"/>
                      <a:pt x="4499" y="5828"/>
                    </a:cubicBezTo>
                    <a:cubicBezTo>
                      <a:pt x="4217" y="5843"/>
                      <a:pt x="3930" y="5858"/>
                      <a:pt x="3642" y="585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34"/>
              <p:cNvSpPr/>
              <p:nvPr/>
            </p:nvSpPr>
            <p:spPr>
              <a:xfrm>
                <a:off x="4025572" y="4181060"/>
                <a:ext cx="368829" cy="314827"/>
              </a:xfrm>
              <a:custGeom>
                <a:avLst/>
                <a:gdLst/>
                <a:ahLst/>
                <a:cxnLst/>
                <a:rect l="l" t="t" r="r" b="b"/>
                <a:pathLst>
                  <a:path w="642" h="548" extrusionOk="0">
                    <a:moveTo>
                      <a:pt x="53" y="0"/>
                    </a:moveTo>
                    <a:lnTo>
                      <a:pt x="277" y="27"/>
                    </a:lnTo>
                    <a:lnTo>
                      <a:pt x="642" y="72"/>
                    </a:lnTo>
                    <a:lnTo>
                      <a:pt x="639" y="548"/>
                    </a:lnTo>
                    <a:lnTo>
                      <a:pt x="217" y="516"/>
                    </a:lnTo>
                    <a:lnTo>
                      <a:pt x="0" y="500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9760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34"/>
              <p:cNvSpPr/>
              <p:nvPr/>
            </p:nvSpPr>
            <p:spPr>
              <a:xfrm>
                <a:off x="4304780" y="4176464"/>
                <a:ext cx="297591" cy="71008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1236" extrusionOk="0">
                    <a:moveTo>
                      <a:pt x="436" y="1236"/>
                    </a:moveTo>
                    <a:cubicBezTo>
                      <a:pt x="415" y="1232"/>
                      <a:pt x="391" y="1221"/>
                      <a:pt x="380" y="1193"/>
                    </a:cubicBezTo>
                    <a:cubicBezTo>
                      <a:pt x="348" y="1111"/>
                      <a:pt x="251" y="812"/>
                      <a:pt x="193" y="730"/>
                    </a:cubicBezTo>
                    <a:cubicBezTo>
                      <a:pt x="147" y="666"/>
                      <a:pt x="44" y="607"/>
                      <a:pt x="0" y="584"/>
                    </a:cubicBezTo>
                    <a:lnTo>
                      <a:pt x="51" y="37"/>
                    </a:lnTo>
                    <a:cubicBezTo>
                      <a:pt x="191" y="11"/>
                      <a:pt x="461" y="2"/>
                      <a:pt x="518" y="0"/>
                    </a:cubicBezTo>
                    <a:lnTo>
                      <a:pt x="436" y="12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34"/>
              <p:cNvSpPr/>
              <p:nvPr/>
            </p:nvSpPr>
            <p:spPr>
              <a:xfrm>
                <a:off x="4555262" y="4176464"/>
                <a:ext cx="117198" cy="715256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245" extrusionOk="0">
                    <a:moveTo>
                      <a:pt x="122" y="1245"/>
                    </a:moveTo>
                    <a:lnTo>
                      <a:pt x="204" y="9"/>
                    </a:lnTo>
                    <a:lnTo>
                      <a:pt x="82" y="0"/>
                    </a:lnTo>
                    <a:lnTo>
                      <a:pt x="0" y="1236"/>
                    </a:lnTo>
                    <a:lnTo>
                      <a:pt x="122" y="124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34"/>
              <p:cNvSpPr/>
              <p:nvPr/>
            </p:nvSpPr>
            <p:spPr>
              <a:xfrm>
                <a:off x="4381188" y="4533805"/>
                <a:ext cx="80430" cy="102836"/>
              </a:xfrm>
              <a:custGeom>
                <a:avLst/>
                <a:gdLst/>
                <a:ahLst/>
                <a:cxnLst/>
                <a:rect l="l" t="t" r="r" b="b"/>
                <a:pathLst>
                  <a:path w="140" h="179" extrusionOk="0">
                    <a:moveTo>
                      <a:pt x="101" y="6"/>
                    </a:moveTo>
                    <a:cubicBezTo>
                      <a:pt x="102" y="5"/>
                      <a:pt x="104" y="5"/>
                      <a:pt x="105" y="4"/>
                    </a:cubicBezTo>
                    <a:cubicBezTo>
                      <a:pt x="116" y="-1"/>
                      <a:pt x="132" y="-4"/>
                      <a:pt x="138" y="11"/>
                    </a:cubicBezTo>
                    <a:cubicBezTo>
                      <a:pt x="141" y="18"/>
                      <a:pt x="139" y="27"/>
                      <a:pt x="137" y="34"/>
                    </a:cubicBezTo>
                    <a:cubicBezTo>
                      <a:pt x="130" y="61"/>
                      <a:pt x="117" y="85"/>
                      <a:pt x="102" y="109"/>
                    </a:cubicBezTo>
                    <a:cubicBezTo>
                      <a:pt x="86" y="133"/>
                      <a:pt x="69" y="159"/>
                      <a:pt x="43" y="174"/>
                    </a:cubicBezTo>
                    <a:cubicBezTo>
                      <a:pt x="16" y="190"/>
                      <a:pt x="-6" y="165"/>
                      <a:pt x="2" y="136"/>
                    </a:cubicBezTo>
                    <a:cubicBezTo>
                      <a:pt x="16" y="86"/>
                      <a:pt x="54" y="31"/>
                      <a:pt x="101" y="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9425" rIns="90000" bIns="19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34"/>
              <p:cNvSpPr/>
              <p:nvPr/>
            </p:nvSpPr>
            <p:spPr>
              <a:xfrm>
                <a:off x="4415084" y="4589532"/>
                <a:ext cx="80430" cy="10341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180" extrusionOk="0">
                    <a:moveTo>
                      <a:pt x="101" y="6"/>
                    </a:moveTo>
                    <a:cubicBezTo>
                      <a:pt x="102" y="6"/>
                      <a:pt x="104" y="5"/>
                      <a:pt x="105" y="4"/>
                    </a:cubicBezTo>
                    <a:cubicBezTo>
                      <a:pt x="116" y="-1"/>
                      <a:pt x="133" y="-4"/>
                      <a:pt x="138" y="11"/>
                    </a:cubicBezTo>
                    <a:cubicBezTo>
                      <a:pt x="141" y="18"/>
                      <a:pt x="139" y="27"/>
                      <a:pt x="137" y="35"/>
                    </a:cubicBezTo>
                    <a:cubicBezTo>
                      <a:pt x="130" y="62"/>
                      <a:pt x="117" y="86"/>
                      <a:pt x="102" y="109"/>
                    </a:cubicBezTo>
                    <a:cubicBezTo>
                      <a:pt x="86" y="133"/>
                      <a:pt x="69" y="160"/>
                      <a:pt x="43" y="175"/>
                    </a:cubicBezTo>
                    <a:cubicBezTo>
                      <a:pt x="17" y="191"/>
                      <a:pt x="-6" y="165"/>
                      <a:pt x="2" y="136"/>
                    </a:cubicBezTo>
                    <a:cubicBezTo>
                      <a:pt x="16" y="86"/>
                      <a:pt x="54" y="31"/>
                      <a:pt x="101" y="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34"/>
              <p:cNvSpPr/>
              <p:nvPr/>
            </p:nvSpPr>
            <p:spPr>
              <a:xfrm>
                <a:off x="4435766" y="4656749"/>
                <a:ext cx="79856" cy="103410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80" extrusionOk="0">
                    <a:moveTo>
                      <a:pt x="100" y="7"/>
                    </a:moveTo>
                    <a:cubicBezTo>
                      <a:pt x="102" y="6"/>
                      <a:pt x="103" y="5"/>
                      <a:pt x="104" y="5"/>
                    </a:cubicBezTo>
                    <a:cubicBezTo>
                      <a:pt x="115" y="-1"/>
                      <a:pt x="132" y="-3"/>
                      <a:pt x="138" y="11"/>
                    </a:cubicBezTo>
                    <a:cubicBezTo>
                      <a:pt x="140" y="19"/>
                      <a:pt x="139" y="28"/>
                      <a:pt x="137" y="35"/>
                    </a:cubicBezTo>
                    <a:cubicBezTo>
                      <a:pt x="130" y="62"/>
                      <a:pt x="117" y="86"/>
                      <a:pt x="102" y="109"/>
                    </a:cubicBezTo>
                    <a:cubicBezTo>
                      <a:pt x="86" y="134"/>
                      <a:pt x="68" y="160"/>
                      <a:pt x="43" y="176"/>
                    </a:cubicBezTo>
                    <a:cubicBezTo>
                      <a:pt x="16" y="191"/>
                      <a:pt x="-7" y="166"/>
                      <a:pt x="1" y="137"/>
                    </a:cubicBezTo>
                    <a:cubicBezTo>
                      <a:pt x="15" y="86"/>
                      <a:pt x="54" y="31"/>
                      <a:pt x="100" y="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34"/>
              <p:cNvSpPr/>
              <p:nvPr/>
            </p:nvSpPr>
            <p:spPr>
              <a:xfrm>
                <a:off x="2927126" y="2724694"/>
                <a:ext cx="1294923" cy="1780383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3099" extrusionOk="0">
                    <a:moveTo>
                      <a:pt x="2254" y="2537"/>
                    </a:moveTo>
                    <a:lnTo>
                      <a:pt x="2174" y="3099"/>
                    </a:lnTo>
                    <a:cubicBezTo>
                      <a:pt x="2174" y="3099"/>
                      <a:pt x="363" y="2930"/>
                      <a:pt x="248" y="2799"/>
                    </a:cubicBezTo>
                    <a:cubicBezTo>
                      <a:pt x="132" y="2668"/>
                      <a:pt x="-3" y="2542"/>
                      <a:pt x="0" y="2274"/>
                    </a:cubicBezTo>
                    <a:cubicBezTo>
                      <a:pt x="4" y="2006"/>
                      <a:pt x="541" y="484"/>
                      <a:pt x="541" y="484"/>
                    </a:cubicBezTo>
                    <a:lnTo>
                      <a:pt x="626" y="27"/>
                    </a:lnTo>
                    <a:lnTo>
                      <a:pt x="1084" y="13"/>
                    </a:lnTo>
                    <a:lnTo>
                      <a:pt x="1506" y="0"/>
                    </a:lnTo>
                    <a:cubicBezTo>
                      <a:pt x="1506" y="0"/>
                      <a:pt x="1527" y="968"/>
                      <a:pt x="1464" y="1123"/>
                    </a:cubicBezTo>
                    <a:cubicBezTo>
                      <a:pt x="1401" y="1279"/>
                      <a:pt x="1004" y="2328"/>
                      <a:pt x="1004" y="2328"/>
                    </a:cubicBezTo>
                    <a:lnTo>
                      <a:pt x="2254" y="253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34"/>
              <p:cNvSpPr/>
              <p:nvPr/>
            </p:nvSpPr>
            <p:spPr>
              <a:xfrm>
                <a:off x="4770700" y="3698477"/>
                <a:ext cx="430300" cy="366533"/>
              </a:xfrm>
              <a:custGeom>
                <a:avLst/>
                <a:gdLst/>
                <a:ahLst/>
                <a:cxnLst/>
                <a:rect l="l" t="t" r="r" b="b"/>
                <a:pathLst>
                  <a:path w="749" h="638" extrusionOk="0">
                    <a:moveTo>
                      <a:pt x="0" y="155"/>
                    </a:moveTo>
                    <a:lnTo>
                      <a:pt x="218" y="96"/>
                    </a:lnTo>
                    <a:lnTo>
                      <a:pt x="572" y="0"/>
                    </a:lnTo>
                    <a:lnTo>
                      <a:pt x="749" y="442"/>
                    </a:lnTo>
                    <a:lnTo>
                      <a:pt x="346" y="572"/>
                    </a:lnTo>
                    <a:lnTo>
                      <a:pt x="138" y="638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rgbClr val="9760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34"/>
              <p:cNvSpPr/>
              <p:nvPr/>
            </p:nvSpPr>
            <p:spPr>
              <a:xfrm>
                <a:off x="5034396" y="3578406"/>
                <a:ext cx="464196" cy="676764"/>
              </a:xfrm>
              <a:custGeom>
                <a:avLst/>
                <a:gdLst/>
                <a:ahLst/>
                <a:cxnLst/>
                <a:rect l="l" t="t" r="r" b="b"/>
                <a:pathLst>
                  <a:path w="808" h="1178" extrusionOk="0">
                    <a:moveTo>
                      <a:pt x="808" y="1176"/>
                    </a:moveTo>
                    <a:cubicBezTo>
                      <a:pt x="787" y="1180"/>
                      <a:pt x="760" y="1179"/>
                      <a:pt x="739" y="1157"/>
                    </a:cubicBezTo>
                    <a:cubicBezTo>
                      <a:pt x="679" y="1093"/>
                      <a:pt x="477" y="852"/>
                      <a:pt x="392" y="798"/>
                    </a:cubicBezTo>
                    <a:cubicBezTo>
                      <a:pt x="325" y="756"/>
                      <a:pt x="208" y="739"/>
                      <a:pt x="159" y="734"/>
                    </a:cubicBezTo>
                    <a:lnTo>
                      <a:pt x="0" y="209"/>
                    </a:lnTo>
                    <a:cubicBezTo>
                      <a:pt x="120" y="132"/>
                      <a:pt x="367" y="22"/>
                      <a:pt x="419" y="0"/>
                    </a:cubicBezTo>
                    <a:lnTo>
                      <a:pt x="808" y="117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34"/>
              <p:cNvSpPr/>
              <p:nvPr/>
            </p:nvSpPr>
            <p:spPr>
              <a:xfrm>
                <a:off x="5275112" y="3556575"/>
                <a:ext cx="290122" cy="697446"/>
              </a:xfrm>
              <a:custGeom>
                <a:avLst/>
                <a:gdLst/>
                <a:ahLst/>
                <a:cxnLst/>
                <a:rect l="l" t="t" r="r" b="b"/>
                <a:pathLst>
                  <a:path w="505" h="1214" extrusionOk="0">
                    <a:moveTo>
                      <a:pt x="505" y="1176"/>
                    </a:moveTo>
                    <a:lnTo>
                      <a:pt x="116" y="0"/>
                    </a:lnTo>
                    <a:lnTo>
                      <a:pt x="0" y="38"/>
                    </a:lnTo>
                    <a:lnTo>
                      <a:pt x="389" y="1214"/>
                    </a:lnTo>
                    <a:lnTo>
                      <a:pt x="505" y="11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34"/>
              <p:cNvSpPr/>
              <p:nvPr/>
            </p:nvSpPr>
            <p:spPr>
              <a:xfrm>
                <a:off x="5233748" y="3965047"/>
                <a:ext cx="52279" cy="117773"/>
              </a:xfrm>
              <a:custGeom>
                <a:avLst/>
                <a:gdLst/>
                <a:ahLst/>
                <a:cxnLst/>
                <a:rect l="l" t="t" r="r" b="b"/>
                <a:pathLst>
                  <a:path w="91" h="205" extrusionOk="0">
                    <a:moveTo>
                      <a:pt x="45" y="15"/>
                    </a:moveTo>
                    <a:cubicBezTo>
                      <a:pt x="45" y="14"/>
                      <a:pt x="47" y="13"/>
                      <a:pt x="48" y="11"/>
                    </a:cubicBezTo>
                    <a:cubicBezTo>
                      <a:pt x="56" y="2"/>
                      <a:pt x="70" y="-6"/>
                      <a:pt x="81" y="5"/>
                    </a:cubicBezTo>
                    <a:cubicBezTo>
                      <a:pt x="86" y="11"/>
                      <a:pt x="88" y="19"/>
                      <a:pt x="89" y="28"/>
                    </a:cubicBezTo>
                    <a:cubicBezTo>
                      <a:pt x="93" y="55"/>
                      <a:pt x="90" y="82"/>
                      <a:pt x="85" y="109"/>
                    </a:cubicBezTo>
                    <a:cubicBezTo>
                      <a:pt x="79" y="138"/>
                      <a:pt x="73" y="169"/>
                      <a:pt x="54" y="193"/>
                    </a:cubicBezTo>
                    <a:cubicBezTo>
                      <a:pt x="36" y="217"/>
                      <a:pt x="5" y="202"/>
                      <a:pt x="2" y="172"/>
                    </a:cubicBezTo>
                    <a:cubicBezTo>
                      <a:pt x="-5" y="121"/>
                      <a:pt x="11" y="55"/>
                      <a:pt x="45" y="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28800" rIns="90000" bIns="28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34"/>
              <p:cNvSpPr/>
              <p:nvPr/>
            </p:nvSpPr>
            <p:spPr>
              <a:xfrm>
                <a:off x="5286602" y="4004113"/>
                <a:ext cx="51705" cy="117773"/>
              </a:xfrm>
              <a:custGeom>
                <a:avLst/>
                <a:gdLst/>
                <a:ahLst/>
                <a:cxnLst/>
                <a:rect l="l" t="t" r="r" b="b"/>
                <a:pathLst>
                  <a:path w="90" h="205" extrusionOk="0">
                    <a:moveTo>
                      <a:pt x="44" y="15"/>
                    </a:moveTo>
                    <a:cubicBezTo>
                      <a:pt x="45" y="14"/>
                      <a:pt x="46" y="13"/>
                      <a:pt x="47" y="11"/>
                    </a:cubicBezTo>
                    <a:cubicBezTo>
                      <a:pt x="55" y="2"/>
                      <a:pt x="70" y="-6"/>
                      <a:pt x="81" y="5"/>
                    </a:cubicBezTo>
                    <a:cubicBezTo>
                      <a:pt x="86" y="11"/>
                      <a:pt x="87" y="19"/>
                      <a:pt x="89" y="28"/>
                    </a:cubicBezTo>
                    <a:cubicBezTo>
                      <a:pt x="92" y="55"/>
                      <a:pt x="89" y="82"/>
                      <a:pt x="84" y="110"/>
                    </a:cubicBezTo>
                    <a:cubicBezTo>
                      <a:pt x="78" y="138"/>
                      <a:pt x="72" y="169"/>
                      <a:pt x="54" y="193"/>
                    </a:cubicBezTo>
                    <a:cubicBezTo>
                      <a:pt x="35" y="217"/>
                      <a:pt x="5" y="202"/>
                      <a:pt x="1" y="172"/>
                    </a:cubicBezTo>
                    <a:cubicBezTo>
                      <a:pt x="-5" y="121"/>
                      <a:pt x="10" y="55"/>
                      <a:pt x="44" y="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28800" rIns="90000" bIns="28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34"/>
              <p:cNvSpPr/>
              <p:nvPr/>
            </p:nvSpPr>
            <p:spPr>
              <a:xfrm>
                <a:off x="5330839" y="4058691"/>
                <a:ext cx="51705" cy="118348"/>
              </a:xfrm>
              <a:custGeom>
                <a:avLst/>
                <a:gdLst/>
                <a:ahLst/>
                <a:cxnLst/>
                <a:rect l="l" t="t" r="r" b="b"/>
                <a:pathLst>
                  <a:path w="90" h="206" extrusionOk="0">
                    <a:moveTo>
                      <a:pt x="44" y="16"/>
                    </a:moveTo>
                    <a:cubicBezTo>
                      <a:pt x="45" y="15"/>
                      <a:pt x="46" y="13"/>
                      <a:pt x="47" y="12"/>
                    </a:cubicBezTo>
                    <a:cubicBezTo>
                      <a:pt x="55" y="3"/>
                      <a:pt x="70" y="-6"/>
                      <a:pt x="80" y="6"/>
                    </a:cubicBezTo>
                    <a:cubicBezTo>
                      <a:pt x="86" y="12"/>
                      <a:pt x="88" y="20"/>
                      <a:pt x="88" y="28"/>
                    </a:cubicBezTo>
                    <a:cubicBezTo>
                      <a:pt x="92" y="56"/>
                      <a:pt x="89" y="83"/>
                      <a:pt x="84" y="110"/>
                    </a:cubicBezTo>
                    <a:cubicBezTo>
                      <a:pt x="79" y="139"/>
                      <a:pt x="72" y="170"/>
                      <a:pt x="54" y="193"/>
                    </a:cubicBezTo>
                    <a:cubicBezTo>
                      <a:pt x="35" y="218"/>
                      <a:pt x="5" y="203"/>
                      <a:pt x="1" y="173"/>
                    </a:cubicBezTo>
                    <a:cubicBezTo>
                      <a:pt x="-5" y="121"/>
                      <a:pt x="10" y="56"/>
                      <a:pt x="44" y="1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34"/>
              <p:cNvSpPr/>
              <p:nvPr/>
            </p:nvSpPr>
            <p:spPr>
              <a:xfrm>
                <a:off x="3286764" y="2681606"/>
                <a:ext cx="1717181" cy="1621821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2823" extrusionOk="0">
                    <a:moveTo>
                      <a:pt x="389" y="598"/>
                    </a:moveTo>
                    <a:cubicBezTo>
                      <a:pt x="389" y="598"/>
                      <a:pt x="567" y="2172"/>
                      <a:pt x="664" y="2422"/>
                    </a:cubicBezTo>
                    <a:cubicBezTo>
                      <a:pt x="761" y="2671"/>
                      <a:pt x="934" y="2737"/>
                      <a:pt x="1090" y="2815"/>
                    </a:cubicBezTo>
                    <a:cubicBezTo>
                      <a:pt x="1247" y="2894"/>
                      <a:pt x="2989" y="2369"/>
                      <a:pt x="2989" y="2369"/>
                    </a:cubicBezTo>
                    <a:lnTo>
                      <a:pt x="2851" y="1818"/>
                    </a:lnTo>
                    <a:lnTo>
                      <a:pt x="1614" y="2094"/>
                    </a:lnTo>
                    <a:cubicBezTo>
                      <a:pt x="1614" y="2094"/>
                      <a:pt x="1601" y="777"/>
                      <a:pt x="1575" y="611"/>
                    </a:cubicBezTo>
                    <a:cubicBezTo>
                      <a:pt x="1509" y="202"/>
                      <a:pt x="1307" y="0"/>
                      <a:pt x="1307" y="0"/>
                    </a:cubicBezTo>
                    <a:lnTo>
                      <a:pt x="501" y="63"/>
                    </a:lnTo>
                    <a:lnTo>
                      <a:pt x="0" y="102"/>
                    </a:lnTo>
                    <a:lnTo>
                      <a:pt x="389" y="59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34"/>
              <p:cNvSpPr/>
              <p:nvPr/>
            </p:nvSpPr>
            <p:spPr>
              <a:xfrm>
                <a:off x="2927126" y="2732163"/>
                <a:ext cx="756617" cy="1600564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2786" extrusionOk="0">
                    <a:moveTo>
                      <a:pt x="167" y="2248"/>
                    </a:moveTo>
                    <a:cubicBezTo>
                      <a:pt x="106" y="2321"/>
                      <a:pt x="248" y="2786"/>
                      <a:pt x="248" y="2786"/>
                    </a:cubicBezTo>
                    <a:cubicBezTo>
                      <a:pt x="132" y="2655"/>
                      <a:pt x="-3" y="2529"/>
                      <a:pt x="0" y="2261"/>
                    </a:cubicBezTo>
                    <a:cubicBezTo>
                      <a:pt x="4" y="1993"/>
                      <a:pt x="541" y="471"/>
                      <a:pt x="541" y="471"/>
                    </a:cubicBezTo>
                    <a:lnTo>
                      <a:pt x="626" y="14"/>
                    </a:lnTo>
                    <a:lnTo>
                      <a:pt x="1084" y="0"/>
                    </a:lnTo>
                    <a:lnTo>
                      <a:pt x="1317" y="233"/>
                    </a:lnTo>
                    <a:lnTo>
                      <a:pt x="1210" y="717"/>
                    </a:lnTo>
                    <a:cubicBezTo>
                      <a:pt x="1210" y="717"/>
                      <a:pt x="228" y="2176"/>
                      <a:pt x="167" y="224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34"/>
              <p:cNvSpPr/>
              <p:nvPr/>
            </p:nvSpPr>
            <p:spPr>
              <a:xfrm>
                <a:off x="3258613" y="2681606"/>
                <a:ext cx="853133" cy="245313"/>
              </a:xfrm>
              <a:custGeom>
                <a:avLst/>
                <a:gdLst/>
                <a:ahLst/>
                <a:cxnLst/>
                <a:rect l="l" t="t" r="r" b="b"/>
                <a:pathLst>
                  <a:path w="1485" h="427" extrusionOk="0">
                    <a:moveTo>
                      <a:pt x="49" y="102"/>
                    </a:moveTo>
                    <a:cubicBezTo>
                      <a:pt x="49" y="102"/>
                      <a:pt x="-17" y="241"/>
                      <a:pt x="3" y="348"/>
                    </a:cubicBezTo>
                    <a:cubicBezTo>
                      <a:pt x="3" y="348"/>
                      <a:pt x="379" y="454"/>
                      <a:pt x="676" y="421"/>
                    </a:cubicBezTo>
                    <a:cubicBezTo>
                      <a:pt x="974" y="388"/>
                      <a:pt x="1485" y="188"/>
                      <a:pt x="1485" y="188"/>
                    </a:cubicBezTo>
                    <a:lnTo>
                      <a:pt x="1483" y="181"/>
                    </a:lnTo>
                    <a:cubicBezTo>
                      <a:pt x="1456" y="112"/>
                      <a:pt x="1413" y="49"/>
                      <a:pt x="1356" y="0"/>
                    </a:cubicBezTo>
                    <a:cubicBezTo>
                      <a:pt x="1356" y="0"/>
                      <a:pt x="550" y="214"/>
                      <a:pt x="49" y="10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34"/>
              <p:cNvSpPr/>
              <p:nvPr/>
            </p:nvSpPr>
            <p:spPr>
              <a:xfrm>
                <a:off x="3265507" y="2681606"/>
                <a:ext cx="810620" cy="166031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289" extrusionOk="0">
                    <a:moveTo>
                      <a:pt x="1411" y="72"/>
                    </a:moveTo>
                    <a:cubicBezTo>
                      <a:pt x="1267" y="125"/>
                      <a:pt x="898" y="256"/>
                      <a:pt x="662" y="282"/>
                    </a:cubicBezTo>
                    <a:cubicBezTo>
                      <a:pt x="394" y="312"/>
                      <a:pt x="63" y="228"/>
                      <a:pt x="0" y="211"/>
                    </a:cubicBezTo>
                    <a:cubicBezTo>
                      <a:pt x="15" y="150"/>
                      <a:pt x="37" y="102"/>
                      <a:pt x="37" y="102"/>
                    </a:cubicBezTo>
                    <a:cubicBezTo>
                      <a:pt x="140" y="125"/>
                      <a:pt x="257" y="134"/>
                      <a:pt x="377" y="134"/>
                    </a:cubicBezTo>
                    <a:cubicBezTo>
                      <a:pt x="837" y="134"/>
                      <a:pt x="1344" y="0"/>
                      <a:pt x="1344" y="0"/>
                    </a:cubicBezTo>
                    <a:cubicBezTo>
                      <a:pt x="1369" y="21"/>
                      <a:pt x="1391" y="46"/>
                      <a:pt x="1411" y="7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34"/>
              <p:cNvSpPr/>
              <p:nvPr/>
            </p:nvSpPr>
            <p:spPr>
              <a:xfrm>
                <a:off x="3989953" y="1203409"/>
                <a:ext cx="1296646" cy="778451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1355" extrusionOk="0">
                    <a:moveTo>
                      <a:pt x="2257" y="251"/>
                    </a:moveTo>
                    <a:cubicBezTo>
                      <a:pt x="2257" y="251"/>
                      <a:pt x="2251" y="256"/>
                      <a:pt x="2240" y="266"/>
                    </a:cubicBezTo>
                    <a:cubicBezTo>
                      <a:pt x="2118" y="375"/>
                      <a:pt x="1374" y="1044"/>
                      <a:pt x="1286" y="1079"/>
                    </a:cubicBezTo>
                    <a:cubicBezTo>
                      <a:pt x="1191" y="1116"/>
                      <a:pt x="48" y="1355"/>
                      <a:pt x="48" y="1355"/>
                    </a:cubicBezTo>
                    <a:cubicBezTo>
                      <a:pt x="43" y="1343"/>
                      <a:pt x="33" y="1285"/>
                      <a:pt x="23" y="1211"/>
                    </a:cubicBezTo>
                    <a:cubicBezTo>
                      <a:pt x="6" y="1079"/>
                      <a:pt x="-10" y="898"/>
                      <a:pt x="6" y="845"/>
                    </a:cubicBezTo>
                    <a:cubicBezTo>
                      <a:pt x="30" y="762"/>
                      <a:pt x="235" y="601"/>
                      <a:pt x="235" y="601"/>
                    </a:cubicBezTo>
                    <a:cubicBezTo>
                      <a:pt x="235" y="601"/>
                      <a:pt x="1157" y="582"/>
                      <a:pt x="1164" y="572"/>
                    </a:cubicBezTo>
                    <a:cubicBezTo>
                      <a:pt x="1171" y="561"/>
                      <a:pt x="2014" y="0"/>
                      <a:pt x="2014" y="0"/>
                    </a:cubicBezTo>
                    <a:lnTo>
                      <a:pt x="2123" y="54"/>
                    </a:lnTo>
                    <a:lnTo>
                      <a:pt x="2257" y="251"/>
                    </a:lnTo>
                    <a:close/>
                  </a:path>
                </a:pathLst>
              </a:custGeom>
              <a:solidFill>
                <a:srgbClr val="9760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34"/>
              <p:cNvSpPr/>
              <p:nvPr/>
            </p:nvSpPr>
            <p:spPr>
              <a:xfrm>
                <a:off x="5146998" y="660504"/>
                <a:ext cx="463622" cy="695723"/>
              </a:xfrm>
              <a:custGeom>
                <a:avLst/>
                <a:gdLst/>
                <a:ahLst/>
                <a:cxnLst/>
                <a:rect l="l" t="t" r="r" b="b"/>
                <a:pathLst>
                  <a:path w="807" h="1211" extrusionOk="0">
                    <a:moveTo>
                      <a:pt x="324" y="9"/>
                    </a:moveTo>
                    <a:cubicBezTo>
                      <a:pt x="312" y="20"/>
                      <a:pt x="308" y="37"/>
                      <a:pt x="305" y="53"/>
                    </a:cubicBezTo>
                    <a:cubicBezTo>
                      <a:pt x="296" y="123"/>
                      <a:pt x="303" y="194"/>
                      <a:pt x="286" y="262"/>
                    </a:cubicBezTo>
                    <a:cubicBezTo>
                      <a:pt x="272" y="315"/>
                      <a:pt x="244" y="363"/>
                      <a:pt x="225" y="415"/>
                    </a:cubicBezTo>
                    <a:cubicBezTo>
                      <a:pt x="177" y="542"/>
                      <a:pt x="164" y="684"/>
                      <a:pt x="169" y="820"/>
                    </a:cubicBezTo>
                    <a:lnTo>
                      <a:pt x="0" y="945"/>
                    </a:lnTo>
                    <a:lnTo>
                      <a:pt x="141" y="1113"/>
                    </a:lnTo>
                    <a:lnTo>
                      <a:pt x="143" y="1115"/>
                    </a:lnTo>
                    <a:lnTo>
                      <a:pt x="147" y="1120"/>
                    </a:lnTo>
                    <a:lnTo>
                      <a:pt x="224" y="1211"/>
                    </a:lnTo>
                    <a:lnTo>
                      <a:pt x="226" y="1209"/>
                    </a:lnTo>
                    <a:lnTo>
                      <a:pt x="396" y="1079"/>
                    </a:lnTo>
                    <a:cubicBezTo>
                      <a:pt x="482" y="1045"/>
                      <a:pt x="569" y="1000"/>
                      <a:pt x="655" y="965"/>
                    </a:cubicBezTo>
                    <a:cubicBezTo>
                      <a:pt x="702" y="946"/>
                      <a:pt x="753" y="924"/>
                      <a:pt x="780" y="881"/>
                    </a:cubicBezTo>
                    <a:cubicBezTo>
                      <a:pt x="800" y="849"/>
                      <a:pt x="804" y="810"/>
                      <a:pt x="806" y="773"/>
                    </a:cubicBezTo>
                    <a:cubicBezTo>
                      <a:pt x="810" y="694"/>
                      <a:pt x="805" y="615"/>
                      <a:pt x="793" y="537"/>
                    </a:cubicBezTo>
                    <a:cubicBezTo>
                      <a:pt x="787" y="497"/>
                      <a:pt x="775" y="453"/>
                      <a:pt x="739" y="436"/>
                    </a:cubicBezTo>
                    <a:cubicBezTo>
                      <a:pt x="714" y="424"/>
                      <a:pt x="684" y="430"/>
                      <a:pt x="657" y="433"/>
                    </a:cubicBezTo>
                    <a:cubicBezTo>
                      <a:pt x="591" y="441"/>
                      <a:pt x="521" y="436"/>
                      <a:pt x="465" y="401"/>
                    </a:cubicBezTo>
                    <a:cubicBezTo>
                      <a:pt x="455" y="395"/>
                      <a:pt x="446" y="388"/>
                      <a:pt x="442" y="378"/>
                    </a:cubicBezTo>
                    <a:cubicBezTo>
                      <a:pt x="438" y="367"/>
                      <a:pt x="441" y="354"/>
                      <a:pt x="444" y="342"/>
                    </a:cubicBezTo>
                    <a:cubicBezTo>
                      <a:pt x="466" y="251"/>
                      <a:pt x="458" y="152"/>
                      <a:pt x="420" y="66"/>
                    </a:cubicBezTo>
                    <a:cubicBezTo>
                      <a:pt x="419" y="64"/>
                      <a:pt x="418" y="61"/>
                      <a:pt x="417" y="59"/>
                    </a:cubicBezTo>
                    <a:cubicBezTo>
                      <a:pt x="408" y="41"/>
                      <a:pt x="398" y="21"/>
                      <a:pt x="381" y="10"/>
                    </a:cubicBezTo>
                    <a:cubicBezTo>
                      <a:pt x="364" y="-2"/>
                      <a:pt x="339" y="-4"/>
                      <a:pt x="324" y="9"/>
                    </a:cubicBezTo>
                    <a:close/>
                  </a:path>
                </a:pathLst>
              </a:custGeom>
              <a:solidFill>
                <a:srgbClr val="70443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34"/>
              <p:cNvSpPr/>
              <p:nvPr/>
            </p:nvSpPr>
            <p:spPr>
              <a:xfrm>
                <a:off x="5146998" y="660504"/>
                <a:ext cx="241290" cy="640570"/>
              </a:xfrm>
              <a:custGeom>
                <a:avLst/>
                <a:gdLst/>
                <a:ahLst/>
                <a:cxnLst/>
                <a:rect l="l" t="t" r="r" b="b"/>
                <a:pathLst>
                  <a:path w="420" h="1115" extrusionOk="0">
                    <a:moveTo>
                      <a:pt x="333" y="996"/>
                    </a:moveTo>
                    <a:lnTo>
                      <a:pt x="143" y="1115"/>
                    </a:lnTo>
                    <a:lnTo>
                      <a:pt x="0" y="945"/>
                    </a:lnTo>
                    <a:lnTo>
                      <a:pt x="169" y="820"/>
                    </a:lnTo>
                    <a:cubicBezTo>
                      <a:pt x="165" y="684"/>
                      <a:pt x="177" y="542"/>
                      <a:pt x="225" y="415"/>
                    </a:cubicBezTo>
                    <a:cubicBezTo>
                      <a:pt x="244" y="363"/>
                      <a:pt x="272" y="315"/>
                      <a:pt x="286" y="262"/>
                    </a:cubicBezTo>
                    <a:cubicBezTo>
                      <a:pt x="303" y="194"/>
                      <a:pt x="296" y="122"/>
                      <a:pt x="305" y="53"/>
                    </a:cubicBezTo>
                    <a:cubicBezTo>
                      <a:pt x="308" y="37"/>
                      <a:pt x="312" y="20"/>
                      <a:pt x="324" y="9"/>
                    </a:cubicBezTo>
                    <a:cubicBezTo>
                      <a:pt x="339" y="-4"/>
                      <a:pt x="364" y="-2"/>
                      <a:pt x="381" y="10"/>
                    </a:cubicBezTo>
                    <a:cubicBezTo>
                      <a:pt x="398" y="22"/>
                      <a:pt x="408" y="41"/>
                      <a:pt x="417" y="59"/>
                    </a:cubicBezTo>
                    <a:cubicBezTo>
                      <a:pt x="418" y="62"/>
                      <a:pt x="419" y="64"/>
                      <a:pt x="420" y="66"/>
                    </a:cubicBezTo>
                    <a:cubicBezTo>
                      <a:pt x="407" y="62"/>
                      <a:pt x="395" y="55"/>
                      <a:pt x="382" y="57"/>
                    </a:cubicBezTo>
                    <a:cubicBezTo>
                      <a:pt x="349" y="62"/>
                      <a:pt x="349" y="109"/>
                      <a:pt x="352" y="143"/>
                    </a:cubicBezTo>
                    <a:cubicBezTo>
                      <a:pt x="357" y="223"/>
                      <a:pt x="317" y="299"/>
                      <a:pt x="289" y="374"/>
                    </a:cubicBezTo>
                    <a:cubicBezTo>
                      <a:pt x="235" y="519"/>
                      <a:pt x="304" y="844"/>
                      <a:pt x="333" y="996"/>
                    </a:cubicBezTo>
                    <a:close/>
                  </a:path>
                </a:pathLst>
              </a:custGeom>
              <a:solidFill>
                <a:srgbClr val="9760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34"/>
              <p:cNvSpPr/>
              <p:nvPr/>
            </p:nvSpPr>
            <p:spPr>
              <a:xfrm>
                <a:off x="5378522" y="747254"/>
                <a:ext cx="152243" cy="708362"/>
              </a:xfrm>
              <a:custGeom>
                <a:avLst/>
                <a:gdLst/>
                <a:ahLst/>
                <a:cxnLst/>
                <a:rect l="l" t="t" r="r" b="b"/>
                <a:pathLst>
                  <a:path w="265" h="1233" extrusionOk="0">
                    <a:moveTo>
                      <a:pt x="0" y="0"/>
                    </a:moveTo>
                    <a:lnTo>
                      <a:pt x="265" y="0"/>
                    </a:lnTo>
                    <a:lnTo>
                      <a:pt x="237" y="1233"/>
                    </a:lnTo>
                    <a:lnTo>
                      <a:pt x="17" y="11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34"/>
              <p:cNvSpPr/>
              <p:nvPr/>
            </p:nvSpPr>
            <p:spPr>
              <a:xfrm>
                <a:off x="5412418" y="887433"/>
                <a:ext cx="205671" cy="338956"/>
              </a:xfrm>
              <a:custGeom>
                <a:avLst/>
                <a:gdLst/>
                <a:ahLst/>
                <a:cxnLst/>
                <a:rect l="l" t="t" r="r" b="b"/>
                <a:pathLst>
                  <a:path w="358" h="590" extrusionOk="0">
                    <a:moveTo>
                      <a:pt x="314" y="552"/>
                    </a:moveTo>
                    <a:cubicBezTo>
                      <a:pt x="200" y="608"/>
                      <a:pt x="46" y="585"/>
                      <a:pt x="46" y="585"/>
                    </a:cubicBezTo>
                    <a:cubicBezTo>
                      <a:pt x="33" y="561"/>
                      <a:pt x="23" y="532"/>
                      <a:pt x="16" y="500"/>
                    </a:cubicBezTo>
                    <a:cubicBezTo>
                      <a:pt x="13" y="486"/>
                      <a:pt x="10" y="472"/>
                      <a:pt x="9" y="458"/>
                    </a:cubicBezTo>
                    <a:cubicBezTo>
                      <a:pt x="4" y="426"/>
                      <a:pt x="2" y="392"/>
                      <a:pt x="1" y="358"/>
                    </a:cubicBezTo>
                    <a:cubicBezTo>
                      <a:pt x="0" y="343"/>
                      <a:pt x="0" y="328"/>
                      <a:pt x="1" y="313"/>
                    </a:cubicBezTo>
                    <a:cubicBezTo>
                      <a:pt x="1" y="273"/>
                      <a:pt x="4" y="234"/>
                      <a:pt x="7" y="197"/>
                    </a:cubicBezTo>
                    <a:cubicBezTo>
                      <a:pt x="9" y="181"/>
                      <a:pt x="10" y="166"/>
                      <a:pt x="12" y="151"/>
                    </a:cubicBezTo>
                    <a:cubicBezTo>
                      <a:pt x="16" y="111"/>
                      <a:pt x="21" y="76"/>
                      <a:pt x="25" y="51"/>
                    </a:cubicBezTo>
                    <a:cubicBezTo>
                      <a:pt x="30" y="21"/>
                      <a:pt x="34" y="3"/>
                      <a:pt x="34" y="3"/>
                    </a:cubicBezTo>
                    <a:cubicBezTo>
                      <a:pt x="148" y="-16"/>
                      <a:pt x="321" y="49"/>
                      <a:pt x="321" y="49"/>
                    </a:cubicBezTo>
                    <a:cubicBezTo>
                      <a:pt x="338" y="90"/>
                      <a:pt x="349" y="135"/>
                      <a:pt x="354" y="180"/>
                    </a:cubicBezTo>
                    <a:cubicBezTo>
                      <a:pt x="374" y="360"/>
                      <a:pt x="314" y="552"/>
                      <a:pt x="314" y="552"/>
                    </a:cubicBezTo>
                    <a:close/>
                  </a:path>
                </a:pathLst>
              </a:custGeom>
              <a:solidFill>
                <a:srgbClr val="9760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34"/>
              <p:cNvSpPr/>
              <p:nvPr/>
            </p:nvSpPr>
            <p:spPr>
              <a:xfrm>
                <a:off x="5416439" y="969012"/>
                <a:ext cx="108006" cy="32172"/>
              </a:xfrm>
              <a:custGeom>
                <a:avLst/>
                <a:gdLst/>
                <a:ahLst/>
                <a:cxnLst/>
                <a:rect l="l" t="t" r="r" b="b"/>
                <a:pathLst>
                  <a:path w="188" h="56" extrusionOk="0">
                    <a:moveTo>
                      <a:pt x="188" y="37"/>
                    </a:moveTo>
                    <a:cubicBezTo>
                      <a:pt x="188" y="37"/>
                      <a:pt x="172" y="41"/>
                      <a:pt x="148" y="45"/>
                    </a:cubicBezTo>
                    <a:cubicBezTo>
                      <a:pt x="124" y="49"/>
                      <a:pt x="93" y="54"/>
                      <a:pt x="58" y="55"/>
                    </a:cubicBezTo>
                    <a:cubicBezTo>
                      <a:pt x="38" y="56"/>
                      <a:pt x="18" y="56"/>
                      <a:pt x="0" y="55"/>
                    </a:cubicBezTo>
                    <a:cubicBezTo>
                      <a:pt x="2" y="39"/>
                      <a:pt x="3" y="24"/>
                      <a:pt x="5" y="9"/>
                    </a:cubicBezTo>
                    <a:cubicBezTo>
                      <a:pt x="20" y="4"/>
                      <a:pt x="38" y="1"/>
                      <a:pt x="56" y="0"/>
                    </a:cubicBezTo>
                    <a:cubicBezTo>
                      <a:pt x="94" y="-1"/>
                      <a:pt x="128" y="8"/>
                      <a:pt x="152" y="18"/>
                    </a:cubicBezTo>
                    <a:cubicBezTo>
                      <a:pt x="175" y="27"/>
                      <a:pt x="188" y="37"/>
                      <a:pt x="188" y="37"/>
                    </a:cubicBezTo>
                    <a:close/>
                  </a:path>
                </a:pathLst>
              </a:custGeom>
              <a:solidFill>
                <a:srgbClr val="70443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34"/>
              <p:cNvSpPr/>
              <p:nvPr/>
            </p:nvSpPr>
            <p:spPr>
              <a:xfrm>
                <a:off x="5412418" y="1061507"/>
                <a:ext cx="102261" cy="32172"/>
              </a:xfrm>
              <a:custGeom>
                <a:avLst/>
                <a:gdLst/>
                <a:ahLst/>
                <a:cxnLst/>
                <a:rect l="l" t="t" r="r" b="b"/>
                <a:pathLst>
                  <a:path w="178" h="56" extrusionOk="0">
                    <a:moveTo>
                      <a:pt x="178" y="32"/>
                    </a:moveTo>
                    <a:cubicBezTo>
                      <a:pt x="178" y="32"/>
                      <a:pt x="163" y="37"/>
                      <a:pt x="141" y="42"/>
                    </a:cubicBezTo>
                    <a:cubicBezTo>
                      <a:pt x="118" y="47"/>
                      <a:pt x="89" y="53"/>
                      <a:pt x="56" y="55"/>
                    </a:cubicBezTo>
                    <a:cubicBezTo>
                      <a:pt x="37" y="57"/>
                      <a:pt x="18" y="56"/>
                      <a:pt x="1" y="55"/>
                    </a:cubicBezTo>
                    <a:cubicBezTo>
                      <a:pt x="0" y="40"/>
                      <a:pt x="0" y="25"/>
                      <a:pt x="1" y="10"/>
                    </a:cubicBezTo>
                    <a:cubicBezTo>
                      <a:pt x="16" y="5"/>
                      <a:pt x="34" y="1"/>
                      <a:pt x="53" y="0"/>
                    </a:cubicBezTo>
                    <a:cubicBezTo>
                      <a:pt x="88" y="-2"/>
                      <a:pt x="121" y="6"/>
                      <a:pt x="143" y="14"/>
                    </a:cubicBezTo>
                    <a:cubicBezTo>
                      <a:pt x="165" y="23"/>
                      <a:pt x="178" y="32"/>
                      <a:pt x="178" y="32"/>
                    </a:cubicBezTo>
                    <a:close/>
                  </a:path>
                </a:pathLst>
              </a:custGeom>
              <a:solidFill>
                <a:srgbClr val="70443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34"/>
              <p:cNvSpPr/>
              <p:nvPr/>
            </p:nvSpPr>
            <p:spPr>
              <a:xfrm>
                <a:off x="5417588" y="1143087"/>
                <a:ext cx="113176" cy="32172"/>
              </a:xfrm>
              <a:custGeom>
                <a:avLst/>
                <a:gdLst/>
                <a:ahLst/>
                <a:cxnLst/>
                <a:rect l="l" t="t" r="r" b="b"/>
                <a:pathLst>
                  <a:path w="197" h="56" extrusionOk="0">
                    <a:moveTo>
                      <a:pt x="197" y="31"/>
                    </a:moveTo>
                    <a:cubicBezTo>
                      <a:pt x="197" y="31"/>
                      <a:pt x="181" y="37"/>
                      <a:pt x="158" y="42"/>
                    </a:cubicBezTo>
                    <a:cubicBezTo>
                      <a:pt x="134" y="48"/>
                      <a:pt x="102" y="54"/>
                      <a:pt x="67" y="56"/>
                    </a:cubicBezTo>
                    <a:cubicBezTo>
                      <a:pt x="46" y="57"/>
                      <a:pt x="25" y="56"/>
                      <a:pt x="7" y="55"/>
                    </a:cubicBezTo>
                    <a:cubicBezTo>
                      <a:pt x="4" y="41"/>
                      <a:pt x="1" y="27"/>
                      <a:pt x="0" y="13"/>
                    </a:cubicBezTo>
                    <a:cubicBezTo>
                      <a:pt x="18" y="7"/>
                      <a:pt x="40" y="2"/>
                      <a:pt x="64" y="1"/>
                    </a:cubicBezTo>
                    <a:cubicBezTo>
                      <a:pt x="102" y="-1"/>
                      <a:pt x="135" y="7"/>
                      <a:pt x="159" y="15"/>
                    </a:cubicBezTo>
                    <a:cubicBezTo>
                      <a:pt x="183" y="23"/>
                      <a:pt x="197" y="31"/>
                      <a:pt x="197" y="31"/>
                    </a:cubicBezTo>
                    <a:close/>
                  </a:path>
                </a:pathLst>
              </a:custGeom>
              <a:solidFill>
                <a:srgbClr val="70443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34"/>
              <p:cNvSpPr/>
              <p:nvPr/>
            </p:nvSpPr>
            <p:spPr>
              <a:xfrm>
                <a:off x="4003167" y="1301075"/>
                <a:ext cx="1273667" cy="680785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185" extrusionOk="0">
                    <a:moveTo>
                      <a:pt x="2217" y="94"/>
                    </a:moveTo>
                    <a:lnTo>
                      <a:pt x="2217" y="96"/>
                    </a:lnTo>
                    <a:cubicBezTo>
                      <a:pt x="2095" y="205"/>
                      <a:pt x="1351" y="874"/>
                      <a:pt x="1263" y="909"/>
                    </a:cubicBezTo>
                    <a:cubicBezTo>
                      <a:pt x="1168" y="946"/>
                      <a:pt x="25" y="1185"/>
                      <a:pt x="25" y="1185"/>
                    </a:cubicBezTo>
                    <a:cubicBezTo>
                      <a:pt x="20" y="1173"/>
                      <a:pt x="10" y="1115"/>
                      <a:pt x="0" y="1041"/>
                    </a:cubicBezTo>
                    <a:lnTo>
                      <a:pt x="1241" y="748"/>
                    </a:lnTo>
                    <a:lnTo>
                      <a:pt x="2134" y="0"/>
                    </a:lnTo>
                    <a:lnTo>
                      <a:pt x="2217" y="94"/>
                    </a:lnTo>
                    <a:close/>
                  </a:path>
                </a:pathLst>
              </a:custGeom>
              <a:solidFill>
                <a:srgbClr val="70443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34"/>
              <p:cNvSpPr/>
              <p:nvPr/>
            </p:nvSpPr>
            <p:spPr>
              <a:xfrm>
                <a:off x="2330219" y="768510"/>
                <a:ext cx="1109359" cy="998485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1738" extrusionOk="0">
                    <a:moveTo>
                      <a:pt x="1931" y="1169"/>
                    </a:moveTo>
                    <a:cubicBezTo>
                      <a:pt x="1931" y="1169"/>
                      <a:pt x="1802" y="1410"/>
                      <a:pt x="1710" y="1578"/>
                    </a:cubicBezTo>
                    <a:cubicBezTo>
                      <a:pt x="1664" y="1663"/>
                      <a:pt x="1626" y="1730"/>
                      <a:pt x="1619" y="1738"/>
                    </a:cubicBezTo>
                    <a:cubicBezTo>
                      <a:pt x="1619" y="1738"/>
                      <a:pt x="653" y="1233"/>
                      <a:pt x="582" y="1169"/>
                    </a:cubicBezTo>
                    <a:cubicBezTo>
                      <a:pt x="521" y="1116"/>
                      <a:pt x="150" y="417"/>
                      <a:pt x="34" y="198"/>
                    </a:cubicBezTo>
                    <a:cubicBezTo>
                      <a:pt x="12" y="157"/>
                      <a:pt x="0" y="132"/>
                      <a:pt x="0" y="132"/>
                    </a:cubicBezTo>
                    <a:lnTo>
                      <a:pt x="180" y="4"/>
                    </a:lnTo>
                    <a:lnTo>
                      <a:pt x="302" y="0"/>
                    </a:lnTo>
                    <a:cubicBezTo>
                      <a:pt x="302" y="0"/>
                      <a:pt x="849" y="754"/>
                      <a:pt x="852" y="765"/>
                    </a:cubicBezTo>
                    <a:cubicBezTo>
                      <a:pt x="855" y="777"/>
                      <a:pt x="1931" y="1169"/>
                      <a:pt x="1931" y="1169"/>
                    </a:cubicBezTo>
                    <a:close/>
                  </a:path>
                </a:pathLst>
              </a:custGeom>
              <a:solidFill>
                <a:srgbClr val="9760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34"/>
              <p:cNvSpPr/>
              <p:nvPr/>
            </p:nvSpPr>
            <p:spPr>
              <a:xfrm>
                <a:off x="2119377" y="227903"/>
                <a:ext cx="397554" cy="651486"/>
              </a:xfrm>
              <a:custGeom>
                <a:avLst/>
                <a:gdLst/>
                <a:ahLst/>
                <a:cxnLst/>
                <a:rect l="l" t="t" r="r" b="b"/>
                <a:pathLst>
                  <a:path w="692" h="1134" extrusionOk="0">
                    <a:moveTo>
                      <a:pt x="687" y="19"/>
                    </a:moveTo>
                    <a:cubicBezTo>
                      <a:pt x="694" y="32"/>
                      <a:pt x="692" y="49"/>
                      <a:pt x="689" y="64"/>
                    </a:cubicBezTo>
                    <a:cubicBezTo>
                      <a:pt x="676" y="129"/>
                      <a:pt x="648" y="192"/>
                      <a:pt x="642" y="259"/>
                    </a:cubicBezTo>
                    <a:cubicBezTo>
                      <a:pt x="638" y="310"/>
                      <a:pt x="648" y="363"/>
                      <a:pt x="649" y="415"/>
                    </a:cubicBezTo>
                    <a:cubicBezTo>
                      <a:pt x="653" y="545"/>
                      <a:pt x="620" y="677"/>
                      <a:pt x="573" y="798"/>
                    </a:cubicBezTo>
                    <a:lnTo>
                      <a:pt x="688" y="964"/>
                    </a:lnTo>
                    <a:lnTo>
                      <a:pt x="508" y="1071"/>
                    </a:lnTo>
                    <a:lnTo>
                      <a:pt x="506" y="1073"/>
                    </a:lnTo>
                    <a:lnTo>
                      <a:pt x="500" y="1076"/>
                    </a:lnTo>
                    <a:lnTo>
                      <a:pt x="403" y="1134"/>
                    </a:lnTo>
                    <a:lnTo>
                      <a:pt x="401" y="1132"/>
                    </a:lnTo>
                    <a:lnTo>
                      <a:pt x="288" y="962"/>
                    </a:lnTo>
                    <a:cubicBezTo>
                      <a:pt x="221" y="904"/>
                      <a:pt x="157" y="836"/>
                      <a:pt x="90" y="778"/>
                    </a:cubicBezTo>
                    <a:cubicBezTo>
                      <a:pt x="54" y="746"/>
                      <a:pt x="14" y="711"/>
                      <a:pt x="3" y="663"/>
                    </a:cubicBezTo>
                    <a:cubicBezTo>
                      <a:pt x="-5" y="629"/>
                      <a:pt x="4" y="592"/>
                      <a:pt x="14" y="558"/>
                    </a:cubicBezTo>
                    <a:cubicBezTo>
                      <a:pt x="35" y="486"/>
                      <a:pt x="63" y="415"/>
                      <a:pt x="98" y="349"/>
                    </a:cubicBezTo>
                    <a:cubicBezTo>
                      <a:pt x="117" y="315"/>
                      <a:pt x="142" y="279"/>
                      <a:pt x="179" y="275"/>
                    </a:cubicBezTo>
                    <a:cubicBezTo>
                      <a:pt x="205" y="272"/>
                      <a:pt x="230" y="286"/>
                      <a:pt x="254" y="297"/>
                    </a:cubicBezTo>
                    <a:cubicBezTo>
                      <a:pt x="311" y="325"/>
                      <a:pt x="376" y="342"/>
                      <a:pt x="438" y="328"/>
                    </a:cubicBezTo>
                    <a:cubicBezTo>
                      <a:pt x="448" y="326"/>
                      <a:pt x="458" y="322"/>
                      <a:pt x="465" y="315"/>
                    </a:cubicBezTo>
                    <a:cubicBezTo>
                      <a:pt x="473" y="306"/>
                      <a:pt x="473" y="293"/>
                      <a:pt x="474" y="282"/>
                    </a:cubicBezTo>
                    <a:cubicBezTo>
                      <a:pt x="483" y="192"/>
                      <a:pt x="521" y="106"/>
                      <a:pt x="582" y="40"/>
                    </a:cubicBezTo>
                    <a:cubicBezTo>
                      <a:pt x="583" y="38"/>
                      <a:pt x="585" y="36"/>
                      <a:pt x="586" y="35"/>
                    </a:cubicBezTo>
                    <a:cubicBezTo>
                      <a:pt x="600" y="21"/>
                      <a:pt x="616" y="7"/>
                      <a:pt x="634" y="2"/>
                    </a:cubicBezTo>
                    <a:cubicBezTo>
                      <a:pt x="654" y="-4"/>
                      <a:pt x="677" y="2"/>
                      <a:pt x="687" y="19"/>
                    </a:cubicBezTo>
                    <a:close/>
                  </a:path>
                </a:pathLst>
              </a:custGeom>
              <a:solidFill>
                <a:srgbClr val="70443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34"/>
              <p:cNvSpPr/>
              <p:nvPr/>
            </p:nvSpPr>
            <p:spPr>
              <a:xfrm>
                <a:off x="2332517" y="227903"/>
                <a:ext cx="184415" cy="616441"/>
              </a:xfrm>
              <a:custGeom>
                <a:avLst/>
                <a:gdLst/>
                <a:ahLst/>
                <a:cxnLst/>
                <a:rect l="l" t="t" r="r" b="b"/>
                <a:pathLst>
                  <a:path w="321" h="1073" extrusionOk="0">
                    <a:moveTo>
                      <a:pt x="0" y="906"/>
                    </a:moveTo>
                    <a:lnTo>
                      <a:pt x="135" y="1073"/>
                    </a:lnTo>
                    <a:lnTo>
                      <a:pt x="317" y="964"/>
                    </a:lnTo>
                    <a:lnTo>
                      <a:pt x="203" y="798"/>
                    </a:lnTo>
                    <a:cubicBezTo>
                      <a:pt x="249" y="677"/>
                      <a:pt x="283" y="545"/>
                      <a:pt x="279" y="415"/>
                    </a:cubicBezTo>
                    <a:cubicBezTo>
                      <a:pt x="277" y="363"/>
                      <a:pt x="267" y="311"/>
                      <a:pt x="271" y="259"/>
                    </a:cubicBezTo>
                    <a:cubicBezTo>
                      <a:pt x="277" y="192"/>
                      <a:pt x="305" y="129"/>
                      <a:pt x="318" y="64"/>
                    </a:cubicBezTo>
                    <a:cubicBezTo>
                      <a:pt x="321" y="49"/>
                      <a:pt x="323" y="32"/>
                      <a:pt x="315" y="19"/>
                    </a:cubicBezTo>
                    <a:cubicBezTo>
                      <a:pt x="305" y="2"/>
                      <a:pt x="282" y="-4"/>
                      <a:pt x="263" y="2"/>
                    </a:cubicBezTo>
                    <a:cubicBezTo>
                      <a:pt x="245" y="7"/>
                      <a:pt x="229" y="21"/>
                      <a:pt x="215" y="35"/>
                    </a:cubicBezTo>
                    <a:cubicBezTo>
                      <a:pt x="214" y="36"/>
                      <a:pt x="212" y="38"/>
                      <a:pt x="211" y="40"/>
                    </a:cubicBezTo>
                    <a:cubicBezTo>
                      <a:pt x="224" y="41"/>
                      <a:pt x="237" y="38"/>
                      <a:pt x="248" y="44"/>
                    </a:cubicBezTo>
                    <a:cubicBezTo>
                      <a:pt x="277" y="59"/>
                      <a:pt x="261" y="101"/>
                      <a:pt x="249" y="131"/>
                    </a:cubicBezTo>
                    <a:cubicBezTo>
                      <a:pt x="219" y="202"/>
                      <a:pt x="231" y="282"/>
                      <a:pt x="233" y="359"/>
                    </a:cubicBezTo>
                    <a:cubicBezTo>
                      <a:pt x="237" y="506"/>
                      <a:pt x="74" y="778"/>
                      <a:pt x="0" y="906"/>
                    </a:cubicBezTo>
                    <a:close/>
                  </a:path>
                </a:pathLst>
              </a:custGeom>
              <a:solidFill>
                <a:srgbClr val="9760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34"/>
              <p:cNvSpPr/>
              <p:nvPr/>
            </p:nvSpPr>
            <p:spPr>
              <a:xfrm>
                <a:off x="2157294" y="227903"/>
                <a:ext cx="233247" cy="592887"/>
              </a:xfrm>
              <a:custGeom>
                <a:avLst/>
                <a:gdLst/>
                <a:ahLst/>
                <a:cxnLst/>
                <a:rect l="l" t="t" r="r" b="b"/>
                <a:pathLst>
                  <a:path w="406" h="1032" extrusionOk="0">
                    <a:moveTo>
                      <a:pt x="194" y="118"/>
                    </a:moveTo>
                    <a:lnTo>
                      <a:pt x="0" y="1002"/>
                    </a:lnTo>
                    <a:lnTo>
                      <a:pt x="172" y="1032"/>
                    </a:lnTo>
                    <a:lnTo>
                      <a:pt x="406" y="43"/>
                    </a:lnTo>
                    <a:lnTo>
                      <a:pt x="203" y="0"/>
                    </a:lnTo>
                    <a:lnTo>
                      <a:pt x="194" y="1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34"/>
              <p:cNvSpPr/>
              <p:nvPr/>
            </p:nvSpPr>
            <p:spPr>
              <a:xfrm>
                <a:off x="2111334" y="381870"/>
                <a:ext cx="243588" cy="32689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569" extrusionOk="0">
                    <a:moveTo>
                      <a:pt x="0" y="456"/>
                    </a:moveTo>
                    <a:cubicBezTo>
                      <a:pt x="86" y="542"/>
                      <a:pt x="232" y="569"/>
                      <a:pt x="232" y="569"/>
                    </a:cubicBezTo>
                    <a:cubicBezTo>
                      <a:pt x="252" y="552"/>
                      <a:pt x="270" y="528"/>
                      <a:pt x="286" y="502"/>
                    </a:cubicBezTo>
                    <a:cubicBezTo>
                      <a:pt x="293" y="491"/>
                      <a:pt x="299" y="479"/>
                      <a:pt x="306" y="466"/>
                    </a:cubicBezTo>
                    <a:cubicBezTo>
                      <a:pt x="320" y="439"/>
                      <a:pt x="332" y="410"/>
                      <a:pt x="343" y="379"/>
                    </a:cubicBezTo>
                    <a:cubicBezTo>
                      <a:pt x="349" y="366"/>
                      <a:pt x="353" y="352"/>
                      <a:pt x="358" y="338"/>
                    </a:cubicBezTo>
                    <a:cubicBezTo>
                      <a:pt x="369" y="302"/>
                      <a:pt x="380" y="266"/>
                      <a:pt x="388" y="231"/>
                    </a:cubicBezTo>
                    <a:cubicBezTo>
                      <a:pt x="392" y="216"/>
                      <a:pt x="395" y="202"/>
                      <a:pt x="398" y="188"/>
                    </a:cubicBezTo>
                    <a:cubicBezTo>
                      <a:pt x="407" y="151"/>
                      <a:pt x="413" y="118"/>
                      <a:pt x="417" y="94"/>
                    </a:cubicBezTo>
                    <a:cubicBezTo>
                      <a:pt x="422" y="66"/>
                      <a:pt x="424" y="48"/>
                      <a:pt x="424" y="48"/>
                    </a:cubicBezTo>
                    <a:cubicBezTo>
                      <a:pt x="327" y="-5"/>
                      <a:pt x="151" y="1"/>
                      <a:pt x="151" y="1"/>
                    </a:cubicBezTo>
                    <a:cubicBezTo>
                      <a:pt x="122" y="32"/>
                      <a:pt x="99" y="69"/>
                      <a:pt x="80" y="109"/>
                    </a:cubicBezTo>
                    <a:cubicBezTo>
                      <a:pt x="6" y="264"/>
                      <a:pt x="0" y="456"/>
                      <a:pt x="0" y="456"/>
                    </a:cubicBezTo>
                    <a:close/>
                  </a:path>
                </a:pathLst>
              </a:custGeom>
              <a:solidFill>
                <a:srgbClr val="9760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34"/>
              <p:cNvSpPr/>
              <p:nvPr/>
            </p:nvSpPr>
            <p:spPr>
              <a:xfrm>
                <a:off x="2240023" y="468045"/>
                <a:ext cx="99963" cy="46535"/>
              </a:xfrm>
              <a:custGeom>
                <a:avLst/>
                <a:gdLst/>
                <a:ahLst/>
                <a:cxnLst/>
                <a:rect l="l" t="t" r="r" b="b"/>
                <a:pathLst>
                  <a:path w="174" h="81" extrusionOk="0">
                    <a:moveTo>
                      <a:pt x="0" y="7"/>
                    </a:moveTo>
                    <a:cubicBezTo>
                      <a:pt x="0" y="7"/>
                      <a:pt x="13" y="16"/>
                      <a:pt x="33" y="26"/>
                    </a:cubicBezTo>
                    <a:cubicBezTo>
                      <a:pt x="53" y="38"/>
                      <a:pt x="81" y="52"/>
                      <a:pt x="111" y="63"/>
                    </a:cubicBezTo>
                    <a:cubicBezTo>
                      <a:pt x="130" y="71"/>
                      <a:pt x="148" y="76"/>
                      <a:pt x="164" y="81"/>
                    </a:cubicBezTo>
                    <a:cubicBezTo>
                      <a:pt x="168" y="66"/>
                      <a:pt x="171" y="52"/>
                      <a:pt x="174" y="38"/>
                    </a:cubicBezTo>
                    <a:cubicBezTo>
                      <a:pt x="162" y="29"/>
                      <a:pt x="147" y="21"/>
                      <a:pt x="130" y="14"/>
                    </a:cubicBezTo>
                    <a:cubicBezTo>
                      <a:pt x="96" y="1"/>
                      <a:pt x="63" y="-1"/>
                      <a:pt x="39" y="1"/>
                    </a:cubicBezTo>
                    <a:cubicBezTo>
                      <a:pt x="15" y="2"/>
                      <a:pt x="0" y="7"/>
                      <a:pt x="0" y="7"/>
                    </a:cubicBezTo>
                    <a:close/>
                  </a:path>
                </a:pathLst>
              </a:custGeom>
              <a:solidFill>
                <a:srgbClr val="70443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34"/>
              <p:cNvSpPr/>
              <p:nvPr/>
            </p:nvSpPr>
            <p:spPr>
              <a:xfrm>
                <a:off x="2221064" y="553072"/>
                <a:ext cx="95942" cy="46535"/>
              </a:xfrm>
              <a:custGeom>
                <a:avLst/>
                <a:gdLst/>
                <a:ahLst/>
                <a:cxnLst/>
                <a:rect l="l" t="t" r="r" b="b"/>
                <a:pathLst>
                  <a:path w="167" h="81" extrusionOk="0">
                    <a:moveTo>
                      <a:pt x="0" y="5"/>
                    </a:moveTo>
                    <a:cubicBezTo>
                      <a:pt x="0" y="5"/>
                      <a:pt x="12" y="14"/>
                      <a:pt x="30" y="25"/>
                    </a:cubicBezTo>
                    <a:cubicBezTo>
                      <a:pt x="49" y="37"/>
                      <a:pt x="74" y="52"/>
                      <a:pt x="103" y="64"/>
                    </a:cubicBezTo>
                    <a:cubicBezTo>
                      <a:pt x="120" y="71"/>
                      <a:pt x="137" y="76"/>
                      <a:pt x="152" y="81"/>
                    </a:cubicBezTo>
                    <a:cubicBezTo>
                      <a:pt x="158" y="68"/>
                      <a:pt x="162" y="54"/>
                      <a:pt x="167" y="40"/>
                    </a:cubicBezTo>
                    <a:cubicBezTo>
                      <a:pt x="154" y="31"/>
                      <a:pt x="140" y="22"/>
                      <a:pt x="123" y="15"/>
                    </a:cubicBezTo>
                    <a:cubicBezTo>
                      <a:pt x="92" y="2"/>
                      <a:pt x="60" y="-1"/>
                      <a:pt x="37" y="0"/>
                    </a:cubicBezTo>
                    <a:cubicBezTo>
                      <a:pt x="15" y="1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rgbClr val="70443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34"/>
              <p:cNvSpPr/>
              <p:nvPr/>
            </p:nvSpPr>
            <p:spPr>
              <a:xfrm>
                <a:off x="2181424" y="622587"/>
                <a:ext cx="105708" cy="47684"/>
              </a:xfrm>
              <a:custGeom>
                <a:avLst/>
                <a:gdLst/>
                <a:ahLst/>
                <a:cxnLst/>
                <a:rect l="l" t="t" r="r" b="b"/>
                <a:pathLst>
                  <a:path w="184" h="83" extrusionOk="0">
                    <a:moveTo>
                      <a:pt x="0" y="3"/>
                    </a:moveTo>
                    <a:cubicBezTo>
                      <a:pt x="0" y="3"/>
                      <a:pt x="12" y="12"/>
                      <a:pt x="32" y="25"/>
                    </a:cubicBezTo>
                    <a:cubicBezTo>
                      <a:pt x="52" y="37"/>
                      <a:pt x="78" y="53"/>
                      <a:pt x="109" y="65"/>
                    </a:cubicBezTo>
                    <a:cubicBezTo>
                      <a:pt x="128" y="73"/>
                      <a:pt x="147" y="78"/>
                      <a:pt x="164" y="83"/>
                    </a:cubicBezTo>
                    <a:cubicBezTo>
                      <a:pt x="171" y="72"/>
                      <a:pt x="177" y="60"/>
                      <a:pt x="184" y="47"/>
                    </a:cubicBezTo>
                    <a:cubicBezTo>
                      <a:pt x="169" y="36"/>
                      <a:pt x="150" y="25"/>
                      <a:pt x="129" y="16"/>
                    </a:cubicBezTo>
                    <a:cubicBezTo>
                      <a:pt x="96" y="3"/>
                      <a:pt x="63" y="0"/>
                      <a:pt x="39" y="0"/>
                    </a:cubicBezTo>
                    <a:cubicBezTo>
                      <a:pt x="15" y="0"/>
                      <a:pt x="0" y="3"/>
                      <a:pt x="0" y="3"/>
                    </a:cubicBezTo>
                    <a:close/>
                  </a:path>
                </a:pathLst>
              </a:custGeom>
              <a:solidFill>
                <a:srgbClr val="70443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34"/>
              <p:cNvSpPr/>
              <p:nvPr/>
            </p:nvSpPr>
            <p:spPr>
              <a:xfrm>
                <a:off x="2349752" y="844345"/>
                <a:ext cx="962862" cy="922651"/>
              </a:xfrm>
              <a:custGeom>
                <a:avLst/>
                <a:gdLst/>
                <a:ahLst/>
                <a:cxnLst/>
                <a:rect l="l" t="t" r="r" b="b"/>
                <a:pathLst>
                  <a:path w="1676" h="1606" extrusionOk="0">
                    <a:moveTo>
                      <a:pt x="1676" y="1446"/>
                    </a:moveTo>
                    <a:cubicBezTo>
                      <a:pt x="1630" y="1531"/>
                      <a:pt x="1592" y="1598"/>
                      <a:pt x="1585" y="1606"/>
                    </a:cubicBezTo>
                    <a:cubicBezTo>
                      <a:pt x="1585" y="1606"/>
                      <a:pt x="619" y="1101"/>
                      <a:pt x="548" y="1037"/>
                    </a:cubicBezTo>
                    <a:cubicBezTo>
                      <a:pt x="487" y="984"/>
                      <a:pt x="116" y="285"/>
                      <a:pt x="0" y="66"/>
                    </a:cubicBezTo>
                    <a:lnTo>
                      <a:pt x="2" y="61"/>
                    </a:lnTo>
                    <a:lnTo>
                      <a:pt x="105" y="0"/>
                    </a:lnTo>
                    <a:lnTo>
                      <a:pt x="653" y="892"/>
                    </a:lnTo>
                    <a:lnTo>
                      <a:pt x="1676" y="1446"/>
                    </a:lnTo>
                    <a:close/>
                  </a:path>
                </a:pathLst>
              </a:custGeom>
              <a:solidFill>
                <a:srgbClr val="70443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p34"/>
              <p:cNvSpPr/>
              <p:nvPr/>
            </p:nvSpPr>
            <p:spPr>
              <a:xfrm>
                <a:off x="3254017" y="2070909"/>
                <a:ext cx="783618" cy="702042"/>
              </a:xfrm>
              <a:custGeom>
                <a:avLst/>
                <a:gdLst/>
                <a:ahLst/>
                <a:cxnLst/>
                <a:rect l="l" t="t" r="r" b="b"/>
                <a:pathLst>
                  <a:path w="1364" h="1222" extrusionOk="0">
                    <a:moveTo>
                      <a:pt x="0" y="0"/>
                    </a:moveTo>
                    <a:cubicBezTo>
                      <a:pt x="0" y="0"/>
                      <a:pt x="0" y="709"/>
                      <a:pt x="51" y="1180"/>
                    </a:cubicBezTo>
                    <a:cubicBezTo>
                      <a:pt x="51" y="1180"/>
                      <a:pt x="519" y="1330"/>
                      <a:pt x="1364" y="1063"/>
                    </a:cubicBezTo>
                    <a:lnTo>
                      <a:pt x="1256" y="7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760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34"/>
              <p:cNvSpPr/>
              <p:nvPr/>
            </p:nvSpPr>
            <p:spPr>
              <a:xfrm>
                <a:off x="3086837" y="1383803"/>
                <a:ext cx="1039845" cy="131676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2292" extrusionOk="0">
                    <a:moveTo>
                      <a:pt x="1734" y="1974"/>
                    </a:moveTo>
                    <a:lnTo>
                      <a:pt x="1750" y="2069"/>
                    </a:lnTo>
                    <a:cubicBezTo>
                      <a:pt x="1493" y="2188"/>
                      <a:pt x="1278" y="2297"/>
                      <a:pt x="956" y="2292"/>
                    </a:cubicBezTo>
                    <a:cubicBezTo>
                      <a:pt x="731" y="2288"/>
                      <a:pt x="0" y="2006"/>
                      <a:pt x="0" y="2006"/>
                    </a:cubicBezTo>
                    <a:lnTo>
                      <a:pt x="58" y="1844"/>
                    </a:lnTo>
                    <a:lnTo>
                      <a:pt x="62" y="1832"/>
                    </a:lnTo>
                    <a:lnTo>
                      <a:pt x="85" y="1769"/>
                    </a:lnTo>
                    <a:lnTo>
                      <a:pt x="104" y="1715"/>
                    </a:lnTo>
                    <a:lnTo>
                      <a:pt x="131" y="1641"/>
                    </a:lnTo>
                    <a:lnTo>
                      <a:pt x="167" y="1543"/>
                    </a:lnTo>
                    <a:lnTo>
                      <a:pt x="291" y="1196"/>
                    </a:lnTo>
                    <a:cubicBezTo>
                      <a:pt x="291" y="1196"/>
                      <a:pt x="104" y="955"/>
                      <a:pt x="142" y="696"/>
                    </a:cubicBezTo>
                    <a:cubicBezTo>
                      <a:pt x="176" y="469"/>
                      <a:pt x="541" y="106"/>
                      <a:pt x="632" y="19"/>
                    </a:cubicBezTo>
                    <a:cubicBezTo>
                      <a:pt x="645" y="7"/>
                      <a:pt x="652" y="0"/>
                      <a:pt x="652" y="0"/>
                    </a:cubicBezTo>
                    <a:cubicBezTo>
                      <a:pt x="661" y="0"/>
                      <a:pt x="681" y="1"/>
                      <a:pt x="707" y="2"/>
                    </a:cubicBezTo>
                    <a:cubicBezTo>
                      <a:pt x="820" y="11"/>
                      <a:pt x="1053" y="31"/>
                      <a:pt x="1053" y="31"/>
                    </a:cubicBezTo>
                    <a:lnTo>
                      <a:pt x="1545" y="192"/>
                    </a:lnTo>
                    <a:lnTo>
                      <a:pt x="1585" y="205"/>
                    </a:lnTo>
                    <a:lnTo>
                      <a:pt x="1638" y="222"/>
                    </a:lnTo>
                    <a:lnTo>
                      <a:pt x="1641" y="223"/>
                    </a:lnTo>
                    <a:lnTo>
                      <a:pt x="1810" y="278"/>
                    </a:lnTo>
                    <a:cubicBezTo>
                      <a:pt x="1819" y="373"/>
                      <a:pt x="1588" y="1148"/>
                      <a:pt x="1588" y="1148"/>
                    </a:cubicBezTo>
                    <a:lnTo>
                      <a:pt x="1694" y="1746"/>
                    </a:lnTo>
                    <a:lnTo>
                      <a:pt x="1707" y="1824"/>
                    </a:lnTo>
                    <a:lnTo>
                      <a:pt x="1720" y="1895"/>
                    </a:lnTo>
                    <a:lnTo>
                      <a:pt x="1734" y="197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34"/>
              <p:cNvSpPr/>
              <p:nvPr/>
            </p:nvSpPr>
            <p:spPr>
              <a:xfrm>
                <a:off x="3086837" y="1494108"/>
                <a:ext cx="1039845" cy="1206455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2100" extrusionOk="0">
                    <a:moveTo>
                      <a:pt x="1734" y="1782"/>
                    </a:moveTo>
                    <a:lnTo>
                      <a:pt x="1750" y="1877"/>
                    </a:lnTo>
                    <a:cubicBezTo>
                      <a:pt x="1493" y="1996"/>
                      <a:pt x="1278" y="2105"/>
                      <a:pt x="956" y="2100"/>
                    </a:cubicBezTo>
                    <a:cubicBezTo>
                      <a:pt x="731" y="2096"/>
                      <a:pt x="0" y="1814"/>
                      <a:pt x="0" y="1814"/>
                    </a:cubicBezTo>
                    <a:lnTo>
                      <a:pt x="58" y="1652"/>
                    </a:lnTo>
                    <a:lnTo>
                      <a:pt x="62" y="1640"/>
                    </a:lnTo>
                    <a:lnTo>
                      <a:pt x="85" y="1577"/>
                    </a:lnTo>
                    <a:lnTo>
                      <a:pt x="104" y="1523"/>
                    </a:lnTo>
                    <a:lnTo>
                      <a:pt x="131" y="1449"/>
                    </a:lnTo>
                    <a:lnTo>
                      <a:pt x="167" y="1351"/>
                    </a:lnTo>
                    <a:cubicBezTo>
                      <a:pt x="1131" y="1678"/>
                      <a:pt x="1473" y="346"/>
                      <a:pt x="1545" y="0"/>
                    </a:cubicBezTo>
                    <a:lnTo>
                      <a:pt x="1585" y="13"/>
                    </a:lnTo>
                    <a:lnTo>
                      <a:pt x="1638" y="30"/>
                    </a:lnTo>
                    <a:lnTo>
                      <a:pt x="1641" y="31"/>
                    </a:lnTo>
                    <a:lnTo>
                      <a:pt x="1810" y="86"/>
                    </a:lnTo>
                    <a:cubicBezTo>
                      <a:pt x="1819" y="181"/>
                      <a:pt x="1588" y="956"/>
                      <a:pt x="1588" y="956"/>
                    </a:cubicBezTo>
                    <a:lnTo>
                      <a:pt x="1694" y="1554"/>
                    </a:lnTo>
                    <a:lnTo>
                      <a:pt x="1707" y="1632"/>
                    </a:lnTo>
                    <a:lnTo>
                      <a:pt x="1720" y="1703"/>
                    </a:lnTo>
                    <a:lnTo>
                      <a:pt x="1734" y="178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34"/>
              <p:cNvSpPr/>
              <p:nvPr/>
            </p:nvSpPr>
            <p:spPr>
              <a:xfrm>
                <a:off x="3436709" y="1383803"/>
                <a:ext cx="591161" cy="369405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643" extrusionOk="0">
                    <a:moveTo>
                      <a:pt x="1029" y="222"/>
                    </a:moveTo>
                    <a:cubicBezTo>
                      <a:pt x="966" y="307"/>
                      <a:pt x="899" y="389"/>
                      <a:pt x="821" y="459"/>
                    </a:cubicBezTo>
                    <a:cubicBezTo>
                      <a:pt x="716" y="554"/>
                      <a:pt x="586" y="627"/>
                      <a:pt x="445" y="641"/>
                    </a:cubicBezTo>
                    <a:cubicBezTo>
                      <a:pt x="304" y="654"/>
                      <a:pt x="152" y="601"/>
                      <a:pt x="71" y="485"/>
                    </a:cubicBezTo>
                    <a:cubicBezTo>
                      <a:pt x="-22" y="354"/>
                      <a:pt x="-8" y="181"/>
                      <a:pt x="23" y="19"/>
                    </a:cubicBezTo>
                    <a:cubicBezTo>
                      <a:pt x="36" y="7"/>
                      <a:pt x="43" y="0"/>
                      <a:pt x="43" y="0"/>
                    </a:cubicBezTo>
                    <a:cubicBezTo>
                      <a:pt x="52" y="0"/>
                      <a:pt x="72" y="1"/>
                      <a:pt x="98" y="2"/>
                    </a:cubicBezTo>
                    <a:lnTo>
                      <a:pt x="101" y="2"/>
                    </a:lnTo>
                    <a:cubicBezTo>
                      <a:pt x="214" y="11"/>
                      <a:pt x="444" y="31"/>
                      <a:pt x="444" y="31"/>
                    </a:cubicBezTo>
                    <a:lnTo>
                      <a:pt x="898" y="179"/>
                    </a:lnTo>
                    <a:lnTo>
                      <a:pt x="976" y="205"/>
                    </a:lnTo>
                    <a:lnTo>
                      <a:pt x="1029" y="222"/>
                    </a:lnTo>
                    <a:close/>
                  </a:path>
                </a:pathLst>
              </a:custGeom>
              <a:solidFill>
                <a:srgbClr val="9760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34"/>
              <p:cNvSpPr/>
              <p:nvPr/>
            </p:nvSpPr>
            <p:spPr>
              <a:xfrm>
                <a:off x="3308020" y="2087570"/>
                <a:ext cx="507283" cy="120646"/>
              </a:xfrm>
              <a:custGeom>
                <a:avLst/>
                <a:gdLst/>
                <a:ahLst/>
                <a:cxnLst/>
                <a:rect l="l" t="t" r="r" b="b"/>
                <a:pathLst>
                  <a:path w="883" h="210" extrusionOk="0">
                    <a:moveTo>
                      <a:pt x="856" y="151"/>
                    </a:moveTo>
                    <a:cubicBezTo>
                      <a:pt x="675" y="164"/>
                      <a:pt x="552" y="100"/>
                      <a:pt x="393" y="29"/>
                    </a:cubicBezTo>
                    <a:cubicBezTo>
                      <a:pt x="270" y="-25"/>
                      <a:pt x="141" y="62"/>
                      <a:pt x="19" y="1"/>
                    </a:cubicBezTo>
                    <a:cubicBezTo>
                      <a:pt x="4" y="-6"/>
                      <a:pt x="-8" y="15"/>
                      <a:pt x="6" y="23"/>
                    </a:cubicBezTo>
                    <a:cubicBezTo>
                      <a:pt x="52" y="50"/>
                      <a:pt x="91" y="56"/>
                      <a:pt x="144" y="55"/>
                    </a:cubicBezTo>
                    <a:cubicBezTo>
                      <a:pt x="257" y="53"/>
                      <a:pt x="328" y="54"/>
                      <a:pt x="433" y="113"/>
                    </a:cubicBezTo>
                    <a:cubicBezTo>
                      <a:pt x="565" y="187"/>
                      <a:pt x="704" y="219"/>
                      <a:pt x="856" y="208"/>
                    </a:cubicBezTo>
                    <a:cubicBezTo>
                      <a:pt x="892" y="206"/>
                      <a:pt x="892" y="149"/>
                      <a:pt x="856" y="151"/>
                    </a:cubicBezTo>
                    <a:close/>
                  </a:path>
                </a:pathLst>
              </a:custGeom>
              <a:solidFill>
                <a:srgbClr val="FF5D00">
                  <a:alpha val="31650"/>
                </a:srgbClr>
              </a:solidFill>
              <a:ln>
                <a:noFill/>
              </a:ln>
            </p:spPr>
            <p:txBody>
              <a:bodyPr spcFirstLastPara="1" wrap="square" lIns="90000" tIns="30600" rIns="90000" bIns="306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34"/>
              <p:cNvSpPr/>
              <p:nvPr/>
            </p:nvSpPr>
            <p:spPr>
              <a:xfrm>
                <a:off x="3120158" y="2399525"/>
                <a:ext cx="962862" cy="225779"/>
              </a:xfrm>
              <a:custGeom>
                <a:avLst/>
                <a:gdLst/>
                <a:ahLst/>
                <a:cxnLst/>
                <a:rect l="l" t="t" r="r" b="b"/>
                <a:pathLst>
                  <a:path w="1676" h="393" extrusionOk="0">
                    <a:moveTo>
                      <a:pt x="1676" y="206"/>
                    </a:moveTo>
                    <a:cubicBezTo>
                      <a:pt x="1450" y="328"/>
                      <a:pt x="1196" y="393"/>
                      <a:pt x="938" y="393"/>
                    </a:cubicBezTo>
                    <a:cubicBezTo>
                      <a:pt x="911" y="393"/>
                      <a:pt x="883" y="392"/>
                      <a:pt x="855" y="391"/>
                    </a:cubicBezTo>
                    <a:cubicBezTo>
                      <a:pt x="545" y="374"/>
                      <a:pt x="246" y="263"/>
                      <a:pt x="0" y="76"/>
                    </a:cubicBezTo>
                    <a:lnTo>
                      <a:pt x="27" y="0"/>
                    </a:lnTo>
                    <a:cubicBezTo>
                      <a:pt x="265" y="188"/>
                      <a:pt x="556" y="299"/>
                      <a:pt x="859" y="315"/>
                    </a:cubicBezTo>
                    <a:cubicBezTo>
                      <a:pt x="1140" y="330"/>
                      <a:pt x="1418" y="264"/>
                      <a:pt x="1662" y="127"/>
                    </a:cubicBezTo>
                    <a:lnTo>
                      <a:pt x="1676" y="20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34"/>
              <p:cNvSpPr/>
              <p:nvPr/>
            </p:nvSpPr>
            <p:spPr>
              <a:xfrm>
                <a:off x="3146585" y="2326563"/>
                <a:ext cx="920924" cy="205097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357" extrusionOk="0">
                    <a:moveTo>
                      <a:pt x="1603" y="183"/>
                    </a:moveTo>
                    <a:cubicBezTo>
                      <a:pt x="1384" y="297"/>
                      <a:pt x="1139" y="357"/>
                      <a:pt x="891" y="357"/>
                    </a:cubicBezTo>
                    <a:cubicBezTo>
                      <a:pt x="863" y="357"/>
                      <a:pt x="836" y="356"/>
                      <a:pt x="808" y="355"/>
                    </a:cubicBezTo>
                    <a:cubicBezTo>
                      <a:pt x="517" y="339"/>
                      <a:pt x="237" y="241"/>
                      <a:pt x="0" y="74"/>
                    </a:cubicBezTo>
                    <a:lnTo>
                      <a:pt x="27" y="0"/>
                    </a:lnTo>
                    <a:cubicBezTo>
                      <a:pt x="255" y="166"/>
                      <a:pt x="529" y="264"/>
                      <a:pt x="812" y="279"/>
                    </a:cubicBezTo>
                    <a:cubicBezTo>
                      <a:pt x="1083" y="294"/>
                      <a:pt x="1353" y="232"/>
                      <a:pt x="1590" y="105"/>
                    </a:cubicBezTo>
                    <a:lnTo>
                      <a:pt x="1603" y="183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34"/>
              <p:cNvSpPr/>
              <p:nvPr/>
            </p:nvSpPr>
            <p:spPr>
              <a:xfrm>
                <a:off x="3086837" y="1511918"/>
                <a:ext cx="1039845" cy="1188646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2069" extrusionOk="0">
                    <a:moveTo>
                      <a:pt x="1734" y="1751"/>
                    </a:moveTo>
                    <a:lnTo>
                      <a:pt x="1750" y="1846"/>
                    </a:lnTo>
                    <a:cubicBezTo>
                      <a:pt x="1493" y="1965"/>
                      <a:pt x="1278" y="2074"/>
                      <a:pt x="956" y="2069"/>
                    </a:cubicBezTo>
                    <a:cubicBezTo>
                      <a:pt x="731" y="2065"/>
                      <a:pt x="0" y="1783"/>
                      <a:pt x="0" y="1783"/>
                    </a:cubicBezTo>
                    <a:lnTo>
                      <a:pt x="58" y="1621"/>
                    </a:lnTo>
                    <a:lnTo>
                      <a:pt x="62" y="1609"/>
                    </a:lnTo>
                    <a:cubicBezTo>
                      <a:pt x="147" y="1642"/>
                      <a:pt x="242" y="1676"/>
                      <a:pt x="348" y="1711"/>
                    </a:cubicBezTo>
                    <a:cubicBezTo>
                      <a:pt x="1220" y="1998"/>
                      <a:pt x="1568" y="404"/>
                      <a:pt x="1641" y="0"/>
                    </a:cubicBezTo>
                    <a:lnTo>
                      <a:pt x="1810" y="55"/>
                    </a:lnTo>
                    <a:cubicBezTo>
                      <a:pt x="1819" y="150"/>
                      <a:pt x="1588" y="925"/>
                      <a:pt x="1588" y="925"/>
                    </a:cubicBezTo>
                    <a:lnTo>
                      <a:pt x="1694" y="1523"/>
                    </a:lnTo>
                    <a:lnTo>
                      <a:pt x="1707" y="1601"/>
                    </a:lnTo>
                    <a:lnTo>
                      <a:pt x="1720" y="1672"/>
                    </a:lnTo>
                    <a:lnTo>
                      <a:pt x="1734" y="1751"/>
                    </a:lnTo>
                    <a:close/>
                  </a:path>
                </a:pathLst>
              </a:custGeom>
              <a:solidFill>
                <a:srgbClr val="FF5D00">
                  <a:alpha val="31650"/>
                </a:srgbClr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34"/>
              <p:cNvSpPr/>
              <p:nvPr/>
            </p:nvSpPr>
            <p:spPr>
              <a:xfrm>
                <a:off x="3436709" y="1383803"/>
                <a:ext cx="591161" cy="369405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643" extrusionOk="0">
                    <a:moveTo>
                      <a:pt x="1029" y="222"/>
                    </a:moveTo>
                    <a:cubicBezTo>
                      <a:pt x="966" y="307"/>
                      <a:pt x="899" y="389"/>
                      <a:pt x="821" y="459"/>
                    </a:cubicBezTo>
                    <a:cubicBezTo>
                      <a:pt x="716" y="554"/>
                      <a:pt x="586" y="627"/>
                      <a:pt x="445" y="641"/>
                    </a:cubicBezTo>
                    <a:cubicBezTo>
                      <a:pt x="304" y="654"/>
                      <a:pt x="152" y="601"/>
                      <a:pt x="71" y="485"/>
                    </a:cubicBezTo>
                    <a:cubicBezTo>
                      <a:pt x="-22" y="354"/>
                      <a:pt x="-8" y="181"/>
                      <a:pt x="23" y="19"/>
                    </a:cubicBezTo>
                    <a:cubicBezTo>
                      <a:pt x="36" y="7"/>
                      <a:pt x="43" y="0"/>
                      <a:pt x="43" y="0"/>
                    </a:cubicBezTo>
                    <a:cubicBezTo>
                      <a:pt x="52" y="0"/>
                      <a:pt x="72" y="1"/>
                      <a:pt x="98" y="2"/>
                    </a:cubicBezTo>
                    <a:lnTo>
                      <a:pt x="101" y="2"/>
                    </a:lnTo>
                    <a:cubicBezTo>
                      <a:pt x="81" y="155"/>
                      <a:pt x="65" y="473"/>
                      <a:pt x="261" y="523"/>
                    </a:cubicBezTo>
                    <a:cubicBezTo>
                      <a:pt x="465" y="575"/>
                      <a:pt x="776" y="298"/>
                      <a:pt x="898" y="179"/>
                    </a:cubicBezTo>
                    <a:lnTo>
                      <a:pt x="976" y="205"/>
                    </a:lnTo>
                    <a:lnTo>
                      <a:pt x="1029" y="22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34"/>
              <p:cNvSpPr/>
              <p:nvPr/>
            </p:nvSpPr>
            <p:spPr>
              <a:xfrm>
                <a:off x="3277572" y="702443"/>
                <a:ext cx="1019738" cy="691127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203" extrusionOk="0">
                    <a:moveTo>
                      <a:pt x="1775" y="872"/>
                    </a:moveTo>
                    <a:cubicBezTo>
                      <a:pt x="1775" y="872"/>
                      <a:pt x="1464" y="1043"/>
                      <a:pt x="1186" y="1139"/>
                    </a:cubicBezTo>
                    <a:cubicBezTo>
                      <a:pt x="1072" y="1179"/>
                      <a:pt x="963" y="1206"/>
                      <a:pt x="884" y="1202"/>
                    </a:cubicBezTo>
                    <a:cubicBezTo>
                      <a:pt x="674" y="1192"/>
                      <a:pt x="251" y="937"/>
                      <a:pt x="78" y="826"/>
                    </a:cubicBezTo>
                    <a:cubicBezTo>
                      <a:pt x="29" y="796"/>
                      <a:pt x="0" y="776"/>
                      <a:pt x="0" y="776"/>
                    </a:cubicBezTo>
                    <a:cubicBezTo>
                      <a:pt x="0" y="776"/>
                      <a:pt x="312" y="329"/>
                      <a:pt x="325" y="298"/>
                    </a:cubicBezTo>
                    <a:cubicBezTo>
                      <a:pt x="332" y="279"/>
                      <a:pt x="389" y="221"/>
                      <a:pt x="435" y="176"/>
                    </a:cubicBezTo>
                    <a:cubicBezTo>
                      <a:pt x="468" y="145"/>
                      <a:pt x="495" y="120"/>
                      <a:pt x="495" y="120"/>
                    </a:cubicBezTo>
                    <a:lnTo>
                      <a:pt x="694" y="23"/>
                    </a:lnTo>
                    <a:lnTo>
                      <a:pt x="743" y="0"/>
                    </a:lnTo>
                    <a:lnTo>
                      <a:pt x="774" y="2"/>
                    </a:lnTo>
                    <a:lnTo>
                      <a:pt x="1385" y="40"/>
                    </a:lnTo>
                    <a:cubicBezTo>
                      <a:pt x="1386" y="41"/>
                      <a:pt x="1386" y="42"/>
                      <a:pt x="1387" y="43"/>
                    </a:cubicBezTo>
                    <a:lnTo>
                      <a:pt x="1775" y="8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34"/>
              <p:cNvSpPr/>
              <p:nvPr/>
            </p:nvSpPr>
            <p:spPr>
              <a:xfrm>
                <a:off x="3561375" y="1224666"/>
                <a:ext cx="234396" cy="325168"/>
              </a:xfrm>
              <a:custGeom>
                <a:avLst/>
                <a:gdLst/>
                <a:ahLst/>
                <a:cxnLst/>
                <a:rect l="l" t="t" r="r" b="b"/>
                <a:pathLst>
                  <a:path w="408" h="566" extrusionOk="0">
                    <a:moveTo>
                      <a:pt x="408" y="0"/>
                    </a:moveTo>
                    <a:lnTo>
                      <a:pt x="408" y="505"/>
                    </a:lnTo>
                    <a:cubicBezTo>
                      <a:pt x="408" y="505"/>
                      <a:pt x="60" y="658"/>
                      <a:pt x="0" y="481"/>
                    </a:cubicBezTo>
                    <a:lnTo>
                      <a:pt x="44" y="325"/>
                    </a:lnTo>
                    <a:lnTo>
                      <a:pt x="120" y="50"/>
                    </a:lnTo>
                    <a:lnTo>
                      <a:pt x="408" y="0"/>
                    </a:lnTo>
                    <a:close/>
                  </a:path>
                </a:pathLst>
              </a:custGeom>
              <a:solidFill>
                <a:srgbClr val="9760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34"/>
              <p:cNvSpPr/>
              <p:nvPr/>
            </p:nvSpPr>
            <p:spPr>
              <a:xfrm>
                <a:off x="3586653" y="1224666"/>
                <a:ext cx="209118" cy="186713"/>
              </a:xfrm>
              <a:custGeom>
                <a:avLst/>
                <a:gdLst/>
                <a:ahLst/>
                <a:cxnLst/>
                <a:rect l="l" t="t" r="r" b="b"/>
                <a:pathLst>
                  <a:path w="364" h="325" extrusionOk="0">
                    <a:moveTo>
                      <a:pt x="364" y="0"/>
                    </a:moveTo>
                    <a:lnTo>
                      <a:pt x="364" y="192"/>
                    </a:lnTo>
                    <a:cubicBezTo>
                      <a:pt x="252" y="286"/>
                      <a:pt x="79" y="316"/>
                      <a:pt x="0" y="325"/>
                    </a:cubicBezTo>
                    <a:lnTo>
                      <a:pt x="76" y="50"/>
                    </a:lnTo>
                    <a:lnTo>
                      <a:pt x="364" y="0"/>
                    </a:lnTo>
                    <a:close/>
                  </a:path>
                </a:pathLst>
              </a:custGeom>
              <a:solidFill>
                <a:srgbClr val="70443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34"/>
              <p:cNvSpPr/>
              <p:nvPr/>
            </p:nvSpPr>
            <p:spPr>
              <a:xfrm>
                <a:off x="3488988" y="687505"/>
                <a:ext cx="536583" cy="650337"/>
              </a:xfrm>
              <a:custGeom>
                <a:avLst/>
                <a:gdLst/>
                <a:ahLst/>
                <a:cxnLst/>
                <a:rect l="l" t="t" r="r" b="b"/>
                <a:pathLst>
                  <a:path w="934" h="1132" extrusionOk="0">
                    <a:moveTo>
                      <a:pt x="858" y="221"/>
                    </a:moveTo>
                    <a:cubicBezTo>
                      <a:pt x="738" y="34"/>
                      <a:pt x="503" y="-51"/>
                      <a:pt x="297" y="31"/>
                    </a:cubicBezTo>
                    <a:cubicBezTo>
                      <a:pt x="249" y="50"/>
                      <a:pt x="210" y="74"/>
                      <a:pt x="190" y="103"/>
                    </a:cubicBezTo>
                    <a:cubicBezTo>
                      <a:pt x="109" y="220"/>
                      <a:pt x="-49" y="671"/>
                      <a:pt x="15" y="908"/>
                    </a:cubicBezTo>
                    <a:cubicBezTo>
                      <a:pt x="79" y="1146"/>
                      <a:pt x="235" y="1137"/>
                      <a:pt x="291" y="1129"/>
                    </a:cubicBezTo>
                    <a:cubicBezTo>
                      <a:pt x="347" y="1122"/>
                      <a:pt x="616" y="1053"/>
                      <a:pt x="687" y="979"/>
                    </a:cubicBezTo>
                    <a:cubicBezTo>
                      <a:pt x="757" y="905"/>
                      <a:pt x="945" y="496"/>
                      <a:pt x="934" y="381"/>
                    </a:cubicBezTo>
                    <a:cubicBezTo>
                      <a:pt x="930" y="343"/>
                      <a:pt x="898" y="283"/>
                      <a:pt x="858" y="221"/>
                    </a:cubicBezTo>
                    <a:close/>
                  </a:path>
                </a:pathLst>
              </a:custGeom>
              <a:solidFill>
                <a:srgbClr val="70443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34"/>
              <p:cNvSpPr/>
              <p:nvPr/>
            </p:nvSpPr>
            <p:spPr>
              <a:xfrm>
                <a:off x="3501627" y="669696"/>
                <a:ext cx="537157" cy="650337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132" extrusionOk="0">
                    <a:moveTo>
                      <a:pt x="858" y="221"/>
                    </a:moveTo>
                    <a:cubicBezTo>
                      <a:pt x="738" y="34"/>
                      <a:pt x="503" y="-51"/>
                      <a:pt x="297" y="31"/>
                    </a:cubicBezTo>
                    <a:cubicBezTo>
                      <a:pt x="250" y="50"/>
                      <a:pt x="210" y="74"/>
                      <a:pt x="190" y="103"/>
                    </a:cubicBezTo>
                    <a:cubicBezTo>
                      <a:pt x="109" y="220"/>
                      <a:pt x="-49" y="671"/>
                      <a:pt x="15" y="909"/>
                    </a:cubicBezTo>
                    <a:cubicBezTo>
                      <a:pt x="79" y="1146"/>
                      <a:pt x="235" y="1138"/>
                      <a:pt x="291" y="1129"/>
                    </a:cubicBezTo>
                    <a:cubicBezTo>
                      <a:pt x="347" y="1122"/>
                      <a:pt x="616" y="1053"/>
                      <a:pt x="687" y="979"/>
                    </a:cubicBezTo>
                    <a:cubicBezTo>
                      <a:pt x="758" y="905"/>
                      <a:pt x="946" y="496"/>
                      <a:pt x="934" y="381"/>
                    </a:cubicBezTo>
                    <a:cubicBezTo>
                      <a:pt x="930" y="343"/>
                      <a:pt x="899" y="283"/>
                      <a:pt x="858" y="221"/>
                    </a:cubicBezTo>
                    <a:close/>
                  </a:path>
                </a:pathLst>
              </a:custGeom>
              <a:solidFill>
                <a:srgbClr val="9760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34"/>
              <p:cNvSpPr/>
              <p:nvPr/>
            </p:nvSpPr>
            <p:spPr>
              <a:xfrm>
                <a:off x="3547013" y="951777"/>
                <a:ext cx="85600" cy="4481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78" extrusionOk="0">
                    <a:moveTo>
                      <a:pt x="149" y="78"/>
                    </a:moveTo>
                    <a:cubicBezTo>
                      <a:pt x="143" y="47"/>
                      <a:pt x="120" y="20"/>
                      <a:pt x="91" y="8"/>
                    </a:cubicBezTo>
                    <a:cubicBezTo>
                      <a:pt x="62" y="-5"/>
                      <a:pt x="27" y="-2"/>
                      <a:pt x="0" y="16"/>
                    </a:cubicBezTo>
                    <a:cubicBezTo>
                      <a:pt x="54" y="15"/>
                      <a:pt x="113" y="38"/>
                      <a:pt x="149" y="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34"/>
              <p:cNvSpPr/>
              <p:nvPr/>
            </p:nvSpPr>
            <p:spPr>
              <a:xfrm>
                <a:off x="3578610" y="1148257"/>
                <a:ext cx="208543" cy="10973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191" extrusionOk="0">
                    <a:moveTo>
                      <a:pt x="0" y="40"/>
                    </a:moveTo>
                    <a:cubicBezTo>
                      <a:pt x="0" y="40"/>
                      <a:pt x="188" y="-53"/>
                      <a:pt x="363" y="44"/>
                    </a:cubicBezTo>
                    <a:cubicBezTo>
                      <a:pt x="363" y="44"/>
                      <a:pt x="279" y="195"/>
                      <a:pt x="186" y="191"/>
                    </a:cubicBezTo>
                    <a:cubicBezTo>
                      <a:pt x="71" y="187"/>
                      <a:pt x="0" y="40"/>
                      <a:pt x="0" y="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23750" rIns="90000" bIns="23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34"/>
              <p:cNvSpPr/>
              <p:nvPr/>
            </p:nvSpPr>
            <p:spPr>
              <a:xfrm>
                <a:off x="3584355" y="1165492"/>
                <a:ext cx="196479" cy="75260"/>
              </a:xfrm>
              <a:custGeom>
                <a:avLst/>
                <a:gdLst/>
                <a:ahLst/>
                <a:cxnLst/>
                <a:rect l="l" t="t" r="r" b="b"/>
                <a:pathLst>
                  <a:path w="342" h="131" extrusionOk="0">
                    <a:moveTo>
                      <a:pt x="342" y="17"/>
                    </a:moveTo>
                    <a:cubicBezTo>
                      <a:pt x="342" y="17"/>
                      <a:pt x="331" y="44"/>
                      <a:pt x="305" y="71"/>
                    </a:cubicBezTo>
                    <a:cubicBezTo>
                      <a:pt x="278" y="102"/>
                      <a:pt x="232" y="134"/>
                      <a:pt x="166" y="131"/>
                    </a:cubicBezTo>
                    <a:cubicBezTo>
                      <a:pt x="138" y="129"/>
                      <a:pt x="113" y="122"/>
                      <a:pt x="93" y="112"/>
                    </a:cubicBezTo>
                    <a:cubicBezTo>
                      <a:pt x="52" y="92"/>
                      <a:pt x="27" y="61"/>
                      <a:pt x="13" y="39"/>
                    </a:cubicBezTo>
                    <a:cubicBezTo>
                      <a:pt x="4" y="25"/>
                      <a:pt x="0" y="15"/>
                      <a:pt x="0" y="15"/>
                    </a:cubicBezTo>
                    <a:cubicBezTo>
                      <a:pt x="0" y="15"/>
                      <a:pt x="129" y="-20"/>
                      <a:pt x="341" y="17"/>
                    </a:cubicBezTo>
                    <a:lnTo>
                      <a:pt x="341" y="17"/>
                    </a:lnTo>
                    <a:lnTo>
                      <a:pt x="342" y="1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150" rIns="90000" bIns="2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34"/>
              <p:cNvSpPr/>
              <p:nvPr/>
            </p:nvSpPr>
            <p:spPr>
              <a:xfrm>
                <a:off x="3584355" y="1165492"/>
                <a:ext cx="195904" cy="33896"/>
              </a:xfrm>
              <a:custGeom>
                <a:avLst/>
                <a:gdLst/>
                <a:ahLst/>
                <a:cxnLst/>
                <a:rect l="l" t="t" r="r" b="b"/>
                <a:pathLst>
                  <a:path w="341" h="59" extrusionOk="0">
                    <a:moveTo>
                      <a:pt x="341" y="17"/>
                    </a:moveTo>
                    <a:cubicBezTo>
                      <a:pt x="318" y="33"/>
                      <a:pt x="285" y="54"/>
                      <a:pt x="270" y="56"/>
                    </a:cubicBezTo>
                    <a:cubicBezTo>
                      <a:pt x="246" y="60"/>
                      <a:pt x="89" y="60"/>
                      <a:pt x="48" y="56"/>
                    </a:cubicBezTo>
                    <a:cubicBezTo>
                      <a:pt x="37" y="56"/>
                      <a:pt x="25" y="49"/>
                      <a:pt x="13" y="39"/>
                    </a:cubicBezTo>
                    <a:cubicBezTo>
                      <a:pt x="4" y="25"/>
                      <a:pt x="0" y="15"/>
                      <a:pt x="0" y="15"/>
                    </a:cubicBezTo>
                    <a:cubicBezTo>
                      <a:pt x="0" y="15"/>
                      <a:pt x="129" y="-20"/>
                      <a:pt x="341" y="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34"/>
              <p:cNvSpPr/>
              <p:nvPr/>
            </p:nvSpPr>
            <p:spPr>
              <a:xfrm>
                <a:off x="3618825" y="1072423"/>
                <a:ext cx="68365" cy="4021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70" extrusionOk="0">
                    <a:moveTo>
                      <a:pt x="84" y="31"/>
                    </a:moveTo>
                    <a:cubicBezTo>
                      <a:pt x="95" y="31"/>
                      <a:pt x="108" y="29"/>
                      <a:pt x="119" y="34"/>
                    </a:cubicBezTo>
                    <a:cubicBezTo>
                      <a:pt x="99" y="56"/>
                      <a:pt x="70" y="69"/>
                      <a:pt x="41" y="70"/>
                    </a:cubicBezTo>
                    <a:cubicBezTo>
                      <a:pt x="38" y="70"/>
                      <a:pt x="36" y="70"/>
                      <a:pt x="34" y="69"/>
                    </a:cubicBezTo>
                    <a:cubicBezTo>
                      <a:pt x="31" y="68"/>
                      <a:pt x="29" y="66"/>
                      <a:pt x="28" y="64"/>
                    </a:cubicBezTo>
                    <a:cubicBezTo>
                      <a:pt x="16" y="50"/>
                      <a:pt x="7" y="35"/>
                      <a:pt x="2" y="18"/>
                    </a:cubicBezTo>
                    <a:cubicBezTo>
                      <a:pt x="1" y="15"/>
                      <a:pt x="0" y="11"/>
                      <a:pt x="0" y="7"/>
                    </a:cubicBezTo>
                    <a:cubicBezTo>
                      <a:pt x="2" y="-4"/>
                      <a:pt x="8" y="1"/>
                      <a:pt x="14" y="6"/>
                    </a:cubicBezTo>
                    <a:cubicBezTo>
                      <a:pt x="20" y="11"/>
                      <a:pt x="28" y="16"/>
                      <a:pt x="35" y="20"/>
                    </a:cubicBezTo>
                    <a:cubicBezTo>
                      <a:pt x="50" y="27"/>
                      <a:pt x="67" y="32"/>
                      <a:pt x="84" y="31"/>
                    </a:cubicBezTo>
                    <a:close/>
                  </a:path>
                </a:pathLst>
              </a:custGeom>
              <a:solidFill>
                <a:srgbClr val="FF7D6F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34"/>
              <p:cNvSpPr/>
              <p:nvPr/>
            </p:nvSpPr>
            <p:spPr>
              <a:xfrm>
                <a:off x="3612506" y="958671"/>
                <a:ext cx="55152" cy="157988"/>
              </a:xfrm>
              <a:custGeom>
                <a:avLst/>
                <a:gdLst/>
                <a:ahLst/>
                <a:cxnLst/>
                <a:rect l="l" t="t" r="r" b="b"/>
                <a:pathLst>
                  <a:path w="96" h="275" extrusionOk="0">
                    <a:moveTo>
                      <a:pt x="52" y="261"/>
                    </a:moveTo>
                    <a:cubicBezTo>
                      <a:pt x="47" y="253"/>
                      <a:pt x="41" y="245"/>
                      <a:pt x="36" y="237"/>
                    </a:cubicBezTo>
                    <a:cubicBezTo>
                      <a:pt x="31" y="227"/>
                      <a:pt x="26" y="217"/>
                      <a:pt x="22" y="205"/>
                    </a:cubicBezTo>
                    <a:cubicBezTo>
                      <a:pt x="65" y="193"/>
                      <a:pt x="78" y="157"/>
                      <a:pt x="91" y="114"/>
                    </a:cubicBezTo>
                    <a:cubicBezTo>
                      <a:pt x="97" y="95"/>
                      <a:pt x="98" y="75"/>
                      <a:pt x="95" y="55"/>
                    </a:cubicBezTo>
                    <a:cubicBezTo>
                      <a:pt x="93" y="45"/>
                      <a:pt x="90" y="35"/>
                      <a:pt x="86" y="25"/>
                    </a:cubicBezTo>
                    <a:cubicBezTo>
                      <a:pt x="83" y="20"/>
                      <a:pt x="81" y="16"/>
                      <a:pt x="78" y="11"/>
                    </a:cubicBezTo>
                    <a:cubicBezTo>
                      <a:pt x="76" y="7"/>
                      <a:pt x="72" y="4"/>
                      <a:pt x="68" y="0"/>
                    </a:cubicBezTo>
                    <a:cubicBezTo>
                      <a:pt x="70" y="3"/>
                      <a:pt x="70" y="7"/>
                      <a:pt x="71" y="10"/>
                    </a:cubicBezTo>
                    <a:cubicBezTo>
                      <a:pt x="74" y="18"/>
                      <a:pt x="77" y="27"/>
                      <a:pt x="79" y="35"/>
                    </a:cubicBezTo>
                    <a:cubicBezTo>
                      <a:pt x="81" y="44"/>
                      <a:pt x="82" y="53"/>
                      <a:pt x="83" y="62"/>
                    </a:cubicBezTo>
                    <a:cubicBezTo>
                      <a:pt x="83" y="80"/>
                      <a:pt x="81" y="98"/>
                      <a:pt x="76" y="115"/>
                    </a:cubicBezTo>
                    <a:cubicBezTo>
                      <a:pt x="70" y="132"/>
                      <a:pt x="62" y="148"/>
                      <a:pt x="51" y="161"/>
                    </a:cubicBezTo>
                    <a:cubicBezTo>
                      <a:pt x="38" y="176"/>
                      <a:pt x="19" y="189"/>
                      <a:pt x="0" y="194"/>
                    </a:cubicBezTo>
                    <a:cubicBezTo>
                      <a:pt x="-1" y="194"/>
                      <a:pt x="14" y="230"/>
                      <a:pt x="15" y="233"/>
                    </a:cubicBezTo>
                    <a:cubicBezTo>
                      <a:pt x="20" y="242"/>
                      <a:pt x="24" y="249"/>
                      <a:pt x="30" y="256"/>
                    </a:cubicBezTo>
                    <a:cubicBezTo>
                      <a:pt x="35" y="263"/>
                      <a:pt x="42" y="271"/>
                      <a:pt x="50" y="274"/>
                    </a:cubicBezTo>
                    <a:cubicBezTo>
                      <a:pt x="53" y="275"/>
                      <a:pt x="56" y="275"/>
                      <a:pt x="59" y="274"/>
                    </a:cubicBezTo>
                    <a:cubicBezTo>
                      <a:pt x="58" y="273"/>
                      <a:pt x="57" y="271"/>
                      <a:pt x="56" y="270"/>
                    </a:cubicBezTo>
                    <a:cubicBezTo>
                      <a:pt x="55" y="269"/>
                      <a:pt x="55" y="268"/>
                      <a:pt x="55" y="267"/>
                    </a:cubicBezTo>
                    <a:cubicBezTo>
                      <a:pt x="54" y="265"/>
                      <a:pt x="52" y="263"/>
                      <a:pt x="52" y="2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34"/>
              <p:cNvSpPr/>
              <p:nvPr/>
            </p:nvSpPr>
            <p:spPr>
              <a:xfrm>
                <a:off x="3883670" y="1093105"/>
                <a:ext cx="127539" cy="16201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282" extrusionOk="0">
                    <a:moveTo>
                      <a:pt x="58" y="46"/>
                    </a:moveTo>
                    <a:cubicBezTo>
                      <a:pt x="73" y="41"/>
                      <a:pt x="154" y="-38"/>
                      <a:pt x="194" y="24"/>
                    </a:cubicBezTo>
                    <a:cubicBezTo>
                      <a:pt x="234" y="85"/>
                      <a:pt x="233" y="177"/>
                      <a:pt x="180" y="220"/>
                    </a:cubicBezTo>
                    <a:cubicBezTo>
                      <a:pt x="132" y="260"/>
                      <a:pt x="67" y="301"/>
                      <a:pt x="0" y="273"/>
                    </a:cubicBezTo>
                    <a:lnTo>
                      <a:pt x="58" y="46"/>
                    </a:lnTo>
                    <a:close/>
                  </a:path>
                </a:pathLst>
              </a:custGeom>
              <a:solidFill>
                <a:srgbClr val="9760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34"/>
              <p:cNvSpPr/>
              <p:nvPr/>
            </p:nvSpPr>
            <p:spPr>
              <a:xfrm>
                <a:off x="3910097" y="1128149"/>
                <a:ext cx="78132" cy="99389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73" extrusionOk="0">
                    <a:moveTo>
                      <a:pt x="136" y="31"/>
                    </a:moveTo>
                    <a:cubicBezTo>
                      <a:pt x="137" y="44"/>
                      <a:pt x="134" y="56"/>
                      <a:pt x="128" y="67"/>
                    </a:cubicBezTo>
                    <a:cubicBezTo>
                      <a:pt x="104" y="114"/>
                      <a:pt x="51" y="145"/>
                      <a:pt x="0" y="173"/>
                    </a:cubicBezTo>
                    <a:cubicBezTo>
                      <a:pt x="18" y="151"/>
                      <a:pt x="27" y="125"/>
                      <a:pt x="28" y="97"/>
                    </a:cubicBezTo>
                    <a:cubicBezTo>
                      <a:pt x="29" y="88"/>
                      <a:pt x="28" y="78"/>
                      <a:pt x="30" y="69"/>
                    </a:cubicBezTo>
                    <a:cubicBezTo>
                      <a:pt x="36" y="31"/>
                      <a:pt x="130" y="-42"/>
                      <a:pt x="136" y="31"/>
                    </a:cubicBezTo>
                    <a:close/>
                  </a:path>
                </a:pathLst>
              </a:custGeom>
              <a:solidFill>
                <a:srgbClr val="704434"/>
              </a:solidFill>
              <a:ln>
                <a:noFill/>
              </a:ln>
            </p:spPr>
            <p:txBody>
              <a:bodyPr spcFirstLastPara="1" wrap="square" lIns="90000" tIns="17275" rIns="90000" bIns="17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34"/>
              <p:cNvSpPr/>
              <p:nvPr/>
            </p:nvSpPr>
            <p:spPr>
              <a:xfrm>
                <a:off x="3895735" y="1127000"/>
                <a:ext cx="87324" cy="106857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86" extrusionOk="0">
                    <a:moveTo>
                      <a:pt x="0" y="186"/>
                    </a:moveTo>
                    <a:cubicBezTo>
                      <a:pt x="0" y="186"/>
                      <a:pt x="1" y="186"/>
                      <a:pt x="3" y="185"/>
                    </a:cubicBezTo>
                    <a:cubicBezTo>
                      <a:pt x="5" y="184"/>
                      <a:pt x="8" y="183"/>
                      <a:pt x="11" y="181"/>
                    </a:cubicBezTo>
                    <a:cubicBezTo>
                      <a:pt x="18" y="178"/>
                      <a:pt x="27" y="173"/>
                      <a:pt x="37" y="164"/>
                    </a:cubicBezTo>
                    <a:cubicBezTo>
                      <a:pt x="46" y="155"/>
                      <a:pt x="55" y="142"/>
                      <a:pt x="61" y="127"/>
                    </a:cubicBezTo>
                    <a:cubicBezTo>
                      <a:pt x="67" y="111"/>
                      <a:pt x="69" y="93"/>
                      <a:pt x="64" y="73"/>
                    </a:cubicBezTo>
                    <a:cubicBezTo>
                      <a:pt x="64" y="71"/>
                      <a:pt x="63" y="68"/>
                      <a:pt x="62" y="66"/>
                    </a:cubicBezTo>
                    <a:lnTo>
                      <a:pt x="61" y="65"/>
                    </a:lnTo>
                    <a:cubicBezTo>
                      <a:pt x="61" y="64"/>
                      <a:pt x="61" y="64"/>
                      <a:pt x="61" y="64"/>
                    </a:cubicBezTo>
                    <a:lnTo>
                      <a:pt x="61" y="64"/>
                    </a:lnTo>
                    <a:lnTo>
                      <a:pt x="61" y="64"/>
                    </a:lnTo>
                    <a:lnTo>
                      <a:pt x="61" y="64"/>
                    </a:lnTo>
                    <a:lnTo>
                      <a:pt x="61" y="64"/>
                    </a:lnTo>
                    <a:lnTo>
                      <a:pt x="62" y="62"/>
                    </a:lnTo>
                    <a:lnTo>
                      <a:pt x="64" y="60"/>
                    </a:lnTo>
                    <a:cubicBezTo>
                      <a:pt x="65" y="58"/>
                      <a:pt x="67" y="57"/>
                      <a:pt x="68" y="55"/>
                    </a:cubicBezTo>
                    <a:cubicBezTo>
                      <a:pt x="74" y="48"/>
                      <a:pt x="79" y="42"/>
                      <a:pt x="85" y="36"/>
                    </a:cubicBezTo>
                    <a:cubicBezTo>
                      <a:pt x="91" y="31"/>
                      <a:pt x="97" y="26"/>
                      <a:pt x="102" y="21"/>
                    </a:cubicBezTo>
                    <a:cubicBezTo>
                      <a:pt x="108" y="16"/>
                      <a:pt x="114" y="12"/>
                      <a:pt x="119" y="9"/>
                    </a:cubicBezTo>
                    <a:cubicBezTo>
                      <a:pt x="124" y="6"/>
                      <a:pt x="130" y="5"/>
                      <a:pt x="134" y="5"/>
                    </a:cubicBezTo>
                    <a:cubicBezTo>
                      <a:pt x="140" y="5"/>
                      <a:pt x="144" y="7"/>
                      <a:pt x="146" y="9"/>
                    </a:cubicBezTo>
                    <a:cubicBezTo>
                      <a:pt x="149" y="11"/>
                      <a:pt x="151" y="13"/>
                      <a:pt x="151" y="15"/>
                    </a:cubicBezTo>
                    <a:cubicBezTo>
                      <a:pt x="152" y="17"/>
                      <a:pt x="152" y="18"/>
                      <a:pt x="152" y="18"/>
                    </a:cubicBezTo>
                    <a:cubicBezTo>
                      <a:pt x="152" y="18"/>
                      <a:pt x="152" y="17"/>
                      <a:pt x="152" y="15"/>
                    </a:cubicBezTo>
                    <a:cubicBezTo>
                      <a:pt x="152" y="13"/>
                      <a:pt x="151" y="10"/>
                      <a:pt x="149" y="8"/>
                    </a:cubicBezTo>
                    <a:cubicBezTo>
                      <a:pt x="146" y="5"/>
                      <a:pt x="141" y="2"/>
                      <a:pt x="135" y="0"/>
                    </a:cubicBezTo>
                    <a:cubicBezTo>
                      <a:pt x="129" y="-1"/>
                      <a:pt x="121" y="0"/>
                      <a:pt x="115" y="3"/>
                    </a:cubicBezTo>
                    <a:cubicBezTo>
                      <a:pt x="108" y="6"/>
                      <a:pt x="102" y="10"/>
                      <a:pt x="95" y="14"/>
                    </a:cubicBezTo>
                    <a:cubicBezTo>
                      <a:pt x="88" y="18"/>
                      <a:pt x="82" y="23"/>
                      <a:pt x="75" y="28"/>
                    </a:cubicBezTo>
                    <a:cubicBezTo>
                      <a:pt x="68" y="34"/>
                      <a:pt x="62" y="40"/>
                      <a:pt x="55" y="47"/>
                    </a:cubicBezTo>
                    <a:cubicBezTo>
                      <a:pt x="54" y="49"/>
                      <a:pt x="52" y="50"/>
                      <a:pt x="51" y="52"/>
                    </a:cubicBezTo>
                    <a:lnTo>
                      <a:pt x="49" y="55"/>
                    </a:lnTo>
                    <a:lnTo>
                      <a:pt x="46" y="59"/>
                    </a:lnTo>
                    <a:lnTo>
                      <a:pt x="44" y="61"/>
                    </a:lnTo>
                    <a:cubicBezTo>
                      <a:pt x="44" y="62"/>
                      <a:pt x="44" y="64"/>
                      <a:pt x="45" y="65"/>
                    </a:cubicBezTo>
                    <a:lnTo>
                      <a:pt x="46" y="69"/>
                    </a:lnTo>
                    <a:cubicBezTo>
                      <a:pt x="47" y="71"/>
                      <a:pt x="48" y="73"/>
                      <a:pt x="48" y="75"/>
                    </a:cubicBezTo>
                    <a:cubicBezTo>
                      <a:pt x="53" y="92"/>
                      <a:pt x="52" y="109"/>
                      <a:pt x="48" y="123"/>
                    </a:cubicBezTo>
                    <a:cubicBezTo>
                      <a:pt x="44" y="138"/>
                      <a:pt x="37" y="150"/>
                      <a:pt x="30" y="159"/>
                    </a:cubicBezTo>
                    <a:cubicBezTo>
                      <a:pt x="23" y="169"/>
                      <a:pt x="15" y="175"/>
                      <a:pt x="9" y="180"/>
                    </a:cubicBezTo>
                    <a:cubicBezTo>
                      <a:pt x="7" y="182"/>
                      <a:pt x="4" y="183"/>
                      <a:pt x="2" y="184"/>
                    </a:cubicBezTo>
                    <a:cubicBezTo>
                      <a:pt x="1" y="186"/>
                      <a:pt x="0" y="186"/>
                      <a:pt x="0" y="1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1950" rIns="90000" bIns="219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34"/>
              <p:cNvSpPr/>
              <p:nvPr/>
            </p:nvSpPr>
            <p:spPr>
              <a:xfrm>
                <a:off x="3555630" y="856984"/>
                <a:ext cx="89047" cy="33321"/>
              </a:xfrm>
              <a:custGeom>
                <a:avLst/>
                <a:gdLst/>
                <a:ahLst/>
                <a:cxnLst/>
                <a:rect l="l" t="t" r="r" b="b"/>
                <a:pathLst>
                  <a:path w="155" h="58" extrusionOk="0">
                    <a:moveTo>
                      <a:pt x="0" y="32"/>
                    </a:moveTo>
                    <a:cubicBezTo>
                      <a:pt x="0" y="32"/>
                      <a:pt x="74" y="-9"/>
                      <a:pt x="115" y="1"/>
                    </a:cubicBezTo>
                    <a:cubicBezTo>
                      <a:pt x="157" y="11"/>
                      <a:pt x="163" y="52"/>
                      <a:pt x="146" y="57"/>
                    </a:cubicBezTo>
                    <a:cubicBezTo>
                      <a:pt x="128" y="62"/>
                      <a:pt x="0" y="32"/>
                      <a:pt x="0" y="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34"/>
              <p:cNvSpPr/>
              <p:nvPr/>
            </p:nvSpPr>
            <p:spPr>
              <a:xfrm>
                <a:off x="3759578" y="890305"/>
                <a:ext cx="129263" cy="73536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28" extrusionOk="0">
                    <a:moveTo>
                      <a:pt x="225" y="128"/>
                    </a:moveTo>
                    <a:cubicBezTo>
                      <a:pt x="225" y="128"/>
                      <a:pt x="141" y="29"/>
                      <a:pt x="78" y="7"/>
                    </a:cubicBezTo>
                    <a:cubicBezTo>
                      <a:pt x="15" y="-15"/>
                      <a:pt x="-14" y="19"/>
                      <a:pt x="8" y="38"/>
                    </a:cubicBezTo>
                    <a:cubicBezTo>
                      <a:pt x="30" y="56"/>
                      <a:pt x="225" y="128"/>
                      <a:pt x="225" y="1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075" rIns="90000" bIns="1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34"/>
              <p:cNvSpPr/>
              <p:nvPr/>
            </p:nvSpPr>
            <p:spPr>
              <a:xfrm>
                <a:off x="3772217" y="981651"/>
                <a:ext cx="81004" cy="9479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165" extrusionOk="0">
                    <a:moveTo>
                      <a:pt x="141" y="0"/>
                    </a:moveTo>
                    <a:cubicBezTo>
                      <a:pt x="131" y="15"/>
                      <a:pt x="107" y="24"/>
                      <a:pt x="90" y="29"/>
                    </a:cubicBezTo>
                    <a:cubicBezTo>
                      <a:pt x="83" y="18"/>
                      <a:pt x="75" y="12"/>
                      <a:pt x="64" y="9"/>
                    </a:cubicBezTo>
                    <a:cubicBezTo>
                      <a:pt x="38" y="5"/>
                      <a:pt x="10" y="35"/>
                      <a:pt x="2" y="77"/>
                    </a:cubicBezTo>
                    <a:cubicBezTo>
                      <a:pt x="-6" y="120"/>
                      <a:pt x="9" y="159"/>
                      <a:pt x="36" y="164"/>
                    </a:cubicBezTo>
                    <a:cubicBezTo>
                      <a:pt x="62" y="169"/>
                      <a:pt x="90" y="138"/>
                      <a:pt x="98" y="96"/>
                    </a:cubicBezTo>
                    <a:cubicBezTo>
                      <a:pt x="101" y="83"/>
                      <a:pt x="101" y="70"/>
                      <a:pt x="99" y="58"/>
                    </a:cubicBezTo>
                    <a:cubicBezTo>
                      <a:pt x="123" y="44"/>
                      <a:pt x="141" y="0"/>
                      <a:pt x="1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4400" rIns="90000" bIns="14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34"/>
              <p:cNvSpPr/>
              <p:nvPr/>
            </p:nvSpPr>
            <p:spPr>
              <a:xfrm>
                <a:off x="3798644" y="1022441"/>
                <a:ext cx="66642" cy="21257"/>
              </a:xfrm>
              <a:custGeom>
                <a:avLst/>
                <a:gdLst/>
                <a:ahLst/>
                <a:cxnLst/>
                <a:rect l="l" t="t" r="r" b="b"/>
                <a:pathLst>
                  <a:path w="116" h="37" extrusionOk="0">
                    <a:moveTo>
                      <a:pt x="0" y="23"/>
                    </a:moveTo>
                    <a:cubicBezTo>
                      <a:pt x="0" y="23"/>
                      <a:pt x="28" y="40"/>
                      <a:pt x="60" y="37"/>
                    </a:cubicBezTo>
                    <a:cubicBezTo>
                      <a:pt x="92" y="34"/>
                      <a:pt x="116" y="13"/>
                      <a:pt x="116" y="13"/>
                    </a:cubicBezTo>
                    <a:cubicBezTo>
                      <a:pt x="116" y="13"/>
                      <a:pt x="88" y="-3"/>
                      <a:pt x="56" y="0"/>
                    </a:cubicBezTo>
                    <a:cubicBezTo>
                      <a:pt x="24" y="3"/>
                      <a:pt x="0" y="23"/>
                      <a:pt x="0" y="2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34"/>
              <p:cNvSpPr/>
              <p:nvPr/>
            </p:nvSpPr>
            <p:spPr>
              <a:xfrm>
                <a:off x="3520011" y="599032"/>
                <a:ext cx="575075" cy="52049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906" extrusionOk="0">
                    <a:moveTo>
                      <a:pt x="1000" y="527"/>
                    </a:moveTo>
                    <a:cubicBezTo>
                      <a:pt x="995" y="548"/>
                      <a:pt x="952" y="637"/>
                      <a:pt x="911" y="720"/>
                    </a:cubicBezTo>
                    <a:cubicBezTo>
                      <a:pt x="868" y="804"/>
                      <a:pt x="827" y="884"/>
                      <a:pt x="827" y="884"/>
                    </a:cubicBezTo>
                    <a:lnTo>
                      <a:pt x="691" y="906"/>
                    </a:lnTo>
                    <a:lnTo>
                      <a:pt x="744" y="643"/>
                    </a:lnTo>
                    <a:cubicBezTo>
                      <a:pt x="663" y="544"/>
                      <a:pt x="539" y="479"/>
                      <a:pt x="412" y="457"/>
                    </a:cubicBezTo>
                    <a:cubicBezTo>
                      <a:pt x="358" y="409"/>
                      <a:pt x="325" y="337"/>
                      <a:pt x="326" y="265"/>
                    </a:cubicBezTo>
                    <a:lnTo>
                      <a:pt x="42" y="460"/>
                    </a:lnTo>
                    <a:cubicBezTo>
                      <a:pt x="42" y="460"/>
                      <a:pt x="33" y="433"/>
                      <a:pt x="24" y="397"/>
                    </a:cubicBezTo>
                    <a:cubicBezTo>
                      <a:pt x="20" y="384"/>
                      <a:pt x="17" y="371"/>
                      <a:pt x="13" y="356"/>
                    </a:cubicBezTo>
                    <a:cubicBezTo>
                      <a:pt x="4" y="317"/>
                      <a:pt x="-3" y="276"/>
                      <a:pt x="2" y="256"/>
                    </a:cubicBezTo>
                    <a:cubicBezTo>
                      <a:pt x="19" y="188"/>
                      <a:pt x="148" y="73"/>
                      <a:pt x="291" y="13"/>
                    </a:cubicBezTo>
                    <a:cubicBezTo>
                      <a:pt x="433" y="-47"/>
                      <a:pt x="793" y="123"/>
                      <a:pt x="793" y="123"/>
                    </a:cubicBezTo>
                    <a:cubicBezTo>
                      <a:pt x="793" y="123"/>
                      <a:pt x="944" y="185"/>
                      <a:pt x="963" y="220"/>
                    </a:cubicBezTo>
                    <a:cubicBezTo>
                      <a:pt x="964" y="221"/>
                      <a:pt x="964" y="222"/>
                      <a:pt x="965" y="223"/>
                    </a:cubicBezTo>
                    <a:cubicBezTo>
                      <a:pt x="984" y="267"/>
                      <a:pt x="1008" y="487"/>
                      <a:pt x="1000" y="5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34"/>
              <p:cNvSpPr/>
              <p:nvPr/>
            </p:nvSpPr>
            <p:spPr>
              <a:xfrm>
                <a:off x="3277572" y="599032"/>
                <a:ext cx="1019738" cy="757769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319" extrusionOk="0">
                    <a:moveTo>
                      <a:pt x="1775" y="1052"/>
                    </a:moveTo>
                    <a:cubicBezTo>
                      <a:pt x="1775" y="1052"/>
                      <a:pt x="1735" y="1074"/>
                      <a:pt x="1671" y="1107"/>
                    </a:cubicBezTo>
                    <a:cubicBezTo>
                      <a:pt x="1556" y="1165"/>
                      <a:pt x="1364" y="1258"/>
                      <a:pt x="1186" y="1319"/>
                    </a:cubicBezTo>
                    <a:lnTo>
                      <a:pt x="1507" y="1105"/>
                    </a:lnTo>
                    <a:lnTo>
                      <a:pt x="1372" y="796"/>
                    </a:lnTo>
                    <a:cubicBezTo>
                      <a:pt x="1372" y="796"/>
                      <a:pt x="1356" y="763"/>
                      <a:pt x="1333" y="720"/>
                    </a:cubicBezTo>
                    <a:cubicBezTo>
                      <a:pt x="1289" y="639"/>
                      <a:pt x="1223" y="520"/>
                      <a:pt x="1203" y="506"/>
                    </a:cubicBezTo>
                    <a:cubicBezTo>
                      <a:pt x="1171" y="486"/>
                      <a:pt x="940" y="389"/>
                      <a:pt x="907" y="374"/>
                    </a:cubicBezTo>
                    <a:cubicBezTo>
                      <a:pt x="881" y="361"/>
                      <a:pt x="807" y="238"/>
                      <a:pt x="774" y="182"/>
                    </a:cubicBezTo>
                    <a:cubicBezTo>
                      <a:pt x="764" y="165"/>
                      <a:pt x="758" y="154"/>
                      <a:pt x="758" y="154"/>
                    </a:cubicBezTo>
                    <a:lnTo>
                      <a:pt x="694" y="203"/>
                    </a:lnTo>
                    <a:lnTo>
                      <a:pt x="446" y="397"/>
                    </a:lnTo>
                    <a:lnTo>
                      <a:pt x="78" y="1006"/>
                    </a:lnTo>
                    <a:cubicBezTo>
                      <a:pt x="66" y="999"/>
                      <a:pt x="55" y="992"/>
                      <a:pt x="46" y="986"/>
                    </a:cubicBezTo>
                    <a:cubicBezTo>
                      <a:pt x="16" y="967"/>
                      <a:pt x="0" y="956"/>
                      <a:pt x="0" y="956"/>
                    </a:cubicBezTo>
                    <a:cubicBezTo>
                      <a:pt x="0" y="956"/>
                      <a:pt x="312" y="509"/>
                      <a:pt x="325" y="478"/>
                    </a:cubicBezTo>
                    <a:cubicBezTo>
                      <a:pt x="332" y="459"/>
                      <a:pt x="389" y="401"/>
                      <a:pt x="435" y="356"/>
                    </a:cubicBezTo>
                    <a:cubicBezTo>
                      <a:pt x="426" y="317"/>
                      <a:pt x="419" y="276"/>
                      <a:pt x="424" y="256"/>
                    </a:cubicBezTo>
                    <a:cubicBezTo>
                      <a:pt x="441" y="188"/>
                      <a:pt x="570" y="73"/>
                      <a:pt x="713" y="13"/>
                    </a:cubicBezTo>
                    <a:cubicBezTo>
                      <a:pt x="855" y="-47"/>
                      <a:pt x="1215" y="123"/>
                      <a:pt x="1215" y="123"/>
                    </a:cubicBezTo>
                    <a:cubicBezTo>
                      <a:pt x="1215" y="123"/>
                      <a:pt x="1366" y="185"/>
                      <a:pt x="1385" y="220"/>
                    </a:cubicBezTo>
                    <a:cubicBezTo>
                      <a:pt x="1386" y="221"/>
                      <a:pt x="1386" y="222"/>
                      <a:pt x="1387" y="223"/>
                    </a:cubicBezTo>
                    <a:lnTo>
                      <a:pt x="1775" y="105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34"/>
              <p:cNvSpPr/>
              <p:nvPr/>
            </p:nvSpPr>
            <p:spPr>
              <a:xfrm>
                <a:off x="3277572" y="803555"/>
                <a:ext cx="249907" cy="361937"/>
              </a:xfrm>
              <a:custGeom>
                <a:avLst/>
                <a:gdLst/>
                <a:ahLst/>
                <a:cxnLst/>
                <a:rect l="l" t="t" r="r" b="b"/>
                <a:pathLst>
                  <a:path w="435" h="630" extrusionOk="0">
                    <a:moveTo>
                      <a:pt x="325" y="122"/>
                    </a:moveTo>
                    <a:cubicBezTo>
                      <a:pt x="312" y="153"/>
                      <a:pt x="0" y="600"/>
                      <a:pt x="0" y="600"/>
                    </a:cubicBezTo>
                    <a:cubicBezTo>
                      <a:pt x="0" y="600"/>
                      <a:pt x="16" y="611"/>
                      <a:pt x="46" y="630"/>
                    </a:cubicBezTo>
                    <a:lnTo>
                      <a:pt x="46" y="630"/>
                    </a:lnTo>
                    <a:lnTo>
                      <a:pt x="435" y="0"/>
                    </a:lnTo>
                    <a:cubicBezTo>
                      <a:pt x="389" y="45"/>
                      <a:pt x="332" y="103"/>
                      <a:pt x="32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34"/>
              <p:cNvSpPr/>
              <p:nvPr/>
            </p:nvSpPr>
            <p:spPr>
              <a:xfrm>
                <a:off x="3520011" y="599032"/>
                <a:ext cx="777299" cy="635400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1106" extrusionOk="0">
                    <a:moveTo>
                      <a:pt x="965" y="223"/>
                    </a:moveTo>
                    <a:cubicBezTo>
                      <a:pt x="964" y="222"/>
                      <a:pt x="964" y="221"/>
                      <a:pt x="963" y="220"/>
                    </a:cubicBezTo>
                    <a:cubicBezTo>
                      <a:pt x="944" y="185"/>
                      <a:pt x="793" y="123"/>
                      <a:pt x="793" y="123"/>
                    </a:cubicBezTo>
                    <a:cubicBezTo>
                      <a:pt x="793" y="123"/>
                      <a:pt x="433" y="-47"/>
                      <a:pt x="291" y="13"/>
                    </a:cubicBezTo>
                    <a:cubicBezTo>
                      <a:pt x="148" y="73"/>
                      <a:pt x="19" y="188"/>
                      <a:pt x="2" y="256"/>
                    </a:cubicBezTo>
                    <a:cubicBezTo>
                      <a:pt x="-3" y="276"/>
                      <a:pt x="4" y="317"/>
                      <a:pt x="13" y="356"/>
                    </a:cubicBezTo>
                    <a:cubicBezTo>
                      <a:pt x="13" y="356"/>
                      <a:pt x="91" y="229"/>
                      <a:pt x="112" y="223"/>
                    </a:cubicBezTo>
                    <a:cubicBezTo>
                      <a:pt x="134" y="216"/>
                      <a:pt x="355" y="71"/>
                      <a:pt x="355" y="71"/>
                    </a:cubicBezTo>
                    <a:cubicBezTo>
                      <a:pt x="355" y="71"/>
                      <a:pt x="535" y="264"/>
                      <a:pt x="575" y="268"/>
                    </a:cubicBezTo>
                    <a:cubicBezTo>
                      <a:pt x="614" y="271"/>
                      <a:pt x="832" y="297"/>
                      <a:pt x="841" y="309"/>
                    </a:cubicBezTo>
                    <a:cubicBezTo>
                      <a:pt x="849" y="319"/>
                      <a:pt x="1129" y="871"/>
                      <a:pt x="1249" y="1106"/>
                    </a:cubicBezTo>
                    <a:cubicBezTo>
                      <a:pt x="1313" y="1074"/>
                      <a:pt x="1353" y="1052"/>
                      <a:pt x="1353" y="1052"/>
                    </a:cubicBezTo>
                    <a:lnTo>
                      <a:pt x="965" y="2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34" name="Google Shape;734;p34"/>
            <p:cNvSpPr/>
            <p:nvPr/>
          </p:nvSpPr>
          <p:spPr>
            <a:xfrm>
              <a:off x="6520809" y="1080579"/>
              <a:ext cx="95666" cy="95663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7828116" y="2667448"/>
              <a:ext cx="156218" cy="218775"/>
            </a:xfrm>
            <a:custGeom>
              <a:avLst/>
              <a:gdLst/>
              <a:ahLst/>
              <a:cxnLst/>
              <a:rect l="l" t="t" r="r" b="b"/>
              <a:pathLst>
                <a:path w="2585" h="3620" extrusionOk="0">
                  <a:moveTo>
                    <a:pt x="1140" y="451"/>
                  </a:moveTo>
                  <a:lnTo>
                    <a:pt x="1292" y="0"/>
                  </a:lnTo>
                  <a:lnTo>
                    <a:pt x="1444" y="451"/>
                  </a:lnTo>
                  <a:cubicBezTo>
                    <a:pt x="1640" y="1031"/>
                    <a:pt x="2048" y="1516"/>
                    <a:pt x="2585" y="1810"/>
                  </a:cubicBezTo>
                  <a:cubicBezTo>
                    <a:pt x="2048" y="2104"/>
                    <a:pt x="1640" y="2589"/>
                    <a:pt x="1444" y="3169"/>
                  </a:cubicBezTo>
                  <a:lnTo>
                    <a:pt x="1292" y="3620"/>
                  </a:lnTo>
                  <a:lnTo>
                    <a:pt x="1140" y="3169"/>
                  </a:lnTo>
                  <a:cubicBezTo>
                    <a:pt x="944" y="2589"/>
                    <a:pt x="537" y="2104"/>
                    <a:pt x="0" y="1810"/>
                  </a:cubicBezTo>
                  <a:cubicBezTo>
                    <a:pt x="537" y="1516"/>
                    <a:pt x="944" y="1031"/>
                    <a:pt x="1140" y="4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7620177" y="1354459"/>
              <a:ext cx="156199" cy="218748"/>
            </a:xfrm>
            <a:custGeom>
              <a:avLst/>
              <a:gdLst/>
              <a:ahLst/>
              <a:cxnLst/>
              <a:rect l="l" t="t" r="r" b="b"/>
              <a:pathLst>
                <a:path w="2585" h="3620" extrusionOk="0">
                  <a:moveTo>
                    <a:pt x="1140" y="451"/>
                  </a:moveTo>
                  <a:lnTo>
                    <a:pt x="1292" y="0"/>
                  </a:lnTo>
                  <a:lnTo>
                    <a:pt x="1444" y="451"/>
                  </a:lnTo>
                  <a:cubicBezTo>
                    <a:pt x="1640" y="1031"/>
                    <a:pt x="2048" y="1516"/>
                    <a:pt x="2585" y="1810"/>
                  </a:cubicBezTo>
                  <a:cubicBezTo>
                    <a:pt x="2048" y="2104"/>
                    <a:pt x="1640" y="2589"/>
                    <a:pt x="1444" y="3169"/>
                  </a:cubicBezTo>
                  <a:lnTo>
                    <a:pt x="1292" y="3620"/>
                  </a:lnTo>
                  <a:lnTo>
                    <a:pt x="1140" y="3169"/>
                  </a:lnTo>
                  <a:cubicBezTo>
                    <a:pt x="944" y="2589"/>
                    <a:pt x="537" y="2104"/>
                    <a:pt x="0" y="1810"/>
                  </a:cubicBezTo>
                  <a:cubicBezTo>
                    <a:pt x="537" y="1516"/>
                    <a:pt x="944" y="1031"/>
                    <a:pt x="1140" y="4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5957216" y="3193748"/>
              <a:ext cx="156218" cy="218775"/>
            </a:xfrm>
            <a:custGeom>
              <a:avLst/>
              <a:gdLst/>
              <a:ahLst/>
              <a:cxnLst/>
              <a:rect l="l" t="t" r="r" b="b"/>
              <a:pathLst>
                <a:path w="2585" h="3620" extrusionOk="0">
                  <a:moveTo>
                    <a:pt x="1140" y="451"/>
                  </a:moveTo>
                  <a:lnTo>
                    <a:pt x="1292" y="0"/>
                  </a:lnTo>
                  <a:lnTo>
                    <a:pt x="1444" y="451"/>
                  </a:lnTo>
                  <a:cubicBezTo>
                    <a:pt x="1640" y="1031"/>
                    <a:pt x="2048" y="1516"/>
                    <a:pt x="2585" y="1810"/>
                  </a:cubicBezTo>
                  <a:cubicBezTo>
                    <a:pt x="2048" y="2104"/>
                    <a:pt x="1640" y="2589"/>
                    <a:pt x="1444" y="3169"/>
                  </a:cubicBezTo>
                  <a:lnTo>
                    <a:pt x="1292" y="3620"/>
                  </a:lnTo>
                  <a:lnTo>
                    <a:pt x="1140" y="3169"/>
                  </a:lnTo>
                  <a:cubicBezTo>
                    <a:pt x="944" y="2589"/>
                    <a:pt x="537" y="2104"/>
                    <a:pt x="0" y="1810"/>
                  </a:cubicBezTo>
                  <a:cubicBezTo>
                    <a:pt x="537" y="1516"/>
                    <a:pt x="944" y="1031"/>
                    <a:pt x="1140" y="4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7566412" y="2933474"/>
              <a:ext cx="95666" cy="95663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6322034" y="2492679"/>
              <a:ext cx="95666" cy="95663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34"/>
            <p:cNvSpPr/>
            <p:nvPr/>
          </p:nvSpPr>
          <p:spPr>
            <a:xfrm rot="-317089">
              <a:off x="6396699" y="4376166"/>
              <a:ext cx="1757652" cy="455668"/>
            </a:xfrm>
            <a:custGeom>
              <a:avLst/>
              <a:gdLst/>
              <a:ahLst/>
              <a:cxnLst/>
              <a:rect l="l" t="t" r="r" b="b"/>
              <a:pathLst>
                <a:path w="3646" h="3100" extrusionOk="0">
                  <a:moveTo>
                    <a:pt x="2367" y="307"/>
                  </a:moveTo>
                  <a:cubicBezTo>
                    <a:pt x="2910" y="628"/>
                    <a:pt x="3308" y="1162"/>
                    <a:pt x="3540" y="1749"/>
                  </a:cubicBezTo>
                  <a:cubicBezTo>
                    <a:pt x="3637" y="1994"/>
                    <a:pt x="3703" y="2281"/>
                    <a:pt x="3576" y="2512"/>
                  </a:cubicBezTo>
                  <a:cubicBezTo>
                    <a:pt x="3458" y="2725"/>
                    <a:pt x="3212" y="2824"/>
                    <a:pt x="2984" y="2908"/>
                  </a:cubicBezTo>
                  <a:cubicBezTo>
                    <a:pt x="2701" y="3011"/>
                    <a:pt x="2407" y="3115"/>
                    <a:pt x="2106" y="3098"/>
                  </a:cubicBezTo>
                  <a:cubicBezTo>
                    <a:pt x="1833" y="3083"/>
                    <a:pt x="1576" y="2972"/>
                    <a:pt x="1326" y="2861"/>
                  </a:cubicBezTo>
                  <a:cubicBezTo>
                    <a:pt x="1030" y="2730"/>
                    <a:pt x="729" y="2596"/>
                    <a:pt x="490" y="2378"/>
                  </a:cubicBezTo>
                  <a:cubicBezTo>
                    <a:pt x="191" y="2107"/>
                    <a:pt x="10" y="1710"/>
                    <a:pt x="0" y="1307"/>
                  </a:cubicBezTo>
                  <a:cubicBezTo>
                    <a:pt x="-9" y="938"/>
                    <a:pt x="138" y="420"/>
                    <a:pt x="453" y="187"/>
                  </a:cubicBezTo>
                  <a:cubicBezTo>
                    <a:pt x="736" y="-23"/>
                    <a:pt x="1241" y="-21"/>
                    <a:pt x="1569" y="26"/>
                  </a:cubicBezTo>
                  <a:cubicBezTo>
                    <a:pt x="1850" y="67"/>
                    <a:pt x="2123" y="163"/>
                    <a:pt x="2367" y="3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>
          <a:extLst>
            <a:ext uri="{FF2B5EF4-FFF2-40B4-BE49-F238E27FC236}">
              <a16:creationId xmlns:a16="http://schemas.microsoft.com/office/drawing/2014/main" id="{1FCA2F25-BBC8-AFEA-53F1-2EC2B60D4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6">
            <a:extLst>
              <a:ext uri="{FF2B5EF4-FFF2-40B4-BE49-F238E27FC236}">
                <a16:creationId xmlns:a16="http://schemas.microsoft.com/office/drawing/2014/main" id="{5CEF5C74-2E9F-6E5B-D370-E1FA2E87AC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925"/>
            <a:ext cx="77040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Результаты обучения </a:t>
            </a:r>
            <a:r>
              <a:rPr lang="ru-RU" sz="3000" dirty="0" err="1"/>
              <a:t>эмбедингов</a:t>
            </a:r>
            <a:r>
              <a:rPr lang="ru-RU" sz="3000" dirty="0"/>
              <a:t>:</a:t>
            </a:r>
            <a:endParaRPr sz="3000" dirty="0"/>
          </a:p>
        </p:txBody>
      </p:sp>
      <p:sp>
        <p:nvSpPr>
          <p:cNvPr id="885" name="Google Shape;885;p36">
            <a:extLst>
              <a:ext uri="{FF2B5EF4-FFF2-40B4-BE49-F238E27FC236}">
                <a16:creationId xmlns:a16="http://schemas.microsoft.com/office/drawing/2014/main" id="{C41B6496-F71C-B39C-F116-9A4EFE9FDF84}"/>
              </a:ext>
            </a:extLst>
          </p:cNvPr>
          <p:cNvSpPr txBox="1"/>
          <p:nvPr/>
        </p:nvSpPr>
        <p:spPr>
          <a:xfrm>
            <a:off x="5978701" y="3868955"/>
            <a:ext cx="225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A0DC3D9F-F3DF-252E-35AC-EBC78C5C08EA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97BC17-33F2-4749-4D10-79755DB70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24" y="688365"/>
            <a:ext cx="4356459" cy="4273769"/>
          </a:xfrm>
          <a:prstGeom prst="rect">
            <a:avLst/>
          </a:prstGeom>
        </p:spPr>
      </p:pic>
      <p:sp>
        <p:nvSpPr>
          <p:cNvPr id="4" name="Google Shape;746;p35">
            <a:extLst>
              <a:ext uri="{FF2B5EF4-FFF2-40B4-BE49-F238E27FC236}">
                <a16:creationId xmlns:a16="http://schemas.microsoft.com/office/drawing/2014/main" id="{0334355D-E0E9-31A7-8BAA-BD3281102FB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34707" y="805887"/>
            <a:ext cx="4017600" cy="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Clustering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5350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>
          <a:extLst>
            <a:ext uri="{FF2B5EF4-FFF2-40B4-BE49-F238E27FC236}">
              <a16:creationId xmlns:a16="http://schemas.microsoft.com/office/drawing/2014/main" id="{B6AB8647-6B7B-BED7-D1E9-8952401F5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6">
            <a:extLst>
              <a:ext uri="{FF2B5EF4-FFF2-40B4-BE49-F238E27FC236}">
                <a16:creationId xmlns:a16="http://schemas.microsoft.com/office/drawing/2014/main" id="{5CFE9C14-C116-A480-AA98-6B5E9445A0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925"/>
            <a:ext cx="77040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Результаты обучения </a:t>
            </a:r>
            <a:r>
              <a:rPr lang="ru-RU" sz="3000" dirty="0" err="1"/>
              <a:t>эмбедингов</a:t>
            </a:r>
            <a:r>
              <a:rPr lang="ru-RU" sz="3000" dirty="0"/>
              <a:t>:</a:t>
            </a:r>
            <a:endParaRPr sz="3000" dirty="0"/>
          </a:p>
        </p:txBody>
      </p:sp>
      <p:sp>
        <p:nvSpPr>
          <p:cNvPr id="885" name="Google Shape;885;p36">
            <a:extLst>
              <a:ext uri="{FF2B5EF4-FFF2-40B4-BE49-F238E27FC236}">
                <a16:creationId xmlns:a16="http://schemas.microsoft.com/office/drawing/2014/main" id="{45404EF7-9120-D354-A97F-AEDE4C197048}"/>
              </a:ext>
            </a:extLst>
          </p:cNvPr>
          <p:cNvSpPr txBox="1"/>
          <p:nvPr/>
        </p:nvSpPr>
        <p:spPr>
          <a:xfrm>
            <a:off x="5978701" y="3868955"/>
            <a:ext cx="225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C076C682-2386-8980-F0DF-AA9065A03AF1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ru-RU" dirty="0"/>
          </a:p>
        </p:txBody>
      </p:sp>
      <p:sp>
        <p:nvSpPr>
          <p:cNvPr id="4" name="Google Shape;746;p35">
            <a:extLst>
              <a:ext uri="{FF2B5EF4-FFF2-40B4-BE49-F238E27FC236}">
                <a16:creationId xmlns:a16="http://schemas.microsoft.com/office/drawing/2014/main" id="{18A91792-5DDB-4ECD-634C-EC3ECAA5EA8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78546" y="2216586"/>
            <a:ext cx="6386906" cy="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Получилась достаточная высокая точность предсказания результата в результате обучения модели</a:t>
            </a:r>
            <a:endParaRPr sz="2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B3691FD-F5BA-5448-F316-85652B7DF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290" y="941932"/>
            <a:ext cx="6071419" cy="97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19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>
          <a:extLst>
            <a:ext uri="{FF2B5EF4-FFF2-40B4-BE49-F238E27FC236}">
              <a16:creationId xmlns:a16="http://schemas.microsoft.com/office/drawing/2014/main" id="{8C4E3CCE-7C14-F98E-185A-9DEB30DAB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6">
            <a:extLst>
              <a:ext uri="{FF2B5EF4-FFF2-40B4-BE49-F238E27FC236}">
                <a16:creationId xmlns:a16="http://schemas.microsoft.com/office/drawing/2014/main" id="{F0BCD06F-B3DF-E6E5-0D87-578C342837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925"/>
            <a:ext cx="77040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Результаты обучения </a:t>
            </a:r>
            <a:r>
              <a:rPr lang="ru-RU" sz="3000" dirty="0" err="1"/>
              <a:t>эмбедингов</a:t>
            </a:r>
            <a:r>
              <a:rPr lang="ru-RU" sz="3000" dirty="0"/>
              <a:t>:</a:t>
            </a:r>
            <a:endParaRPr sz="3000" dirty="0"/>
          </a:p>
        </p:txBody>
      </p:sp>
      <p:sp>
        <p:nvSpPr>
          <p:cNvPr id="885" name="Google Shape;885;p36">
            <a:extLst>
              <a:ext uri="{FF2B5EF4-FFF2-40B4-BE49-F238E27FC236}">
                <a16:creationId xmlns:a16="http://schemas.microsoft.com/office/drawing/2014/main" id="{0FC8ED5C-B4A3-CBEA-2D66-A0B61B8CBBD3}"/>
              </a:ext>
            </a:extLst>
          </p:cNvPr>
          <p:cNvSpPr txBox="1"/>
          <p:nvPr/>
        </p:nvSpPr>
        <p:spPr>
          <a:xfrm>
            <a:off x="5978701" y="3868955"/>
            <a:ext cx="225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155922E5-3B5E-4097-F054-8B48AA90FAD3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ru-RU" dirty="0"/>
          </a:p>
        </p:txBody>
      </p:sp>
      <p:sp>
        <p:nvSpPr>
          <p:cNvPr id="4" name="Google Shape;746;p35">
            <a:extLst>
              <a:ext uri="{FF2B5EF4-FFF2-40B4-BE49-F238E27FC236}">
                <a16:creationId xmlns:a16="http://schemas.microsoft.com/office/drawing/2014/main" id="{9545ACA5-7AD5-B6EF-A3EE-5709D462075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08018" y="677838"/>
            <a:ext cx="7279013" cy="41153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Выводы:</a:t>
            </a:r>
            <a:br>
              <a:rPr lang="ru-RU" dirty="0"/>
            </a:b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u="sng" dirty="0"/>
              <a:t>Предсказание связей:</a:t>
            </a:r>
            <a:r>
              <a:rPr lang="ru-RU" sz="1100" dirty="0"/>
              <a:t> </a:t>
            </a:r>
            <a:r>
              <a:rPr lang="ru-RU" sz="1100" dirty="0" err="1"/>
              <a:t>эмбеддинги</a:t>
            </a:r>
            <a:r>
              <a:rPr lang="ru-RU" sz="1100" dirty="0"/>
              <a:t> позволяют предсказывать возможные связи между различными сущностями, такими как цели, тренировки, питание и заболевания. Например, можно предсказать, какие тренировки и диетические рекомендации подходят для достижения определенной цели, учитывая наличие заболеваний.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1100" dirty="0"/>
            </a:br>
            <a:r>
              <a:rPr lang="ru-RU" sz="1100" u="sng" dirty="0"/>
              <a:t>Кластеризация заболеваний:</a:t>
            </a:r>
            <a:r>
              <a:rPr lang="ru-RU" sz="1100" dirty="0"/>
              <a:t> использование </a:t>
            </a:r>
            <a:r>
              <a:rPr lang="ru-RU" sz="1100" dirty="0" err="1"/>
              <a:t>эмбеддингов</a:t>
            </a:r>
            <a:r>
              <a:rPr lang="ru-RU" sz="1100" dirty="0"/>
              <a:t> для кластеризации заболеваний позволяет выявить группы заболеваний с похожими характеристиками. Это может быть полезно для разработки универсальных рекомендаций по тренировкам и питанию для людей с определенными типами заболеваний.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1100" dirty="0"/>
            </a:br>
            <a:r>
              <a:rPr lang="ru-RU" sz="1100" u="sng" dirty="0"/>
              <a:t>Классификация:</a:t>
            </a:r>
            <a:r>
              <a:rPr lang="ru-RU" sz="1100" dirty="0"/>
              <a:t> </a:t>
            </a:r>
            <a:r>
              <a:rPr lang="ru-RU" sz="1100" dirty="0" err="1"/>
              <a:t>эмбеддинги</a:t>
            </a:r>
            <a:r>
              <a:rPr lang="ru-RU" sz="1100" dirty="0"/>
              <a:t> могут быть использованы для классификации пользователей на основе их целей, тренировок и заболеваний. Это может помочь в персонализации рекомендаций и программ тренировок.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1100" dirty="0"/>
            </a:br>
            <a:r>
              <a:rPr lang="ru-RU" sz="1100" u="sng" dirty="0"/>
              <a:t>Оценка модели: </a:t>
            </a:r>
            <a:r>
              <a:rPr lang="ru-RU" sz="1100" dirty="0"/>
              <a:t>метрики, такие как MRR (</a:t>
            </a:r>
            <a:r>
              <a:rPr lang="ru-RU" sz="1100" dirty="0" err="1"/>
              <a:t>Mean</a:t>
            </a:r>
            <a:r>
              <a:rPr lang="ru-RU" sz="1100" dirty="0"/>
              <a:t> </a:t>
            </a:r>
            <a:r>
              <a:rPr lang="ru-RU" sz="1100" dirty="0" err="1"/>
              <a:t>Reciprocal</a:t>
            </a:r>
            <a:r>
              <a:rPr lang="ru-RU" sz="1100" dirty="0"/>
              <a:t> </a:t>
            </a:r>
            <a:r>
              <a:rPr lang="ru-RU" sz="1100" dirty="0" err="1"/>
              <a:t>Rank</a:t>
            </a:r>
            <a:r>
              <a:rPr lang="ru-RU" sz="1100" dirty="0"/>
              <a:t>), MR (</a:t>
            </a:r>
            <a:r>
              <a:rPr lang="ru-RU" sz="1100" dirty="0" err="1"/>
              <a:t>Mean</a:t>
            </a:r>
            <a:r>
              <a:rPr lang="ru-RU" sz="1100" dirty="0"/>
              <a:t> </a:t>
            </a:r>
            <a:r>
              <a:rPr lang="ru-RU" sz="1100" dirty="0" err="1"/>
              <a:t>Rank</a:t>
            </a:r>
            <a:r>
              <a:rPr lang="ru-RU" sz="1100" dirty="0"/>
              <a:t>), и </a:t>
            </a:r>
            <a:r>
              <a:rPr lang="ru-RU" sz="1100" dirty="0" err="1"/>
              <a:t>Hits@k</a:t>
            </a:r>
            <a:r>
              <a:rPr lang="ru-RU" sz="1100" dirty="0"/>
              <a:t>, показывают, насколько хорошо модель предсказывает связи. Высокие значения этих метрик указывают на то, что модель хорошо справляется с задачей предсказания связей.</a:t>
            </a:r>
          </a:p>
        </p:txBody>
      </p:sp>
    </p:spTree>
    <p:extLst>
      <p:ext uri="{BB962C8B-B14F-4D97-AF65-F5344CB8AC3E}">
        <p14:creationId xmlns:p14="http://schemas.microsoft.com/office/powerpoint/2010/main" val="584839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38"/>
          <p:cNvSpPr txBox="1">
            <a:spLocks noGrp="1"/>
          </p:cNvSpPr>
          <p:nvPr>
            <p:ph type="title"/>
          </p:nvPr>
        </p:nvSpPr>
        <p:spPr>
          <a:xfrm>
            <a:off x="769786" y="944350"/>
            <a:ext cx="42426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Спасибо!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6" name="Google Shape;996;p38"/>
          <p:cNvSpPr txBox="1">
            <a:spLocks noGrp="1"/>
          </p:cNvSpPr>
          <p:nvPr>
            <p:ph type="subTitle" idx="1"/>
          </p:nvPr>
        </p:nvSpPr>
        <p:spPr>
          <a:xfrm>
            <a:off x="713250" y="1951699"/>
            <a:ext cx="4242600" cy="14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Остались вопросы?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Telegram:</a:t>
            </a:r>
            <a:br>
              <a:rPr lang="en"/>
            </a:br>
            <a:r>
              <a:rPr lang="en"/>
              <a:t>@rsp243</a:t>
            </a:r>
            <a:br>
              <a:rPr lang="en"/>
            </a:br>
            <a:r>
              <a:rPr lang="en"/>
              <a:t>@ulliaka</a:t>
            </a:r>
            <a:br>
              <a:rPr lang="en"/>
            </a:br>
            <a:r>
              <a:rPr lang="en"/>
              <a:t>@aulouu</a:t>
            </a:r>
            <a:endParaRPr/>
          </a:p>
        </p:txBody>
      </p:sp>
      <p:grpSp>
        <p:nvGrpSpPr>
          <p:cNvPr id="997" name="Google Shape;997;p38"/>
          <p:cNvGrpSpPr/>
          <p:nvPr/>
        </p:nvGrpSpPr>
        <p:grpSpPr>
          <a:xfrm>
            <a:off x="5106526" y="774540"/>
            <a:ext cx="3803958" cy="3989119"/>
            <a:chOff x="5106526" y="774540"/>
            <a:chExt cx="3803958" cy="3989119"/>
          </a:xfrm>
        </p:grpSpPr>
        <p:sp>
          <p:nvSpPr>
            <p:cNvPr id="998" name="Google Shape;998;p38"/>
            <p:cNvSpPr/>
            <p:nvPr/>
          </p:nvSpPr>
          <p:spPr>
            <a:xfrm>
              <a:off x="5950425" y="774540"/>
              <a:ext cx="2524805" cy="892336"/>
            </a:xfrm>
            <a:custGeom>
              <a:avLst/>
              <a:gdLst/>
              <a:ahLst/>
              <a:cxnLst/>
              <a:rect l="l" t="t" r="r" b="b"/>
              <a:pathLst>
                <a:path w="5755" h="2034" extrusionOk="0">
                  <a:moveTo>
                    <a:pt x="5732" y="2034"/>
                  </a:moveTo>
                  <a:cubicBezTo>
                    <a:pt x="5755" y="1757"/>
                    <a:pt x="5779" y="1475"/>
                    <a:pt x="5707" y="1207"/>
                  </a:cubicBezTo>
                  <a:cubicBezTo>
                    <a:pt x="5635" y="939"/>
                    <a:pt x="5449" y="685"/>
                    <a:pt x="5181" y="611"/>
                  </a:cubicBezTo>
                  <a:cubicBezTo>
                    <a:pt x="4914" y="538"/>
                    <a:pt x="4583" y="711"/>
                    <a:pt x="4554" y="986"/>
                  </a:cubicBezTo>
                  <a:cubicBezTo>
                    <a:pt x="4538" y="784"/>
                    <a:pt x="4521" y="578"/>
                    <a:pt x="4441" y="392"/>
                  </a:cubicBezTo>
                  <a:cubicBezTo>
                    <a:pt x="4360" y="206"/>
                    <a:pt x="4203" y="41"/>
                    <a:pt x="4003" y="6"/>
                  </a:cubicBezTo>
                  <a:cubicBezTo>
                    <a:pt x="3771" y="-33"/>
                    <a:pt x="3539" y="114"/>
                    <a:pt x="3408" y="310"/>
                  </a:cubicBezTo>
                  <a:cubicBezTo>
                    <a:pt x="3278" y="506"/>
                    <a:pt x="3227" y="743"/>
                    <a:pt x="3180" y="974"/>
                  </a:cubicBezTo>
                  <a:cubicBezTo>
                    <a:pt x="3087" y="765"/>
                    <a:pt x="2742" y="743"/>
                    <a:pt x="2623" y="937"/>
                  </a:cubicBezTo>
                  <a:cubicBezTo>
                    <a:pt x="2608" y="729"/>
                    <a:pt x="2529" y="520"/>
                    <a:pt x="2381" y="373"/>
                  </a:cubicBezTo>
                  <a:cubicBezTo>
                    <a:pt x="2233" y="226"/>
                    <a:pt x="2011" y="147"/>
                    <a:pt x="1807" y="194"/>
                  </a:cubicBezTo>
                  <a:cubicBezTo>
                    <a:pt x="1574" y="249"/>
                    <a:pt x="1400" y="455"/>
                    <a:pt x="1318" y="680"/>
                  </a:cubicBezTo>
                  <a:cubicBezTo>
                    <a:pt x="1237" y="906"/>
                    <a:pt x="1233" y="1151"/>
                    <a:pt x="1229" y="1390"/>
                  </a:cubicBezTo>
                  <a:cubicBezTo>
                    <a:pt x="1041" y="1162"/>
                    <a:pt x="701" y="1075"/>
                    <a:pt x="426" y="1185"/>
                  </a:cubicBezTo>
                  <a:cubicBezTo>
                    <a:pt x="200" y="1276"/>
                    <a:pt x="-156" y="1668"/>
                    <a:pt x="76" y="1915"/>
                  </a:cubicBezTo>
                  <a:cubicBezTo>
                    <a:pt x="197" y="2044"/>
                    <a:pt x="443" y="1996"/>
                    <a:pt x="601" y="1997"/>
                  </a:cubicBezTo>
                  <a:cubicBezTo>
                    <a:pt x="841" y="1999"/>
                    <a:pt x="1081" y="2001"/>
                    <a:pt x="1321" y="2002"/>
                  </a:cubicBezTo>
                  <a:cubicBezTo>
                    <a:pt x="2259" y="2009"/>
                    <a:pt x="3196" y="2015"/>
                    <a:pt x="4134" y="2022"/>
                  </a:cubicBezTo>
                  <a:cubicBezTo>
                    <a:pt x="4667" y="2026"/>
                    <a:pt x="5199" y="2030"/>
                    <a:pt x="5732" y="2034"/>
                  </a:cubicBezTo>
                  <a:close/>
                </a:path>
              </a:pathLst>
            </a:custGeom>
            <a:solidFill>
              <a:srgbClr val="FFFFFF">
                <a:alpha val="4873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38"/>
            <p:cNvSpPr/>
            <p:nvPr/>
          </p:nvSpPr>
          <p:spPr>
            <a:xfrm>
              <a:off x="5993838" y="1798634"/>
              <a:ext cx="167398" cy="234431"/>
            </a:xfrm>
            <a:custGeom>
              <a:avLst/>
              <a:gdLst/>
              <a:ahLst/>
              <a:cxnLst/>
              <a:rect l="l" t="t" r="r" b="b"/>
              <a:pathLst>
                <a:path w="2585" h="3620" extrusionOk="0">
                  <a:moveTo>
                    <a:pt x="1140" y="451"/>
                  </a:moveTo>
                  <a:lnTo>
                    <a:pt x="1292" y="0"/>
                  </a:lnTo>
                  <a:lnTo>
                    <a:pt x="1444" y="451"/>
                  </a:lnTo>
                  <a:cubicBezTo>
                    <a:pt x="1640" y="1031"/>
                    <a:pt x="2048" y="1516"/>
                    <a:pt x="2585" y="1810"/>
                  </a:cubicBezTo>
                  <a:cubicBezTo>
                    <a:pt x="2048" y="2104"/>
                    <a:pt x="1640" y="2589"/>
                    <a:pt x="1444" y="3169"/>
                  </a:cubicBezTo>
                  <a:lnTo>
                    <a:pt x="1292" y="3620"/>
                  </a:lnTo>
                  <a:lnTo>
                    <a:pt x="1140" y="3169"/>
                  </a:lnTo>
                  <a:cubicBezTo>
                    <a:pt x="944" y="2589"/>
                    <a:pt x="537" y="2104"/>
                    <a:pt x="0" y="1810"/>
                  </a:cubicBezTo>
                  <a:cubicBezTo>
                    <a:pt x="537" y="1516"/>
                    <a:pt x="944" y="1031"/>
                    <a:pt x="1140" y="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38"/>
            <p:cNvSpPr/>
            <p:nvPr/>
          </p:nvSpPr>
          <p:spPr>
            <a:xfrm>
              <a:off x="5722238" y="2067500"/>
              <a:ext cx="92457" cy="92451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38"/>
            <p:cNvSpPr/>
            <p:nvPr/>
          </p:nvSpPr>
          <p:spPr>
            <a:xfrm>
              <a:off x="5974813" y="2277525"/>
              <a:ext cx="41375" cy="41375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38"/>
            <p:cNvSpPr/>
            <p:nvPr/>
          </p:nvSpPr>
          <p:spPr>
            <a:xfrm rot="10800000">
              <a:off x="7458513" y="3000294"/>
              <a:ext cx="167398" cy="234431"/>
            </a:xfrm>
            <a:custGeom>
              <a:avLst/>
              <a:gdLst/>
              <a:ahLst/>
              <a:cxnLst/>
              <a:rect l="l" t="t" r="r" b="b"/>
              <a:pathLst>
                <a:path w="2585" h="3620" extrusionOk="0">
                  <a:moveTo>
                    <a:pt x="1140" y="451"/>
                  </a:moveTo>
                  <a:lnTo>
                    <a:pt x="1292" y="0"/>
                  </a:lnTo>
                  <a:lnTo>
                    <a:pt x="1444" y="451"/>
                  </a:lnTo>
                  <a:cubicBezTo>
                    <a:pt x="1640" y="1031"/>
                    <a:pt x="2048" y="1516"/>
                    <a:pt x="2585" y="1810"/>
                  </a:cubicBezTo>
                  <a:cubicBezTo>
                    <a:pt x="2048" y="2104"/>
                    <a:pt x="1640" y="2589"/>
                    <a:pt x="1444" y="3169"/>
                  </a:cubicBezTo>
                  <a:lnTo>
                    <a:pt x="1292" y="3620"/>
                  </a:lnTo>
                  <a:lnTo>
                    <a:pt x="1140" y="3169"/>
                  </a:lnTo>
                  <a:cubicBezTo>
                    <a:pt x="944" y="2589"/>
                    <a:pt x="537" y="2104"/>
                    <a:pt x="0" y="1810"/>
                  </a:cubicBezTo>
                  <a:cubicBezTo>
                    <a:pt x="537" y="1516"/>
                    <a:pt x="944" y="1031"/>
                    <a:pt x="1140" y="4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38"/>
            <p:cNvSpPr/>
            <p:nvPr/>
          </p:nvSpPr>
          <p:spPr>
            <a:xfrm rot="10800000">
              <a:off x="7805055" y="2873407"/>
              <a:ext cx="92457" cy="92451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8"/>
            <p:cNvSpPr/>
            <p:nvPr/>
          </p:nvSpPr>
          <p:spPr>
            <a:xfrm rot="10800000">
              <a:off x="7603562" y="2746209"/>
              <a:ext cx="41375" cy="41375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38"/>
            <p:cNvSpPr/>
            <p:nvPr/>
          </p:nvSpPr>
          <p:spPr>
            <a:xfrm rot="10800000">
              <a:off x="7603538" y="1358694"/>
              <a:ext cx="167398" cy="234431"/>
            </a:xfrm>
            <a:custGeom>
              <a:avLst/>
              <a:gdLst/>
              <a:ahLst/>
              <a:cxnLst/>
              <a:rect l="l" t="t" r="r" b="b"/>
              <a:pathLst>
                <a:path w="2585" h="3620" extrusionOk="0">
                  <a:moveTo>
                    <a:pt x="1140" y="451"/>
                  </a:moveTo>
                  <a:lnTo>
                    <a:pt x="1292" y="0"/>
                  </a:lnTo>
                  <a:lnTo>
                    <a:pt x="1444" y="451"/>
                  </a:lnTo>
                  <a:cubicBezTo>
                    <a:pt x="1640" y="1031"/>
                    <a:pt x="2048" y="1516"/>
                    <a:pt x="2585" y="1810"/>
                  </a:cubicBezTo>
                  <a:cubicBezTo>
                    <a:pt x="2048" y="2104"/>
                    <a:pt x="1640" y="2589"/>
                    <a:pt x="1444" y="3169"/>
                  </a:cubicBezTo>
                  <a:lnTo>
                    <a:pt x="1292" y="3620"/>
                  </a:lnTo>
                  <a:lnTo>
                    <a:pt x="1140" y="3169"/>
                  </a:lnTo>
                  <a:cubicBezTo>
                    <a:pt x="944" y="2589"/>
                    <a:pt x="537" y="2104"/>
                    <a:pt x="0" y="1810"/>
                  </a:cubicBezTo>
                  <a:cubicBezTo>
                    <a:pt x="537" y="1516"/>
                    <a:pt x="944" y="1031"/>
                    <a:pt x="1140" y="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06" name="Google Shape;1006;p38"/>
            <p:cNvGrpSpPr/>
            <p:nvPr/>
          </p:nvGrpSpPr>
          <p:grpSpPr>
            <a:xfrm>
              <a:off x="5106526" y="1004203"/>
              <a:ext cx="3803958" cy="3759456"/>
              <a:chOff x="5386275" y="1165275"/>
              <a:chExt cx="3641197" cy="3598598"/>
            </a:xfrm>
          </p:grpSpPr>
          <p:sp>
            <p:nvSpPr>
              <p:cNvPr id="1007" name="Google Shape;1007;p38"/>
              <p:cNvSpPr/>
              <p:nvPr/>
            </p:nvSpPr>
            <p:spPr>
              <a:xfrm>
                <a:off x="5474504" y="4347891"/>
                <a:ext cx="2864243" cy="415983"/>
              </a:xfrm>
              <a:custGeom>
                <a:avLst/>
                <a:gdLst/>
                <a:ahLst/>
                <a:cxnLst/>
                <a:rect l="l" t="t" r="r" b="b"/>
                <a:pathLst>
                  <a:path w="8538" h="1240" extrusionOk="0">
                    <a:moveTo>
                      <a:pt x="8538" y="620"/>
                    </a:moveTo>
                    <a:cubicBezTo>
                      <a:pt x="8538" y="620"/>
                      <a:pt x="6628" y="1240"/>
                      <a:pt x="4269" y="1240"/>
                    </a:cubicBezTo>
                    <a:cubicBezTo>
                      <a:pt x="1912" y="1240"/>
                      <a:pt x="0" y="620"/>
                      <a:pt x="0" y="620"/>
                    </a:cubicBezTo>
                    <a:cubicBezTo>
                      <a:pt x="0" y="620"/>
                      <a:pt x="1912" y="0"/>
                      <a:pt x="4269" y="0"/>
                    </a:cubicBezTo>
                    <a:cubicBezTo>
                      <a:pt x="6628" y="0"/>
                      <a:pt x="8538" y="620"/>
                      <a:pt x="8538" y="620"/>
                    </a:cubicBezTo>
                    <a:close/>
                  </a:path>
                </a:pathLst>
              </a:custGeom>
              <a:solidFill>
                <a:srgbClr val="340C02">
                  <a:alpha val="12500"/>
                </a:srgbClr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8" name="Google Shape;1008;p38"/>
              <p:cNvSpPr/>
              <p:nvPr/>
            </p:nvSpPr>
            <p:spPr>
              <a:xfrm>
                <a:off x="6736545" y="3810466"/>
                <a:ext cx="222081" cy="53104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583" extrusionOk="0">
                    <a:moveTo>
                      <a:pt x="72" y="1583"/>
                    </a:moveTo>
                    <a:cubicBezTo>
                      <a:pt x="64" y="1583"/>
                      <a:pt x="56" y="1581"/>
                      <a:pt x="48" y="1578"/>
                    </a:cubicBezTo>
                    <a:cubicBezTo>
                      <a:pt x="10" y="1565"/>
                      <a:pt x="-9" y="1523"/>
                      <a:pt x="4" y="1486"/>
                    </a:cubicBezTo>
                    <a:lnTo>
                      <a:pt x="522" y="49"/>
                    </a:lnTo>
                    <a:cubicBezTo>
                      <a:pt x="535" y="11"/>
                      <a:pt x="576" y="-8"/>
                      <a:pt x="614" y="5"/>
                    </a:cubicBezTo>
                    <a:cubicBezTo>
                      <a:pt x="651" y="19"/>
                      <a:pt x="671" y="60"/>
                      <a:pt x="657" y="98"/>
                    </a:cubicBezTo>
                    <a:lnTo>
                      <a:pt x="140" y="1535"/>
                    </a:lnTo>
                    <a:cubicBezTo>
                      <a:pt x="129" y="1564"/>
                      <a:pt x="101" y="1583"/>
                      <a:pt x="72" y="158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9" name="Google Shape;1009;p38"/>
              <p:cNvSpPr/>
              <p:nvPr/>
            </p:nvSpPr>
            <p:spPr>
              <a:xfrm>
                <a:off x="6613092" y="4271739"/>
                <a:ext cx="295885" cy="69778"/>
              </a:xfrm>
              <a:custGeom>
                <a:avLst/>
                <a:gdLst/>
                <a:ahLst/>
                <a:cxnLst/>
                <a:rect l="l" t="t" r="r" b="b"/>
                <a:pathLst>
                  <a:path w="882" h="208" extrusionOk="0">
                    <a:moveTo>
                      <a:pt x="882" y="208"/>
                    </a:moveTo>
                    <a:lnTo>
                      <a:pt x="0" y="208"/>
                    </a:lnTo>
                    <a:lnTo>
                      <a:pt x="0" y="0"/>
                    </a:lnTo>
                    <a:lnTo>
                      <a:pt x="882" y="0"/>
                    </a:lnTo>
                    <a:lnTo>
                      <a:pt x="882" y="20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29875" rIns="90000" bIns="29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0" name="Google Shape;1010;p38"/>
              <p:cNvSpPr/>
              <p:nvPr/>
            </p:nvSpPr>
            <p:spPr>
              <a:xfrm>
                <a:off x="6847586" y="3287802"/>
                <a:ext cx="263679" cy="513605"/>
              </a:xfrm>
              <a:custGeom>
                <a:avLst/>
                <a:gdLst/>
                <a:ahLst/>
                <a:cxnLst/>
                <a:rect l="l" t="t" r="r" b="b"/>
                <a:pathLst>
                  <a:path w="786" h="1531" extrusionOk="0">
                    <a:moveTo>
                      <a:pt x="720" y="1"/>
                    </a:moveTo>
                    <a:cubicBezTo>
                      <a:pt x="729" y="1"/>
                      <a:pt x="737" y="4"/>
                      <a:pt x="744" y="7"/>
                    </a:cubicBezTo>
                    <a:cubicBezTo>
                      <a:pt x="781" y="24"/>
                      <a:pt x="796" y="67"/>
                      <a:pt x="780" y="103"/>
                    </a:cubicBezTo>
                    <a:lnTo>
                      <a:pt x="137" y="1490"/>
                    </a:lnTo>
                    <a:cubicBezTo>
                      <a:pt x="120" y="1526"/>
                      <a:pt x="78" y="1542"/>
                      <a:pt x="41" y="1525"/>
                    </a:cubicBezTo>
                    <a:cubicBezTo>
                      <a:pt x="5" y="1508"/>
                      <a:pt x="-10" y="1465"/>
                      <a:pt x="6" y="1429"/>
                    </a:cubicBezTo>
                    <a:lnTo>
                      <a:pt x="649" y="42"/>
                    </a:lnTo>
                    <a:cubicBezTo>
                      <a:pt x="662" y="14"/>
                      <a:pt x="691" y="-2"/>
                      <a:pt x="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1" name="Google Shape;1011;p38"/>
              <p:cNvSpPr/>
              <p:nvPr/>
            </p:nvSpPr>
            <p:spPr>
              <a:xfrm>
                <a:off x="6935479" y="3275054"/>
                <a:ext cx="300581" cy="95273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84" extrusionOk="0">
                    <a:moveTo>
                      <a:pt x="18" y="0"/>
                    </a:moveTo>
                    <a:lnTo>
                      <a:pt x="896" y="78"/>
                    </a:lnTo>
                    <a:lnTo>
                      <a:pt x="878" y="284"/>
                    </a:lnTo>
                    <a:lnTo>
                      <a:pt x="0" y="206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2" name="Google Shape;1012;p38"/>
              <p:cNvSpPr/>
              <p:nvPr/>
            </p:nvSpPr>
            <p:spPr>
              <a:xfrm>
                <a:off x="6566797" y="3527328"/>
                <a:ext cx="593446" cy="593446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769" extrusionOk="0">
                    <a:moveTo>
                      <a:pt x="1769" y="885"/>
                    </a:moveTo>
                    <a:cubicBezTo>
                      <a:pt x="1769" y="1373"/>
                      <a:pt x="1373" y="1769"/>
                      <a:pt x="884" y="1769"/>
                    </a:cubicBezTo>
                    <a:cubicBezTo>
                      <a:pt x="396" y="1769"/>
                      <a:pt x="0" y="1373"/>
                      <a:pt x="0" y="885"/>
                    </a:cubicBezTo>
                    <a:cubicBezTo>
                      <a:pt x="0" y="396"/>
                      <a:pt x="396" y="0"/>
                      <a:pt x="884" y="0"/>
                    </a:cubicBezTo>
                    <a:cubicBezTo>
                      <a:pt x="1373" y="0"/>
                      <a:pt x="1769" y="396"/>
                      <a:pt x="1769" y="88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p38"/>
              <p:cNvSpPr/>
              <p:nvPr/>
            </p:nvSpPr>
            <p:spPr>
              <a:xfrm>
                <a:off x="5386275" y="3166026"/>
                <a:ext cx="1373750" cy="1374085"/>
              </a:xfrm>
              <a:custGeom>
                <a:avLst/>
                <a:gdLst/>
                <a:ahLst/>
                <a:cxnLst/>
                <a:rect l="l" t="t" r="r" b="b"/>
                <a:pathLst>
                  <a:path w="4095" h="4096" extrusionOk="0">
                    <a:moveTo>
                      <a:pt x="2048" y="345"/>
                    </a:moveTo>
                    <a:cubicBezTo>
                      <a:pt x="1108" y="345"/>
                      <a:pt x="344" y="1109"/>
                      <a:pt x="344" y="2049"/>
                    </a:cubicBezTo>
                    <a:cubicBezTo>
                      <a:pt x="344" y="2987"/>
                      <a:pt x="1108" y="3751"/>
                      <a:pt x="2048" y="3751"/>
                    </a:cubicBezTo>
                    <a:cubicBezTo>
                      <a:pt x="2986" y="3751"/>
                      <a:pt x="3750" y="2987"/>
                      <a:pt x="3750" y="2049"/>
                    </a:cubicBezTo>
                    <a:cubicBezTo>
                      <a:pt x="3750" y="1109"/>
                      <a:pt x="2986" y="345"/>
                      <a:pt x="2048" y="345"/>
                    </a:cubicBezTo>
                    <a:moveTo>
                      <a:pt x="2048" y="4096"/>
                    </a:moveTo>
                    <a:cubicBezTo>
                      <a:pt x="918" y="4096"/>
                      <a:pt x="0" y="3177"/>
                      <a:pt x="0" y="2049"/>
                    </a:cubicBezTo>
                    <a:cubicBezTo>
                      <a:pt x="0" y="919"/>
                      <a:pt x="918" y="0"/>
                      <a:pt x="2048" y="0"/>
                    </a:cubicBezTo>
                    <a:cubicBezTo>
                      <a:pt x="3176" y="0"/>
                      <a:pt x="4095" y="919"/>
                      <a:pt x="4095" y="2049"/>
                    </a:cubicBezTo>
                    <a:cubicBezTo>
                      <a:pt x="4095" y="3177"/>
                      <a:pt x="3176" y="4096"/>
                      <a:pt x="2048" y="40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p38"/>
              <p:cNvSpPr/>
              <p:nvPr/>
            </p:nvSpPr>
            <p:spPr>
              <a:xfrm>
                <a:off x="7653387" y="3166026"/>
                <a:ext cx="1374085" cy="1374085"/>
              </a:xfrm>
              <a:custGeom>
                <a:avLst/>
                <a:gdLst/>
                <a:ahLst/>
                <a:cxnLst/>
                <a:rect l="l" t="t" r="r" b="b"/>
                <a:pathLst>
                  <a:path w="4096" h="4096" extrusionOk="0">
                    <a:moveTo>
                      <a:pt x="2048" y="345"/>
                    </a:moveTo>
                    <a:cubicBezTo>
                      <a:pt x="1109" y="345"/>
                      <a:pt x="345" y="1109"/>
                      <a:pt x="345" y="2049"/>
                    </a:cubicBezTo>
                    <a:cubicBezTo>
                      <a:pt x="345" y="2987"/>
                      <a:pt x="1109" y="3751"/>
                      <a:pt x="2048" y="3751"/>
                    </a:cubicBezTo>
                    <a:cubicBezTo>
                      <a:pt x="2987" y="3751"/>
                      <a:pt x="3751" y="2987"/>
                      <a:pt x="3751" y="2049"/>
                    </a:cubicBezTo>
                    <a:cubicBezTo>
                      <a:pt x="3751" y="1109"/>
                      <a:pt x="2987" y="345"/>
                      <a:pt x="2048" y="345"/>
                    </a:cubicBezTo>
                    <a:moveTo>
                      <a:pt x="2048" y="4096"/>
                    </a:moveTo>
                    <a:cubicBezTo>
                      <a:pt x="919" y="4096"/>
                      <a:pt x="0" y="3177"/>
                      <a:pt x="0" y="2049"/>
                    </a:cubicBezTo>
                    <a:cubicBezTo>
                      <a:pt x="0" y="919"/>
                      <a:pt x="919" y="0"/>
                      <a:pt x="2048" y="0"/>
                    </a:cubicBezTo>
                    <a:cubicBezTo>
                      <a:pt x="3177" y="0"/>
                      <a:pt x="4096" y="919"/>
                      <a:pt x="4096" y="2049"/>
                    </a:cubicBezTo>
                    <a:cubicBezTo>
                      <a:pt x="4096" y="3177"/>
                      <a:pt x="3177" y="4096"/>
                      <a:pt x="2048" y="40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5" name="Google Shape;1015;p38"/>
              <p:cNvSpPr/>
              <p:nvPr/>
            </p:nvSpPr>
            <p:spPr>
              <a:xfrm>
                <a:off x="6020986" y="2751719"/>
                <a:ext cx="2111113" cy="1217756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3630" extrusionOk="0">
                    <a:moveTo>
                      <a:pt x="1844" y="718"/>
                    </a:moveTo>
                    <a:lnTo>
                      <a:pt x="2327" y="3079"/>
                    </a:lnTo>
                    <a:lnTo>
                      <a:pt x="627" y="2993"/>
                    </a:lnTo>
                    <a:lnTo>
                      <a:pt x="1844" y="718"/>
                    </a:lnTo>
                    <a:moveTo>
                      <a:pt x="5463" y="666"/>
                    </a:moveTo>
                    <a:lnTo>
                      <a:pt x="2726" y="2813"/>
                    </a:lnTo>
                    <a:lnTo>
                      <a:pt x="2102" y="597"/>
                    </a:lnTo>
                    <a:lnTo>
                      <a:pt x="5463" y="666"/>
                    </a:lnTo>
                    <a:moveTo>
                      <a:pt x="6263" y="305"/>
                    </a:moveTo>
                    <a:lnTo>
                      <a:pt x="6249" y="147"/>
                    </a:lnTo>
                    <a:lnTo>
                      <a:pt x="2030" y="347"/>
                    </a:lnTo>
                    <a:lnTo>
                      <a:pt x="1958" y="0"/>
                    </a:lnTo>
                    <a:lnTo>
                      <a:pt x="1700" y="0"/>
                    </a:lnTo>
                    <a:lnTo>
                      <a:pt x="1723" y="442"/>
                    </a:lnTo>
                    <a:lnTo>
                      <a:pt x="78" y="3191"/>
                    </a:lnTo>
                    <a:lnTo>
                      <a:pt x="0" y="3320"/>
                    </a:lnTo>
                    <a:lnTo>
                      <a:pt x="2516" y="3630"/>
                    </a:lnTo>
                    <a:lnTo>
                      <a:pt x="2636" y="3630"/>
                    </a:lnTo>
                    <a:lnTo>
                      <a:pt x="6293" y="635"/>
                    </a:lnTo>
                    <a:lnTo>
                      <a:pt x="6263" y="30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6" name="Google Shape;1016;p38"/>
              <p:cNvSpPr/>
              <p:nvPr/>
            </p:nvSpPr>
            <p:spPr>
              <a:xfrm>
                <a:off x="6020986" y="2854038"/>
                <a:ext cx="2111113" cy="1115438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3325" extrusionOk="0">
                    <a:moveTo>
                      <a:pt x="6293" y="330"/>
                    </a:moveTo>
                    <a:lnTo>
                      <a:pt x="2636" y="3325"/>
                    </a:lnTo>
                    <a:lnTo>
                      <a:pt x="2516" y="3325"/>
                    </a:lnTo>
                    <a:lnTo>
                      <a:pt x="0" y="3015"/>
                    </a:lnTo>
                    <a:lnTo>
                      <a:pt x="78" y="2886"/>
                    </a:lnTo>
                    <a:lnTo>
                      <a:pt x="158" y="2803"/>
                    </a:lnTo>
                    <a:lnTo>
                      <a:pt x="2615" y="3010"/>
                    </a:lnTo>
                    <a:lnTo>
                      <a:pt x="6263" y="0"/>
                    </a:lnTo>
                    <a:lnTo>
                      <a:pt x="6293" y="330"/>
                    </a:lnTo>
                    <a:close/>
                  </a:path>
                </a:pathLst>
              </a:custGeom>
              <a:solidFill>
                <a:srgbClr val="602015">
                  <a:alpha val="46840"/>
                </a:srgbClr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Google Shape;1017;p38"/>
              <p:cNvSpPr/>
              <p:nvPr/>
            </p:nvSpPr>
            <p:spPr>
              <a:xfrm>
                <a:off x="6353437" y="2578616"/>
                <a:ext cx="582040" cy="205308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612" extrusionOk="0">
                    <a:moveTo>
                      <a:pt x="342" y="612"/>
                    </a:moveTo>
                    <a:lnTo>
                      <a:pt x="1735" y="612"/>
                    </a:lnTo>
                    <a:cubicBezTo>
                      <a:pt x="1735" y="612"/>
                      <a:pt x="1664" y="228"/>
                      <a:pt x="1476" y="268"/>
                    </a:cubicBezTo>
                    <a:cubicBezTo>
                      <a:pt x="890" y="395"/>
                      <a:pt x="803" y="-102"/>
                      <a:pt x="255" y="19"/>
                    </a:cubicBezTo>
                    <a:cubicBezTo>
                      <a:pt x="42" y="65"/>
                      <a:pt x="-230" y="612"/>
                      <a:pt x="342" y="6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p38"/>
              <p:cNvSpPr/>
              <p:nvPr/>
            </p:nvSpPr>
            <p:spPr>
              <a:xfrm>
                <a:off x="8012340" y="2490051"/>
                <a:ext cx="589421" cy="1479423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4410" extrusionOk="0">
                    <a:moveTo>
                      <a:pt x="1050" y="4410"/>
                    </a:moveTo>
                    <a:cubicBezTo>
                      <a:pt x="997" y="4410"/>
                      <a:pt x="949" y="4373"/>
                      <a:pt x="937" y="4319"/>
                    </a:cubicBezTo>
                    <a:lnTo>
                      <a:pt x="3" y="141"/>
                    </a:lnTo>
                    <a:cubicBezTo>
                      <a:pt x="-5" y="107"/>
                      <a:pt x="3" y="71"/>
                      <a:pt x="25" y="44"/>
                    </a:cubicBezTo>
                    <a:cubicBezTo>
                      <a:pt x="47" y="16"/>
                      <a:pt x="81" y="0"/>
                      <a:pt x="116" y="0"/>
                    </a:cubicBezTo>
                    <a:lnTo>
                      <a:pt x="1241" y="0"/>
                    </a:lnTo>
                    <a:cubicBezTo>
                      <a:pt x="1526" y="0"/>
                      <a:pt x="1757" y="231"/>
                      <a:pt x="1757" y="516"/>
                    </a:cubicBezTo>
                    <a:cubicBezTo>
                      <a:pt x="1757" y="800"/>
                      <a:pt x="1526" y="1031"/>
                      <a:pt x="1241" y="1031"/>
                    </a:cubicBezTo>
                    <a:lnTo>
                      <a:pt x="1012" y="1031"/>
                    </a:lnTo>
                    <a:cubicBezTo>
                      <a:pt x="948" y="1031"/>
                      <a:pt x="896" y="979"/>
                      <a:pt x="896" y="915"/>
                    </a:cubicBezTo>
                    <a:cubicBezTo>
                      <a:pt x="896" y="851"/>
                      <a:pt x="948" y="799"/>
                      <a:pt x="1012" y="799"/>
                    </a:cubicBezTo>
                    <a:lnTo>
                      <a:pt x="1241" y="799"/>
                    </a:lnTo>
                    <a:cubicBezTo>
                      <a:pt x="1398" y="799"/>
                      <a:pt x="1525" y="672"/>
                      <a:pt x="1525" y="516"/>
                    </a:cubicBezTo>
                    <a:cubicBezTo>
                      <a:pt x="1525" y="359"/>
                      <a:pt x="1398" y="232"/>
                      <a:pt x="1241" y="232"/>
                    </a:cubicBezTo>
                    <a:lnTo>
                      <a:pt x="260" y="232"/>
                    </a:lnTo>
                    <a:lnTo>
                      <a:pt x="1163" y="4269"/>
                    </a:lnTo>
                    <a:cubicBezTo>
                      <a:pt x="1177" y="4331"/>
                      <a:pt x="1138" y="4393"/>
                      <a:pt x="1076" y="4407"/>
                    </a:cubicBezTo>
                    <a:cubicBezTo>
                      <a:pt x="1067" y="4409"/>
                      <a:pt x="1059" y="4410"/>
                      <a:pt x="1050" y="441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p38"/>
              <p:cNvSpPr/>
              <p:nvPr/>
            </p:nvSpPr>
            <p:spPr>
              <a:xfrm>
                <a:off x="7485987" y="4294551"/>
                <a:ext cx="481399" cy="214365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639" extrusionOk="0">
                    <a:moveTo>
                      <a:pt x="1435" y="465"/>
                    </a:moveTo>
                    <a:cubicBezTo>
                      <a:pt x="1428" y="441"/>
                      <a:pt x="1414" y="413"/>
                      <a:pt x="1380" y="402"/>
                    </a:cubicBezTo>
                    <a:cubicBezTo>
                      <a:pt x="1283" y="370"/>
                      <a:pt x="929" y="277"/>
                      <a:pt x="830" y="214"/>
                    </a:cubicBezTo>
                    <a:cubicBezTo>
                      <a:pt x="753" y="165"/>
                      <a:pt x="677" y="49"/>
                      <a:pt x="648" y="0"/>
                    </a:cubicBezTo>
                    <a:lnTo>
                      <a:pt x="15" y="93"/>
                    </a:lnTo>
                    <a:cubicBezTo>
                      <a:pt x="-6" y="259"/>
                      <a:pt x="1" y="573"/>
                      <a:pt x="3" y="639"/>
                    </a:cubicBezTo>
                    <a:lnTo>
                      <a:pt x="1435" y="46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0" name="Google Shape;1020;p38"/>
              <p:cNvSpPr/>
              <p:nvPr/>
            </p:nvSpPr>
            <p:spPr>
              <a:xfrm>
                <a:off x="7486993" y="4450545"/>
                <a:ext cx="486432" cy="105673"/>
              </a:xfrm>
              <a:custGeom>
                <a:avLst/>
                <a:gdLst/>
                <a:ahLst/>
                <a:cxnLst/>
                <a:rect l="l" t="t" r="r" b="b"/>
                <a:pathLst>
                  <a:path w="1450" h="315" extrusionOk="0">
                    <a:moveTo>
                      <a:pt x="1450" y="141"/>
                    </a:moveTo>
                    <a:lnTo>
                      <a:pt x="17" y="315"/>
                    </a:lnTo>
                    <a:lnTo>
                      <a:pt x="0" y="174"/>
                    </a:lnTo>
                    <a:lnTo>
                      <a:pt x="1432" y="0"/>
                    </a:lnTo>
                    <a:lnTo>
                      <a:pt x="1450" y="14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1" name="Google Shape;1021;p38"/>
              <p:cNvSpPr/>
              <p:nvPr/>
            </p:nvSpPr>
            <p:spPr>
              <a:xfrm>
                <a:off x="7723165" y="4342523"/>
                <a:ext cx="68436" cy="5703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70" extrusionOk="0">
                    <a:moveTo>
                      <a:pt x="7" y="125"/>
                    </a:moveTo>
                    <a:cubicBezTo>
                      <a:pt x="6" y="127"/>
                      <a:pt x="6" y="129"/>
                      <a:pt x="5" y="130"/>
                    </a:cubicBezTo>
                    <a:cubicBezTo>
                      <a:pt x="-1" y="144"/>
                      <a:pt x="-3" y="163"/>
                      <a:pt x="15" y="169"/>
                    </a:cubicBezTo>
                    <a:cubicBezTo>
                      <a:pt x="24" y="171"/>
                      <a:pt x="34" y="169"/>
                      <a:pt x="42" y="166"/>
                    </a:cubicBezTo>
                    <a:cubicBezTo>
                      <a:pt x="73" y="156"/>
                      <a:pt x="101" y="140"/>
                      <a:pt x="126" y="121"/>
                    </a:cubicBezTo>
                    <a:cubicBezTo>
                      <a:pt x="154" y="100"/>
                      <a:pt x="184" y="79"/>
                      <a:pt x="200" y="48"/>
                    </a:cubicBezTo>
                    <a:cubicBezTo>
                      <a:pt x="216" y="15"/>
                      <a:pt x="185" y="-9"/>
                      <a:pt x="152" y="2"/>
                    </a:cubicBezTo>
                    <a:cubicBezTo>
                      <a:pt x="94" y="21"/>
                      <a:pt x="33" y="70"/>
                      <a:pt x="7" y="12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16200" rIns="90000" bIns="162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2" name="Google Shape;1022;p38"/>
              <p:cNvSpPr/>
              <p:nvPr/>
            </p:nvSpPr>
            <p:spPr>
              <a:xfrm>
                <a:off x="7762750" y="4363658"/>
                <a:ext cx="68100" cy="56694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69" extrusionOk="0">
                    <a:moveTo>
                      <a:pt x="6" y="125"/>
                    </a:moveTo>
                    <a:cubicBezTo>
                      <a:pt x="6" y="126"/>
                      <a:pt x="5" y="128"/>
                      <a:pt x="4" y="130"/>
                    </a:cubicBezTo>
                    <a:cubicBezTo>
                      <a:pt x="-1" y="143"/>
                      <a:pt x="-4" y="163"/>
                      <a:pt x="14" y="168"/>
                    </a:cubicBezTo>
                    <a:cubicBezTo>
                      <a:pt x="23" y="171"/>
                      <a:pt x="33" y="168"/>
                      <a:pt x="42" y="166"/>
                    </a:cubicBezTo>
                    <a:cubicBezTo>
                      <a:pt x="72" y="156"/>
                      <a:pt x="100" y="139"/>
                      <a:pt x="126" y="120"/>
                    </a:cubicBezTo>
                    <a:cubicBezTo>
                      <a:pt x="153" y="100"/>
                      <a:pt x="183" y="78"/>
                      <a:pt x="199" y="47"/>
                    </a:cubicBezTo>
                    <a:cubicBezTo>
                      <a:pt x="215" y="15"/>
                      <a:pt x="184" y="-9"/>
                      <a:pt x="151" y="2"/>
                    </a:cubicBezTo>
                    <a:cubicBezTo>
                      <a:pt x="93" y="21"/>
                      <a:pt x="32" y="69"/>
                      <a:pt x="6" y="12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3" name="Google Shape;1023;p38"/>
              <p:cNvSpPr/>
              <p:nvPr/>
            </p:nvSpPr>
            <p:spPr>
              <a:xfrm>
                <a:off x="7809045" y="4374729"/>
                <a:ext cx="68436" cy="5703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70" extrusionOk="0">
                    <a:moveTo>
                      <a:pt x="7" y="125"/>
                    </a:moveTo>
                    <a:cubicBezTo>
                      <a:pt x="6" y="127"/>
                      <a:pt x="6" y="129"/>
                      <a:pt x="5" y="131"/>
                    </a:cubicBezTo>
                    <a:cubicBezTo>
                      <a:pt x="-1" y="144"/>
                      <a:pt x="-3" y="163"/>
                      <a:pt x="15" y="169"/>
                    </a:cubicBezTo>
                    <a:cubicBezTo>
                      <a:pt x="24" y="172"/>
                      <a:pt x="34" y="169"/>
                      <a:pt x="42" y="166"/>
                    </a:cubicBezTo>
                    <a:cubicBezTo>
                      <a:pt x="73" y="157"/>
                      <a:pt x="101" y="140"/>
                      <a:pt x="126" y="121"/>
                    </a:cubicBezTo>
                    <a:cubicBezTo>
                      <a:pt x="154" y="101"/>
                      <a:pt x="184" y="79"/>
                      <a:pt x="200" y="48"/>
                    </a:cubicBezTo>
                    <a:cubicBezTo>
                      <a:pt x="216" y="16"/>
                      <a:pt x="185" y="-9"/>
                      <a:pt x="152" y="2"/>
                    </a:cubicBezTo>
                    <a:cubicBezTo>
                      <a:pt x="94" y="22"/>
                      <a:pt x="33" y="70"/>
                      <a:pt x="7" y="12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16200" rIns="90000" bIns="162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4" name="Google Shape;1024;p38"/>
              <p:cNvSpPr/>
              <p:nvPr/>
            </p:nvSpPr>
            <p:spPr>
              <a:xfrm>
                <a:off x="7086441" y="2751383"/>
                <a:ext cx="134859" cy="213359"/>
              </a:xfrm>
              <a:custGeom>
                <a:avLst/>
                <a:gdLst/>
                <a:ahLst/>
                <a:cxnLst/>
                <a:rect l="l" t="t" r="r" b="b"/>
                <a:pathLst>
                  <a:path w="402" h="636" extrusionOk="0">
                    <a:moveTo>
                      <a:pt x="402" y="0"/>
                    </a:moveTo>
                    <a:cubicBezTo>
                      <a:pt x="372" y="255"/>
                      <a:pt x="229" y="491"/>
                      <a:pt x="17" y="636"/>
                    </a:cubicBezTo>
                    <a:cubicBezTo>
                      <a:pt x="11" y="622"/>
                      <a:pt x="5" y="607"/>
                      <a:pt x="0" y="593"/>
                    </a:cubicBezTo>
                    <a:cubicBezTo>
                      <a:pt x="195" y="455"/>
                      <a:pt x="328" y="237"/>
                      <a:pt x="357" y="0"/>
                    </a:cubicBezTo>
                    <a:lnTo>
                      <a:pt x="402" y="0"/>
                    </a:lnTo>
                    <a:close/>
                  </a:path>
                </a:pathLst>
              </a:custGeom>
              <a:solidFill>
                <a:srgbClr val="E1BFB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5" name="Google Shape;1025;p38"/>
              <p:cNvSpPr/>
              <p:nvPr/>
            </p:nvSpPr>
            <p:spPr>
              <a:xfrm>
                <a:off x="7059268" y="2751383"/>
                <a:ext cx="104667" cy="143917"/>
              </a:xfrm>
              <a:custGeom>
                <a:avLst/>
                <a:gdLst/>
                <a:ahLst/>
                <a:cxnLst/>
                <a:rect l="l" t="t" r="r" b="b"/>
                <a:pathLst>
                  <a:path w="312" h="429" extrusionOk="0">
                    <a:moveTo>
                      <a:pt x="312" y="0"/>
                    </a:moveTo>
                    <a:cubicBezTo>
                      <a:pt x="287" y="179"/>
                      <a:pt x="174" y="339"/>
                      <a:pt x="16" y="429"/>
                    </a:cubicBezTo>
                    <a:cubicBezTo>
                      <a:pt x="10" y="414"/>
                      <a:pt x="5" y="400"/>
                      <a:pt x="0" y="387"/>
                    </a:cubicBezTo>
                    <a:cubicBezTo>
                      <a:pt x="141" y="305"/>
                      <a:pt x="241" y="161"/>
                      <a:pt x="266" y="1"/>
                    </a:cubicBezTo>
                    <a:lnTo>
                      <a:pt x="312" y="0"/>
                    </a:lnTo>
                    <a:close/>
                  </a:path>
                </a:pathLst>
              </a:custGeom>
              <a:solidFill>
                <a:srgbClr val="E1BFB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6" name="Google Shape;1026;p38"/>
              <p:cNvSpPr/>
              <p:nvPr/>
            </p:nvSpPr>
            <p:spPr>
              <a:xfrm>
                <a:off x="7008276" y="2750377"/>
                <a:ext cx="695094" cy="1575367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4696" extrusionOk="0">
                    <a:moveTo>
                      <a:pt x="2072" y="4603"/>
                    </a:moveTo>
                    <a:lnTo>
                      <a:pt x="1682" y="4660"/>
                    </a:lnTo>
                    <a:lnTo>
                      <a:pt x="1439" y="4696"/>
                    </a:lnTo>
                    <a:lnTo>
                      <a:pt x="1153" y="2817"/>
                    </a:lnTo>
                    <a:cubicBezTo>
                      <a:pt x="1153" y="2817"/>
                      <a:pt x="381" y="975"/>
                      <a:pt x="250" y="639"/>
                    </a:cubicBezTo>
                    <a:cubicBezTo>
                      <a:pt x="244" y="625"/>
                      <a:pt x="238" y="610"/>
                      <a:pt x="233" y="596"/>
                    </a:cubicBezTo>
                    <a:cubicBezTo>
                      <a:pt x="210" y="538"/>
                      <a:pt x="188" y="483"/>
                      <a:pt x="168" y="432"/>
                    </a:cubicBezTo>
                    <a:cubicBezTo>
                      <a:pt x="162" y="417"/>
                      <a:pt x="157" y="403"/>
                      <a:pt x="152" y="390"/>
                    </a:cubicBezTo>
                    <a:cubicBezTo>
                      <a:pt x="61" y="159"/>
                      <a:pt x="0" y="6"/>
                      <a:pt x="0" y="6"/>
                    </a:cubicBezTo>
                    <a:lnTo>
                      <a:pt x="215" y="4"/>
                    </a:lnTo>
                    <a:lnTo>
                      <a:pt x="364" y="4"/>
                    </a:lnTo>
                    <a:lnTo>
                      <a:pt x="418" y="4"/>
                    </a:lnTo>
                    <a:lnTo>
                      <a:pt x="464" y="3"/>
                    </a:lnTo>
                    <a:lnTo>
                      <a:pt x="589" y="3"/>
                    </a:lnTo>
                    <a:lnTo>
                      <a:pt x="635" y="3"/>
                    </a:lnTo>
                    <a:lnTo>
                      <a:pt x="1219" y="0"/>
                    </a:lnTo>
                    <a:lnTo>
                      <a:pt x="1932" y="2551"/>
                    </a:lnTo>
                    <a:lnTo>
                      <a:pt x="2072" y="4603"/>
                    </a:lnTo>
                    <a:close/>
                  </a:path>
                </a:pathLst>
              </a:custGeom>
              <a:solidFill>
                <a:srgbClr val="FFA07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7" name="Google Shape;1027;p38"/>
              <p:cNvSpPr/>
              <p:nvPr/>
            </p:nvSpPr>
            <p:spPr>
              <a:xfrm>
                <a:off x="7008276" y="2751719"/>
                <a:ext cx="564261" cy="1574025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4692" extrusionOk="0">
                    <a:moveTo>
                      <a:pt x="1682" y="4656"/>
                    </a:moveTo>
                    <a:lnTo>
                      <a:pt x="1439" y="4692"/>
                    </a:lnTo>
                    <a:lnTo>
                      <a:pt x="1153" y="2813"/>
                    </a:lnTo>
                    <a:cubicBezTo>
                      <a:pt x="1153" y="2813"/>
                      <a:pt x="381" y="971"/>
                      <a:pt x="250" y="635"/>
                    </a:cubicBezTo>
                    <a:cubicBezTo>
                      <a:pt x="244" y="621"/>
                      <a:pt x="238" y="606"/>
                      <a:pt x="233" y="592"/>
                    </a:cubicBezTo>
                    <a:cubicBezTo>
                      <a:pt x="210" y="534"/>
                      <a:pt x="188" y="479"/>
                      <a:pt x="168" y="428"/>
                    </a:cubicBezTo>
                    <a:cubicBezTo>
                      <a:pt x="162" y="413"/>
                      <a:pt x="157" y="399"/>
                      <a:pt x="152" y="386"/>
                    </a:cubicBezTo>
                    <a:cubicBezTo>
                      <a:pt x="61" y="155"/>
                      <a:pt x="0" y="2"/>
                      <a:pt x="0" y="2"/>
                    </a:cubicBezTo>
                    <a:lnTo>
                      <a:pt x="215" y="0"/>
                    </a:lnTo>
                    <a:lnTo>
                      <a:pt x="364" y="0"/>
                    </a:lnTo>
                    <a:cubicBezTo>
                      <a:pt x="569" y="542"/>
                      <a:pt x="1429" y="2815"/>
                      <a:pt x="1529" y="3032"/>
                    </a:cubicBezTo>
                    <a:cubicBezTo>
                      <a:pt x="1609" y="3204"/>
                      <a:pt x="1659" y="4114"/>
                      <a:pt x="1682" y="4656"/>
                    </a:cubicBezTo>
                    <a:close/>
                  </a:path>
                </a:pathLst>
              </a:custGeom>
              <a:solidFill>
                <a:srgbClr val="FF7D6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8" name="Google Shape;1028;p38"/>
              <p:cNvSpPr/>
              <p:nvPr/>
            </p:nvSpPr>
            <p:spPr>
              <a:xfrm>
                <a:off x="6903945" y="2648729"/>
                <a:ext cx="743066" cy="791709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2360" extrusionOk="0">
                    <a:moveTo>
                      <a:pt x="2215" y="1861"/>
                    </a:moveTo>
                    <a:lnTo>
                      <a:pt x="1659" y="2066"/>
                    </a:lnTo>
                    <a:lnTo>
                      <a:pt x="1538" y="2111"/>
                    </a:lnTo>
                    <a:lnTo>
                      <a:pt x="1180" y="2243"/>
                    </a:lnTo>
                    <a:lnTo>
                      <a:pt x="863" y="2360"/>
                    </a:lnTo>
                    <a:cubicBezTo>
                      <a:pt x="863" y="2360"/>
                      <a:pt x="205" y="1281"/>
                      <a:pt x="45" y="907"/>
                    </a:cubicBezTo>
                    <a:cubicBezTo>
                      <a:pt x="-10" y="777"/>
                      <a:pt x="1" y="343"/>
                      <a:pt x="1" y="343"/>
                    </a:cubicBezTo>
                    <a:lnTo>
                      <a:pt x="631" y="192"/>
                    </a:lnTo>
                    <a:lnTo>
                      <a:pt x="754" y="162"/>
                    </a:lnTo>
                    <a:lnTo>
                      <a:pt x="1425" y="0"/>
                    </a:lnTo>
                    <a:lnTo>
                      <a:pt x="1535" y="260"/>
                    </a:lnTo>
                    <a:lnTo>
                      <a:pt x="2215" y="186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9" name="Google Shape;1029;p38"/>
              <p:cNvSpPr/>
              <p:nvPr/>
            </p:nvSpPr>
            <p:spPr>
              <a:xfrm>
                <a:off x="7115627" y="2703076"/>
                <a:ext cx="344863" cy="653831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1949" extrusionOk="0">
                    <a:moveTo>
                      <a:pt x="1028" y="1904"/>
                    </a:moveTo>
                    <a:lnTo>
                      <a:pt x="907" y="1949"/>
                    </a:lnTo>
                    <a:cubicBezTo>
                      <a:pt x="688" y="1567"/>
                      <a:pt x="313" y="915"/>
                      <a:pt x="225" y="779"/>
                    </a:cubicBezTo>
                    <a:cubicBezTo>
                      <a:pt x="133" y="636"/>
                      <a:pt x="46" y="257"/>
                      <a:pt x="0" y="30"/>
                    </a:cubicBezTo>
                    <a:lnTo>
                      <a:pt x="123" y="0"/>
                    </a:lnTo>
                    <a:cubicBezTo>
                      <a:pt x="172" y="241"/>
                      <a:pt x="255" y="592"/>
                      <a:pt x="332" y="710"/>
                    </a:cubicBezTo>
                    <a:cubicBezTo>
                      <a:pt x="423" y="853"/>
                      <a:pt x="810" y="1524"/>
                      <a:pt x="1028" y="190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0" name="Google Shape;1030;p38"/>
              <p:cNvSpPr/>
              <p:nvPr/>
            </p:nvSpPr>
            <p:spPr>
              <a:xfrm>
                <a:off x="6903945" y="2648729"/>
                <a:ext cx="514946" cy="791709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2360" extrusionOk="0">
                    <a:moveTo>
                      <a:pt x="1180" y="2243"/>
                    </a:moveTo>
                    <a:lnTo>
                      <a:pt x="863" y="2360"/>
                    </a:lnTo>
                    <a:cubicBezTo>
                      <a:pt x="863" y="2360"/>
                      <a:pt x="205" y="1281"/>
                      <a:pt x="45" y="907"/>
                    </a:cubicBezTo>
                    <a:cubicBezTo>
                      <a:pt x="-10" y="777"/>
                      <a:pt x="1" y="343"/>
                      <a:pt x="1" y="343"/>
                    </a:cubicBezTo>
                    <a:lnTo>
                      <a:pt x="1425" y="0"/>
                    </a:lnTo>
                    <a:lnTo>
                      <a:pt x="1535" y="260"/>
                    </a:lnTo>
                    <a:cubicBezTo>
                      <a:pt x="1392" y="386"/>
                      <a:pt x="1071" y="629"/>
                      <a:pt x="633" y="721"/>
                    </a:cubicBezTo>
                    <a:cubicBezTo>
                      <a:pt x="208" y="810"/>
                      <a:pt x="794" y="1714"/>
                      <a:pt x="1180" y="2243"/>
                    </a:cubicBezTo>
                    <a:close/>
                  </a:path>
                </a:pathLst>
              </a:custGeom>
              <a:solidFill>
                <a:srgbClr val="602015">
                  <a:alpha val="46840"/>
                </a:srgbClr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1" name="Google Shape;1031;p38"/>
              <p:cNvSpPr/>
              <p:nvPr/>
            </p:nvSpPr>
            <p:spPr>
              <a:xfrm>
                <a:off x="7869430" y="1628897"/>
                <a:ext cx="321380" cy="347882"/>
              </a:xfrm>
              <a:custGeom>
                <a:avLst/>
                <a:gdLst/>
                <a:ahLst/>
                <a:cxnLst/>
                <a:rect l="l" t="t" r="r" b="b"/>
                <a:pathLst>
                  <a:path w="958" h="1037" extrusionOk="0">
                    <a:moveTo>
                      <a:pt x="731" y="1"/>
                    </a:moveTo>
                    <a:cubicBezTo>
                      <a:pt x="699" y="-23"/>
                      <a:pt x="209" y="401"/>
                      <a:pt x="209" y="401"/>
                    </a:cubicBezTo>
                    <a:cubicBezTo>
                      <a:pt x="223" y="299"/>
                      <a:pt x="202" y="192"/>
                      <a:pt x="150" y="103"/>
                    </a:cubicBezTo>
                    <a:cubicBezTo>
                      <a:pt x="149" y="102"/>
                      <a:pt x="149" y="102"/>
                      <a:pt x="148" y="101"/>
                    </a:cubicBezTo>
                    <a:cubicBezTo>
                      <a:pt x="143" y="93"/>
                      <a:pt x="136" y="85"/>
                      <a:pt x="127" y="86"/>
                    </a:cubicBezTo>
                    <a:cubicBezTo>
                      <a:pt x="123" y="86"/>
                      <a:pt x="119" y="88"/>
                      <a:pt x="115" y="90"/>
                    </a:cubicBezTo>
                    <a:cubicBezTo>
                      <a:pt x="85" y="110"/>
                      <a:pt x="69" y="148"/>
                      <a:pt x="65" y="184"/>
                    </a:cubicBezTo>
                    <a:cubicBezTo>
                      <a:pt x="60" y="221"/>
                      <a:pt x="65" y="258"/>
                      <a:pt x="65" y="294"/>
                    </a:cubicBezTo>
                    <a:cubicBezTo>
                      <a:pt x="64" y="364"/>
                      <a:pt x="37" y="430"/>
                      <a:pt x="10" y="495"/>
                    </a:cubicBezTo>
                    <a:cubicBezTo>
                      <a:pt x="-35" y="605"/>
                      <a:pt x="87" y="782"/>
                      <a:pt x="87" y="782"/>
                    </a:cubicBezTo>
                    <a:cubicBezTo>
                      <a:pt x="87" y="782"/>
                      <a:pt x="76" y="796"/>
                      <a:pt x="62" y="814"/>
                    </a:cubicBezTo>
                    <a:lnTo>
                      <a:pt x="302" y="1037"/>
                    </a:lnTo>
                    <a:lnTo>
                      <a:pt x="399" y="931"/>
                    </a:lnTo>
                    <a:lnTo>
                      <a:pt x="489" y="912"/>
                    </a:lnTo>
                    <a:cubicBezTo>
                      <a:pt x="551" y="890"/>
                      <a:pt x="978" y="440"/>
                      <a:pt x="957" y="404"/>
                    </a:cubicBezTo>
                    <a:cubicBezTo>
                      <a:pt x="951" y="395"/>
                      <a:pt x="944" y="384"/>
                      <a:pt x="937" y="375"/>
                    </a:cubicBezTo>
                    <a:cubicBezTo>
                      <a:pt x="926" y="360"/>
                      <a:pt x="914" y="348"/>
                      <a:pt x="906" y="339"/>
                    </a:cubicBezTo>
                    <a:cubicBezTo>
                      <a:pt x="900" y="333"/>
                      <a:pt x="896" y="329"/>
                      <a:pt x="896" y="329"/>
                    </a:cubicBezTo>
                    <a:cubicBezTo>
                      <a:pt x="896" y="329"/>
                      <a:pt x="892" y="306"/>
                      <a:pt x="883" y="281"/>
                    </a:cubicBezTo>
                    <a:cubicBezTo>
                      <a:pt x="878" y="266"/>
                      <a:pt x="872" y="250"/>
                      <a:pt x="864" y="237"/>
                    </a:cubicBezTo>
                    <a:cubicBezTo>
                      <a:pt x="856" y="223"/>
                      <a:pt x="847" y="213"/>
                      <a:pt x="836" y="211"/>
                    </a:cubicBezTo>
                    <a:cubicBezTo>
                      <a:pt x="826" y="210"/>
                      <a:pt x="791" y="228"/>
                      <a:pt x="746" y="254"/>
                    </a:cubicBezTo>
                    <a:cubicBezTo>
                      <a:pt x="638" y="319"/>
                      <a:pt x="470" y="433"/>
                      <a:pt x="470" y="418"/>
                    </a:cubicBezTo>
                    <a:cubicBezTo>
                      <a:pt x="471" y="397"/>
                      <a:pt x="765" y="61"/>
                      <a:pt x="765" y="61"/>
                    </a:cubicBezTo>
                    <a:cubicBezTo>
                      <a:pt x="765" y="61"/>
                      <a:pt x="764" y="47"/>
                      <a:pt x="755" y="31"/>
                    </a:cubicBezTo>
                    <a:cubicBezTo>
                      <a:pt x="750" y="21"/>
                      <a:pt x="742" y="10"/>
                      <a:pt x="731" y="1"/>
                    </a:cubicBezTo>
                    <a:close/>
                  </a:path>
                </a:pathLst>
              </a:custGeom>
              <a:solidFill>
                <a:srgbClr val="FFA07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2" name="Google Shape;1032;p38"/>
              <p:cNvSpPr/>
              <p:nvPr/>
            </p:nvSpPr>
            <p:spPr>
              <a:xfrm>
                <a:off x="7942227" y="1699681"/>
                <a:ext cx="248583" cy="281124"/>
              </a:xfrm>
              <a:custGeom>
                <a:avLst/>
                <a:gdLst/>
                <a:ahLst/>
                <a:cxnLst/>
                <a:rect l="l" t="t" r="r" b="b"/>
                <a:pathLst>
                  <a:path w="741" h="838" extrusionOk="0">
                    <a:moveTo>
                      <a:pt x="619" y="0"/>
                    </a:moveTo>
                    <a:cubicBezTo>
                      <a:pt x="609" y="-1"/>
                      <a:pt x="574" y="17"/>
                      <a:pt x="529" y="43"/>
                    </a:cubicBezTo>
                    <a:cubicBezTo>
                      <a:pt x="531" y="80"/>
                      <a:pt x="544" y="121"/>
                      <a:pt x="543" y="156"/>
                    </a:cubicBezTo>
                    <a:cubicBezTo>
                      <a:pt x="542" y="210"/>
                      <a:pt x="528" y="263"/>
                      <a:pt x="504" y="311"/>
                    </a:cubicBezTo>
                    <a:cubicBezTo>
                      <a:pt x="462" y="389"/>
                      <a:pt x="393" y="449"/>
                      <a:pt x="321" y="499"/>
                    </a:cubicBezTo>
                    <a:cubicBezTo>
                      <a:pt x="248" y="549"/>
                      <a:pt x="170" y="593"/>
                      <a:pt x="102" y="648"/>
                    </a:cubicBezTo>
                    <a:cubicBezTo>
                      <a:pt x="65" y="678"/>
                      <a:pt x="31" y="712"/>
                      <a:pt x="0" y="747"/>
                    </a:cubicBezTo>
                    <a:lnTo>
                      <a:pt x="95" y="838"/>
                    </a:lnTo>
                    <a:lnTo>
                      <a:pt x="182" y="720"/>
                    </a:lnTo>
                    <a:lnTo>
                      <a:pt x="272" y="701"/>
                    </a:lnTo>
                    <a:cubicBezTo>
                      <a:pt x="334" y="679"/>
                      <a:pt x="761" y="229"/>
                      <a:pt x="740" y="193"/>
                    </a:cubicBezTo>
                    <a:cubicBezTo>
                      <a:pt x="734" y="184"/>
                      <a:pt x="727" y="174"/>
                      <a:pt x="720" y="164"/>
                    </a:cubicBezTo>
                    <a:cubicBezTo>
                      <a:pt x="709" y="149"/>
                      <a:pt x="697" y="137"/>
                      <a:pt x="689" y="128"/>
                    </a:cubicBezTo>
                    <a:cubicBezTo>
                      <a:pt x="683" y="122"/>
                      <a:pt x="679" y="118"/>
                      <a:pt x="679" y="118"/>
                    </a:cubicBezTo>
                    <a:cubicBezTo>
                      <a:pt x="679" y="118"/>
                      <a:pt x="675" y="95"/>
                      <a:pt x="666" y="70"/>
                    </a:cubicBezTo>
                    <a:cubicBezTo>
                      <a:pt x="661" y="55"/>
                      <a:pt x="655" y="39"/>
                      <a:pt x="647" y="26"/>
                    </a:cubicBezTo>
                    <a:cubicBezTo>
                      <a:pt x="639" y="12"/>
                      <a:pt x="630" y="2"/>
                      <a:pt x="619" y="0"/>
                    </a:cubicBezTo>
                    <a:close/>
                  </a:path>
                </a:pathLst>
              </a:custGeom>
              <a:solidFill>
                <a:srgbClr val="FF7D6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3" name="Google Shape;1033;p38"/>
              <p:cNvSpPr/>
              <p:nvPr/>
            </p:nvSpPr>
            <p:spPr>
              <a:xfrm>
                <a:off x="8084131" y="1708403"/>
                <a:ext cx="81519" cy="66759"/>
              </a:xfrm>
              <a:custGeom>
                <a:avLst/>
                <a:gdLst/>
                <a:ahLst/>
                <a:cxnLst/>
                <a:rect l="l" t="t" r="r" b="b"/>
                <a:pathLst>
                  <a:path w="243" h="199" extrusionOk="0">
                    <a:moveTo>
                      <a:pt x="243" y="44"/>
                    </a:moveTo>
                    <a:cubicBezTo>
                      <a:pt x="234" y="52"/>
                      <a:pt x="225" y="59"/>
                      <a:pt x="216" y="67"/>
                    </a:cubicBezTo>
                    <a:cubicBezTo>
                      <a:pt x="161" y="111"/>
                      <a:pt x="107" y="144"/>
                      <a:pt x="67" y="166"/>
                    </a:cubicBezTo>
                    <a:cubicBezTo>
                      <a:pt x="29" y="187"/>
                      <a:pt x="3" y="198"/>
                      <a:pt x="0" y="199"/>
                    </a:cubicBezTo>
                    <a:cubicBezTo>
                      <a:pt x="2" y="197"/>
                      <a:pt x="22" y="176"/>
                      <a:pt x="53" y="147"/>
                    </a:cubicBezTo>
                    <a:cubicBezTo>
                      <a:pt x="87" y="116"/>
                      <a:pt x="132" y="73"/>
                      <a:pt x="186" y="30"/>
                    </a:cubicBezTo>
                    <a:cubicBezTo>
                      <a:pt x="199" y="20"/>
                      <a:pt x="212" y="10"/>
                      <a:pt x="224" y="0"/>
                    </a:cubicBezTo>
                    <a:cubicBezTo>
                      <a:pt x="232" y="13"/>
                      <a:pt x="238" y="29"/>
                      <a:pt x="243" y="44"/>
                    </a:cubicBezTo>
                    <a:close/>
                  </a:path>
                </a:pathLst>
              </a:custGeom>
              <a:solidFill>
                <a:srgbClr val="CF4A57"/>
              </a:solidFill>
              <a:ln>
                <a:noFill/>
              </a:ln>
            </p:spPr>
            <p:txBody>
              <a:bodyPr spcFirstLastPara="1" wrap="square" lIns="90000" tIns="26625" rIns="90000" bIns="266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4" name="Google Shape;1034;p38"/>
              <p:cNvSpPr/>
              <p:nvPr/>
            </p:nvSpPr>
            <p:spPr>
              <a:xfrm>
                <a:off x="8126065" y="1742621"/>
                <a:ext cx="57701" cy="51327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53" extrusionOk="0">
                    <a:moveTo>
                      <a:pt x="172" y="36"/>
                    </a:moveTo>
                    <a:cubicBezTo>
                      <a:pt x="86" y="108"/>
                      <a:pt x="5" y="151"/>
                      <a:pt x="0" y="153"/>
                    </a:cubicBezTo>
                    <a:cubicBezTo>
                      <a:pt x="4" y="148"/>
                      <a:pt x="58" y="74"/>
                      <a:pt x="141" y="0"/>
                    </a:cubicBezTo>
                    <a:cubicBezTo>
                      <a:pt x="149" y="8"/>
                      <a:pt x="161" y="21"/>
                      <a:pt x="172" y="36"/>
                    </a:cubicBezTo>
                    <a:close/>
                  </a:path>
                </a:pathLst>
              </a:custGeom>
              <a:solidFill>
                <a:srgbClr val="CF4A57"/>
              </a:solidFill>
              <a:ln>
                <a:noFill/>
              </a:ln>
            </p:spPr>
            <p:txBody>
              <a:bodyPr spcFirstLastPara="1" wrap="square" lIns="90000" tIns="10075" rIns="90000" bIns="10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5" name="Google Shape;1035;p38"/>
              <p:cNvSpPr/>
              <p:nvPr/>
            </p:nvSpPr>
            <p:spPr>
              <a:xfrm>
                <a:off x="7869765" y="1657747"/>
                <a:ext cx="50321" cy="262338"/>
              </a:xfrm>
              <a:custGeom>
                <a:avLst/>
                <a:gdLst/>
                <a:ahLst/>
                <a:cxnLst/>
                <a:rect l="l" t="t" r="r" b="b"/>
                <a:pathLst>
                  <a:path w="150" h="782" extrusionOk="0">
                    <a:moveTo>
                      <a:pt x="119" y="782"/>
                    </a:moveTo>
                    <a:cubicBezTo>
                      <a:pt x="120" y="781"/>
                      <a:pt x="121" y="779"/>
                      <a:pt x="122" y="778"/>
                    </a:cubicBezTo>
                    <a:cubicBezTo>
                      <a:pt x="129" y="770"/>
                      <a:pt x="135" y="762"/>
                      <a:pt x="140" y="753"/>
                    </a:cubicBezTo>
                    <a:cubicBezTo>
                      <a:pt x="144" y="746"/>
                      <a:pt x="147" y="739"/>
                      <a:pt x="149" y="730"/>
                    </a:cubicBezTo>
                    <a:cubicBezTo>
                      <a:pt x="153" y="709"/>
                      <a:pt x="144" y="687"/>
                      <a:pt x="135" y="667"/>
                    </a:cubicBezTo>
                    <a:cubicBezTo>
                      <a:pt x="105" y="602"/>
                      <a:pt x="68" y="537"/>
                      <a:pt x="63" y="466"/>
                    </a:cubicBezTo>
                    <a:cubicBezTo>
                      <a:pt x="58" y="381"/>
                      <a:pt x="99" y="301"/>
                      <a:pt x="110" y="217"/>
                    </a:cubicBezTo>
                    <a:cubicBezTo>
                      <a:pt x="117" y="155"/>
                      <a:pt x="110" y="90"/>
                      <a:pt x="136" y="35"/>
                    </a:cubicBezTo>
                    <a:cubicBezTo>
                      <a:pt x="139" y="28"/>
                      <a:pt x="143" y="22"/>
                      <a:pt x="147" y="15"/>
                    </a:cubicBezTo>
                    <a:cubicBezTo>
                      <a:pt x="142" y="7"/>
                      <a:pt x="135" y="-1"/>
                      <a:pt x="126" y="0"/>
                    </a:cubicBezTo>
                    <a:cubicBezTo>
                      <a:pt x="122" y="0"/>
                      <a:pt x="118" y="2"/>
                      <a:pt x="114" y="4"/>
                    </a:cubicBezTo>
                    <a:cubicBezTo>
                      <a:pt x="84" y="24"/>
                      <a:pt x="68" y="62"/>
                      <a:pt x="64" y="98"/>
                    </a:cubicBezTo>
                    <a:cubicBezTo>
                      <a:pt x="59" y="135"/>
                      <a:pt x="64" y="172"/>
                      <a:pt x="64" y="208"/>
                    </a:cubicBezTo>
                    <a:cubicBezTo>
                      <a:pt x="63" y="279"/>
                      <a:pt x="36" y="344"/>
                      <a:pt x="10" y="409"/>
                    </a:cubicBezTo>
                    <a:cubicBezTo>
                      <a:pt x="-35" y="519"/>
                      <a:pt x="86" y="697"/>
                      <a:pt x="86" y="697"/>
                    </a:cubicBezTo>
                    <a:cubicBezTo>
                      <a:pt x="86" y="697"/>
                      <a:pt x="74" y="708"/>
                      <a:pt x="58" y="720"/>
                    </a:cubicBezTo>
                    <a:cubicBezTo>
                      <a:pt x="57" y="721"/>
                      <a:pt x="56" y="722"/>
                      <a:pt x="55" y="723"/>
                    </a:cubicBezTo>
                    <a:lnTo>
                      <a:pt x="43" y="732"/>
                    </a:lnTo>
                    <a:lnTo>
                      <a:pt x="119" y="782"/>
                    </a:lnTo>
                    <a:close/>
                  </a:path>
                </a:pathLst>
              </a:custGeom>
              <a:solidFill>
                <a:srgbClr val="FFBF9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6" name="Google Shape;1036;p38"/>
              <p:cNvSpPr/>
              <p:nvPr/>
            </p:nvSpPr>
            <p:spPr>
              <a:xfrm>
                <a:off x="7967387" y="1806361"/>
                <a:ext cx="22141" cy="100641"/>
              </a:xfrm>
              <a:custGeom>
                <a:avLst/>
                <a:gdLst/>
                <a:ahLst/>
                <a:cxnLst/>
                <a:rect l="l" t="t" r="r" b="b"/>
                <a:pathLst>
                  <a:path w="66" h="300" extrusionOk="0">
                    <a:moveTo>
                      <a:pt x="3" y="300"/>
                    </a:moveTo>
                    <a:cubicBezTo>
                      <a:pt x="3" y="300"/>
                      <a:pt x="7" y="296"/>
                      <a:pt x="12" y="290"/>
                    </a:cubicBezTo>
                    <a:cubicBezTo>
                      <a:pt x="18" y="285"/>
                      <a:pt x="26" y="275"/>
                      <a:pt x="34" y="262"/>
                    </a:cubicBezTo>
                    <a:cubicBezTo>
                      <a:pt x="50" y="237"/>
                      <a:pt x="67" y="196"/>
                      <a:pt x="66" y="149"/>
                    </a:cubicBezTo>
                    <a:cubicBezTo>
                      <a:pt x="65" y="102"/>
                      <a:pt x="48" y="62"/>
                      <a:pt x="32" y="37"/>
                    </a:cubicBezTo>
                    <a:cubicBezTo>
                      <a:pt x="23" y="24"/>
                      <a:pt x="15" y="15"/>
                      <a:pt x="9" y="9"/>
                    </a:cubicBezTo>
                    <a:cubicBezTo>
                      <a:pt x="3" y="4"/>
                      <a:pt x="0" y="0"/>
                      <a:pt x="0" y="0"/>
                    </a:cubicBezTo>
                    <a:cubicBezTo>
                      <a:pt x="0" y="0"/>
                      <a:pt x="1" y="5"/>
                      <a:pt x="3" y="13"/>
                    </a:cubicBezTo>
                    <a:cubicBezTo>
                      <a:pt x="5" y="21"/>
                      <a:pt x="8" y="32"/>
                      <a:pt x="11" y="46"/>
                    </a:cubicBezTo>
                    <a:cubicBezTo>
                      <a:pt x="16" y="73"/>
                      <a:pt x="20" y="110"/>
                      <a:pt x="21" y="150"/>
                    </a:cubicBezTo>
                    <a:cubicBezTo>
                      <a:pt x="21" y="190"/>
                      <a:pt x="18" y="227"/>
                      <a:pt x="13" y="254"/>
                    </a:cubicBezTo>
                    <a:cubicBezTo>
                      <a:pt x="11" y="268"/>
                      <a:pt x="8" y="279"/>
                      <a:pt x="6" y="287"/>
                    </a:cubicBezTo>
                    <a:cubicBezTo>
                      <a:pt x="4" y="295"/>
                      <a:pt x="3" y="300"/>
                      <a:pt x="3" y="300"/>
                    </a:cubicBezTo>
                    <a:close/>
                  </a:path>
                </a:pathLst>
              </a:custGeom>
              <a:solidFill>
                <a:srgbClr val="CF4A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7" name="Google Shape;1037;p38"/>
              <p:cNvSpPr/>
              <p:nvPr/>
            </p:nvSpPr>
            <p:spPr>
              <a:xfrm>
                <a:off x="7275647" y="1810387"/>
                <a:ext cx="734008" cy="593111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1768" extrusionOk="0">
                    <a:moveTo>
                      <a:pt x="2188" y="433"/>
                    </a:moveTo>
                    <a:cubicBezTo>
                      <a:pt x="2188" y="433"/>
                      <a:pt x="1532" y="1728"/>
                      <a:pt x="1350" y="1764"/>
                    </a:cubicBezTo>
                    <a:cubicBezTo>
                      <a:pt x="1168" y="1801"/>
                      <a:pt x="445" y="1563"/>
                      <a:pt x="445" y="1563"/>
                    </a:cubicBezTo>
                    <a:lnTo>
                      <a:pt x="0" y="481"/>
                    </a:lnTo>
                    <a:lnTo>
                      <a:pt x="138" y="286"/>
                    </a:lnTo>
                    <a:lnTo>
                      <a:pt x="340" y="0"/>
                    </a:lnTo>
                    <a:cubicBezTo>
                      <a:pt x="340" y="0"/>
                      <a:pt x="1105" y="1018"/>
                      <a:pt x="1144" y="1018"/>
                    </a:cubicBezTo>
                    <a:cubicBezTo>
                      <a:pt x="1184" y="1018"/>
                      <a:pt x="1749" y="164"/>
                      <a:pt x="1749" y="164"/>
                    </a:cubicBezTo>
                    <a:lnTo>
                      <a:pt x="2030" y="337"/>
                    </a:lnTo>
                    <a:lnTo>
                      <a:pt x="2188" y="433"/>
                    </a:lnTo>
                    <a:close/>
                  </a:path>
                </a:pathLst>
              </a:custGeom>
              <a:solidFill>
                <a:srgbClr val="FCC4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8" name="Google Shape;1038;p38"/>
              <p:cNvSpPr/>
              <p:nvPr/>
            </p:nvSpPr>
            <p:spPr>
              <a:xfrm>
                <a:off x="7275647" y="1810387"/>
                <a:ext cx="734008" cy="593111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1768" extrusionOk="0">
                    <a:moveTo>
                      <a:pt x="2188" y="433"/>
                    </a:moveTo>
                    <a:cubicBezTo>
                      <a:pt x="2188" y="433"/>
                      <a:pt x="1532" y="1728"/>
                      <a:pt x="1350" y="1764"/>
                    </a:cubicBezTo>
                    <a:cubicBezTo>
                      <a:pt x="1168" y="1801"/>
                      <a:pt x="445" y="1563"/>
                      <a:pt x="445" y="1563"/>
                    </a:cubicBezTo>
                    <a:lnTo>
                      <a:pt x="0" y="481"/>
                    </a:lnTo>
                    <a:lnTo>
                      <a:pt x="138" y="286"/>
                    </a:lnTo>
                    <a:lnTo>
                      <a:pt x="340" y="0"/>
                    </a:lnTo>
                    <a:cubicBezTo>
                      <a:pt x="340" y="0"/>
                      <a:pt x="1105" y="1018"/>
                      <a:pt x="1144" y="1018"/>
                    </a:cubicBezTo>
                    <a:cubicBezTo>
                      <a:pt x="1184" y="1018"/>
                      <a:pt x="1749" y="164"/>
                      <a:pt x="1749" y="164"/>
                    </a:cubicBezTo>
                    <a:lnTo>
                      <a:pt x="2030" y="337"/>
                    </a:lnTo>
                    <a:lnTo>
                      <a:pt x="2188" y="43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38"/>
              <p:cNvSpPr/>
              <p:nvPr/>
            </p:nvSpPr>
            <p:spPr>
              <a:xfrm>
                <a:off x="7394068" y="1567841"/>
                <a:ext cx="173773" cy="293536"/>
              </a:xfrm>
              <a:custGeom>
                <a:avLst/>
                <a:gdLst/>
                <a:ahLst/>
                <a:cxnLst/>
                <a:rect l="l" t="t" r="r" b="b"/>
                <a:pathLst>
                  <a:path w="518" h="875" extrusionOk="0">
                    <a:moveTo>
                      <a:pt x="0" y="421"/>
                    </a:moveTo>
                    <a:cubicBezTo>
                      <a:pt x="6" y="434"/>
                      <a:pt x="320" y="875"/>
                      <a:pt x="320" y="875"/>
                    </a:cubicBezTo>
                    <a:cubicBezTo>
                      <a:pt x="320" y="875"/>
                      <a:pt x="372" y="684"/>
                      <a:pt x="399" y="584"/>
                    </a:cubicBezTo>
                    <a:cubicBezTo>
                      <a:pt x="408" y="553"/>
                      <a:pt x="414" y="531"/>
                      <a:pt x="416" y="526"/>
                    </a:cubicBezTo>
                    <a:cubicBezTo>
                      <a:pt x="429" y="487"/>
                      <a:pt x="518" y="328"/>
                      <a:pt x="518" y="328"/>
                    </a:cubicBezTo>
                    <a:lnTo>
                      <a:pt x="163" y="0"/>
                    </a:lnTo>
                    <a:cubicBezTo>
                      <a:pt x="163" y="0"/>
                      <a:pt x="128" y="84"/>
                      <a:pt x="91" y="177"/>
                    </a:cubicBezTo>
                    <a:cubicBezTo>
                      <a:pt x="45" y="289"/>
                      <a:pt x="-4" y="414"/>
                      <a:pt x="0" y="421"/>
                    </a:cubicBezTo>
                    <a:close/>
                  </a:path>
                </a:pathLst>
              </a:custGeom>
              <a:solidFill>
                <a:srgbClr val="FFA07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0" name="Google Shape;1040;p38"/>
              <p:cNvSpPr/>
              <p:nvPr/>
            </p:nvSpPr>
            <p:spPr>
              <a:xfrm>
                <a:off x="7383668" y="1617826"/>
                <a:ext cx="194237" cy="223088"/>
              </a:xfrm>
              <a:custGeom>
                <a:avLst/>
                <a:gdLst/>
                <a:ahLst/>
                <a:cxnLst/>
                <a:rect l="l" t="t" r="r" b="b"/>
                <a:pathLst>
                  <a:path w="579" h="665" extrusionOk="0">
                    <a:moveTo>
                      <a:pt x="1" y="0"/>
                    </a:moveTo>
                    <a:cubicBezTo>
                      <a:pt x="1" y="0"/>
                      <a:pt x="575" y="329"/>
                      <a:pt x="579" y="665"/>
                    </a:cubicBezTo>
                    <a:cubicBezTo>
                      <a:pt x="579" y="665"/>
                      <a:pt x="-33" y="442"/>
                      <a:pt x="1" y="0"/>
                    </a:cubicBezTo>
                    <a:close/>
                  </a:path>
                </a:pathLst>
              </a:custGeom>
              <a:solidFill>
                <a:srgbClr val="ECDDB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1" name="Google Shape;1041;p38"/>
              <p:cNvSpPr/>
              <p:nvPr/>
            </p:nvSpPr>
            <p:spPr>
              <a:xfrm>
                <a:off x="7266253" y="1617826"/>
                <a:ext cx="311652" cy="355598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060" extrusionOk="0">
                    <a:moveTo>
                      <a:pt x="623" y="1060"/>
                    </a:moveTo>
                    <a:lnTo>
                      <a:pt x="929" y="665"/>
                    </a:lnTo>
                    <a:cubicBezTo>
                      <a:pt x="929" y="665"/>
                      <a:pt x="441" y="360"/>
                      <a:pt x="351" y="0"/>
                    </a:cubicBezTo>
                    <a:lnTo>
                      <a:pt x="0" y="412"/>
                    </a:lnTo>
                    <a:cubicBezTo>
                      <a:pt x="0" y="412"/>
                      <a:pt x="242" y="1021"/>
                      <a:pt x="623" y="1060"/>
                    </a:cubicBezTo>
                    <a:close/>
                  </a:path>
                </a:pathLst>
              </a:custGeom>
              <a:solidFill>
                <a:srgbClr val="F9EED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p38"/>
              <p:cNvSpPr/>
              <p:nvPr/>
            </p:nvSpPr>
            <p:spPr>
              <a:xfrm>
                <a:off x="7424596" y="1567841"/>
                <a:ext cx="143246" cy="195914"/>
              </a:xfrm>
              <a:custGeom>
                <a:avLst/>
                <a:gdLst/>
                <a:ahLst/>
                <a:cxnLst/>
                <a:rect l="l" t="t" r="r" b="b"/>
                <a:pathLst>
                  <a:path w="427" h="584" extrusionOk="0">
                    <a:moveTo>
                      <a:pt x="0" y="177"/>
                    </a:moveTo>
                    <a:cubicBezTo>
                      <a:pt x="88" y="299"/>
                      <a:pt x="283" y="567"/>
                      <a:pt x="306" y="583"/>
                    </a:cubicBezTo>
                    <a:cubicBezTo>
                      <a:pt x="307" y="583"/>
                      <a:pt x="308" y="584"/>
                      <a:pt x="308" y="584"/>
                    </a:cubicBezTo>
                    <a:cubicBezTo>
                      <a:pt x="317" y="553"/>
                      <a:pt x="323" y="531"/>
                      <a:pt x="325" y="526"/>
                    </a:cubicBezTo>
                    <a:cubicBezTo>
                      <a:pt x="338" y="487"/>
                      <a:pt x="427" y="328"/>
                      <a:pt x="427" y="328"/>
                    </a:cubicBezTo>
                    <a:lnTo>
                      <a:pt x="72" y="0"/>
                    </a:lnTo>
                    <a:cubicBezTo>
                      <a:pt x="72" y="0"/>
                      <a:pt x="37" y="84"/>
                      <a:pt x="0" y="177"/>
                    </a:cubicBezTo>
                    <a:close/>
                  </a:path>
                </a:pathLst>
              </a:custGeom>
              <a:solidFill>
                <a:srgbClr val="FF7D6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3" name="Google Shape;1043;p38"/>
              <p:cNvSpPr/>
              <p:nvPr/>
            </p:nvSpPr>
            <p:spPr>
              <a:xfrm>
                <a:off x="7427950" y="1294767"/>
                <a:ext cx="365998" cy="452549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1349" extrusionOk="0">
                    <a:moveTo>
                      <a:pt x="0" y="810"/>
                    </a:moveTo>
                    <a:cubicBezTo>
                      <a:pt x="0" y="810"/>
                      <a:pt x="1" y="844"/>
                      <a:pt x="34" y="900"/>
                    </a:cubicBezTo>
                    <a:lnTo>
                      <a:pt x="34" y="900"/>
                    </a:lnTo>
                    <a:cubicBezTo>
                      <a:pt x="40" y="912"/>
                      <a:pt x="49" y="924"/>
                      <a:pt x="58" y="938"/>
                    </a:cubicBezTo>
                    <a:cubicBezTo>
                      <a:pt x="96" y="989"/>
                      <a:pt x="490" y="1336"/>
                      <a:pt x="564" y="1349"/>
                    </a:cubicBezTo>
                    <a:cubicBezTo>
                      <a:pt x="638" y="1363"/>
                      <a:pt x="784" y="1142"/>
                      <a:pt x="796" y="1118"/>
                    </a:cubicBezTo>
                    <a:cubicBezTo>
                      <a:pt x="870" y="968"/>
                      <a:pt x="1091" y="505"/>
                      <a:pt x="1091" y="505"/>
                    </a:cubicBezTo>
                    <a:cubicBezTo>
                      <a:pt x="1089" y="-80"/>
                      <a:pt x="378" y="-10"/>
                      <a:pt x="290" y="19"/>
                    </a:cubicBezTo>
                    <a:cubicBezTo>
                      <a:pt x="203" y="47"/>
                      <a:pt x="0" y="810"/>
                      <a:pt x="0" y="810"/>
                    </a:cubicBezTo>
                    <a:close/>
                  </a:path>
                </a:pathLst>
              </a:custGeom>
              <a:solidFill>
                <a:srgbClr val="FFA07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p38"/>
              <p:cNvSpPr/>
              <p:nvPr/>
            </p:nvSpPr>
            <p:spPr>
              <a:xfrm>
                <a:off x="7439356" y="1596691"/>
                <a:ext cx="255628" cy="150626"/>
              </a:xfrm>
              <a:custGeom>
                <a:avLst/>
                <a:gdLst/>
                <a:ahLst/>
                <a:cxnLst/>
                <a:rect l="l" t="t" r="r" b="b"/>
                <a:pathLst>
                  <a:path w="762" h="449" extrusionOk="0">
                    <a:moveTo>
                      <a:pt x="0" y="0"/>
                    </a:moveTo>
                    <a:cubicBezTo>
                      <a:pt x="6" y="12"/>
                      <a:pt x="15" y="24"/>
                      <a:pt x="24" y="38"/>
                    </a:cubicBezTo>
                    <a:cubicBezTo>
                      <a:pt x="62" y="89"/>
                      <a:pt x="456" y="436"/>
                      <a:pt x="530" y="449"/>
                    </a:cubicBezTo>
                    <a:cubicBezTo>
                      <a:pt x="604" y="463"/>
                      <a:pt x="750" y="242"/>
                      <a:pt x="762" y="218"/>
                    </a:cubicBezTo>
                    <a:cubicBezTo>
                      <a:pt x="683" y="310"/>
                      <a:pt x="585" y="441"/>
                      <a:pt x="536" y="420"/>
                    </a:cubicBezTo>
                    <a:cubicBezTo>
                      <a:pt x="463" y="388"/>
                      <a:pt x="46" y="48"/>
                      <a:pt x="0" y="0"/>
                    </a:cubicBezTo>
                    <a:close/>
                  </a:path>
                </a:pathLst>
              </a:custGeom>
              <a:solidFill>
                <a:srgbClr val="FFBF9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5" name="Google Shape;1045;p38"/>
              <p:cNvSpPr/>
              <p:nvPr/>
            </p:nvSpPr>
            <p:spPr>
              <a:xfrm>
                <a:off x="7713100" y="1473238"/>
                <a:ext cx="42269" cy="46966"/>
              </a:xfrm>
              <a:custGeom>
                <a:avLst/>
                <a:gdLst/>
                <a:ahLst/>
                <a:cxnLst/>
                <a:rect l="l" t="t" r="r" b="b"/>
                <a:pathLst>
                  <a:path w="126" h="140" extrusionOk="0">
                    <a:moveTo>
                      <a:pt x="126" y="140"/>
                    </a:moveTo>
                    <a:cubicBezTo>
                      <a:pt x="126" y="140"/>
                      <a:pt x="123" y="-8"/>
                      <a:pt x="55" y="1"/>
                    </a:cubicBezTo>
                    <a:cubicBezTo>
                      <a:pt x="-13" y="11"/>
                      <a:pt x="2" y="28"/>
                      <a:pt x="2" y="28"/>
                    </a:cubicBezTo>
                    <a:lnTo>
                      <a:pt x="126" y="1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5400" rIns="90000" bIns="5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6" name="Google Shape;1046;p38"/>
              <p:cNvSpPr/>
              <p:nvPr/>
            </p:nvSpPr>
            <p:spPr>
              <a:xfrm>
                <a:off x="7552074" y="1378971"/>
                <a:ext cx="89235" cy="34889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04" extrusionOk="0">
                    <a:moveTo>
                      <a:pt x="0" y="40"/>
                    </a:moveTo>
                    <a:cubicBezTo>
                      <a:pt x="0" y="40"/>
                      <a:pt x="234" y="-50"/>
                      <a:pt x="262" y="41"/>
                    </a:cubicBezTo>
                    <a:cubicBezTo>
                      <a:pt x="278" y="94"/>
                      <a:pt x="241" y="104"/>
                      <a:pt x="241" y="104"/>
                    </a:cubicBez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7" name="Google Shape;1047;p38"/>
              <p:cNvSpPr/>
              <p:nvPr/>
            </p:nvSpPr>
            <p:spPr>
              <a:xfrm>
                <a:off x="7551068" y="1457471"/>
                <a:ext cx="41598" cy="60385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80" extrusionOk="0">
                    <a:moveTo>
                      <a:pt x="7" y="72"/>
                    </a:moveTo>
                    <a:cubicBezTo>
                      <a:pt x="-9" y="121"/>
                      <a:pt x="3" y="168"/>
                      <a:pt x="33" y="178"/>
                    </a:cubicBezTo>
                    <a:cubicBezTo>
                      <a:pt x="63" y="188"/>
                      <a:pt x="101" y="157"/>
                      <a:pt x="117" y="108"/>
                    </a:cubicBezTo>
                    <a:cubicBezTo>
                      <a:pt x="133" y="59"/>
                      <a:pt x="121" y="12"/>
                      <a:pt x="91" y="2"/>
                    </a:cubicBezTo>
                    <a:cubicBezTo>
                      <a:pt x="60" y="-8"/>
                      <a:pt x="23" y="23"/>
                      <a:pt x="7" y="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38"/>
              <p:cNvSpPr/>
              <p:nvPr/>
            </p:nvSpPr>
            <p:spPr>
              <a:xfrm>
                <a:off x="7541339" y="1459484"/>
                <a:ext cx="35224" cy="29521"/>
              </a:xfrm>
              <a:custGeom>
                <a:avLst/>
                <a:gdLst/>
                <a:ahLst/>
                <a:cxnLst/>
                <a:rect l="l" t="t" r="r" b="b"/>
                <a:pathLst>
                  <a:path w="105" h="88" extrusionOk="0">
                    <a:moveTo>
                      <a:pt x="0" y="0"/>
                    </a:moveTo>
                    <a:cubicBezTo>
                      <a:pt x="0" y="0"/>
                      <a:pt x="9" y="36"/>
                      <a:pt x="38" y="61"/>
                    </a:cubicBezTo>
                    <a:cubicBezTo>
                      <a:pt x="67" y="85"/>
                      <a:pt x="105" y="88"/>
                      <a:pt x="105" y="88"/>
                    </a:cubicBezTo>
                    <a:cubicBezTo>
                      <a:pt x="105" y="88"/>
                      <a:pt x="95" y="52"/>
                      <a:pt x="66" y="27"/>
                    </a:cubicBezTo>
                    <a:cubicBezTo>
                      <a:pt x="37" y="3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0E7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38"/>
              <p:cNvSpPr/>
              <p:nvPr/>
            </p:nvSpPr>
            <p:spPr>
              <a:xfrm>
                <a:off x="7694314" y="1522552"/>
                <a:ext cx="31534" cy="45288"/>
              </a:xfrm>
              <a:custGeom>
                <a:avLst/>
                <a:gdLst/>
                <a:ahLst/>
                <a:cxnLst/>
                <a:rect l="l" t="t" r="r" b="b"/>
                <a:pathLst>
                  <a:path w="94" h="135" extrusionOk="0">
                    <a:moveTo>
                      <a:pt x="89" y="81"/>
                    </a:moveTo>
                    <a:cubicBezTo>
                      <a:pt x="77" y="118"/>
                      <a:pt x="48" y="142"/>
                      <a:pt x="26" y="134"/>
                    </a:cubicBezTo>
                    <a:cubicBezTo>
                      <a:pt x="3" y="127"/>
                      <a:pt x="-6" y="91"/>
                      <a:pt x="6" y="54"/>
                    </a:cubicBezTo>
                    <a:cubicBezTo>
                      <a:pt x="18" y="17"/>
                      <a:pt x="46" y="-6"/>
                      <a:pt x="69" y="1"/>
                    </a:cubicBezTo>
                    <a:cubicBezTo>
                      <a:pt x="92" y="8"/>
                      <a:pt x="101" y="44"/>
                      <a:pt x="89" y="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600" rIns="90000" bIns="36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p38"/>
              <p:cNvSpPr/>
              <p:nvPr/>
            </p:nvSpPr>
            <p:spPr>
              <a:xfrm>
                <a:off x="7706726" y="1539326"/>
                <a:ext cx="32876" cy="9058"/>
              </a:xfrm>
              <a:custGeom>
                <a:avLst/>
                <a:gdLst/>
                <a:ahLst/>
                <a:cxnLst/>
                <a:rect l="l" t="t" r="r" b="b"/>
                <a:pathLst>
                  <a:path w="98" h="27" extrusionOk="0">
                    <a:moveTo>
                      <a:pt x="98" y="10"/>
                    </a:moveTo>
                    <a:cubicBezTo>
                      <a:pt x="98" y="10"/>
                      <a:pt x="77" y="25"/>
                      <a:pt x="50" y="27"/>
                    </a:cubicBezTo>
                    <a:cubicBezTo>
                      <a:pt x="23" y="29"/>
                      <a:pt x="0" y="17"/>
                      <a:pt x="0" y="17"/>
                    </a:cubicBezTo>
                    <a:cubicBezTo>
                      <a:pt x="0" y="17"/>
                      <a:pt x="21" y="2"/>
                      <a:pt x="48" y="0"/>
                    </a:cubicBezTo>
                    <a:cubicBezTo>
                      <a:pt x="75" y="-1"/>
                      <a:pt x="98" y="10"/>
                      <a:pt x="98" y="10"/>
                    </a:cubicBezTo>
                    <a:close/>
                  </a:path>
                </a:pathLst>
              </a:custGeom>
              <a:solidFill>
                <a:srgbClr val="FFF0E7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38"/>
              <p:cNvSpPr/>
              <p:nvPr/>
            </p:nvSpPr>
            <p:spPr>
              <a:xfrm>
                <a:off x="7544023" y="1631580"/>
                <a:ext cx="44953" cy="22141"/>
              </a:xfrm>
              <a:custGeom>
                <a:avLst/>
                <a:gdLst/>
                <a:ahLst/>
                <a:cxnLst/>
                <a:rect l="l" t="t" r="r" b="b"/>
                <a:pathLst>
                  <a:path w="134" h="66" extrusionOk="0">
                    <a:moveTo>
                      <a:pt x="0" y="0"/>
                    </a:moveTo>
                    <a:cubicBezTo>
                      <a:pt x="34" y="34"/>
                      <a:pt x="85" y="53"/>
                      <a:pt x="134" y="48"/>
                    </a:cubicBezTo>
                    <a:cubicBezTo>
                      <a:pt x="112" y="65"/>
                      <a:pt x="87" y="71"/>
                      <a:pt x="61" y="61"/>
                    </a:cubicBezTo>
                    <a:cubicBezTo>
                      <a:pt x="35" y="52"/>
                      <a:pt x="11" y="25"/>
                      <a:pt x="0" y="0"/>
                    </a:cubicBezTo>
                    <a:close/>
                  </a:path>
                </a:pathLst>
              </a:custGeom>
              <a:solidFill>
                <a:srgbClr val="FC5B6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p38"/>
              <p:cNvSpPr/>
              <p:nvPr/>
            </p:nvSpPr>
            <p:spPr>
              <a:xfrm>
                <a:off x="7687940" y="1599040"/>
                <a:ext cx="60385" cy="26502"/>
              </a:xfrm>
              <a:custGeom>
                <a:avLst/>
                <a:gdLst/>
                <a:ahLst/>
                <a:cxnLst/>
                <a:rect l="l" t="t" r="r" b="b"/>
                <a:pathLst>
                  <a:path w="180" h="79" extrusionOk="0">
                    <a:moveTo>
                      <a:pt x="0" y="43"/>
                    </a:moveTo>
                    <a:cubicBezTo>
                      <a:pt x="1" y="65"/>
                      <a:pt x="42" y="81"/>
                      <a:pt x="92" y="79"/>
                    </a:cubicBezTo>
                    <a:cubicBezTo>
                      <a:pt x="141" y="77"/>
                      <a:pt x="181" y="58"/>
                      <a:pt x="180" y="36"/>
                    </a:cubicBezTo>
                    <a:cubicBezTo>
                      <a:pt x="179" y="14"/>
                      <a:pt x="138" y="-2"/>
                      <a:pt x="88" y="0"/>
                    </a:cubicBezTo>
                    <a:cubicBezTo>
                      <a:pt x="39" y="2"/>
                      <a:pt x="-1" y="22"/>
                      <a:pt x="0" y="43"/>
                    </a:cubicBezTo>
                    <a:close/>
                  </a:path>
                </a:pathLst>
              </a:custGeom>
              <a:solidFill>
                <a:srgbClr val="FF7D6F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p38"/>
              <p:cNvSpPr/>
              <p:nvPr/>
            </p:nvSpPr>
            <p:spPr>
              <a:xfrm>
                <a:off x="7509805" y="1517185"/>
                <a:ext cx="76823" cy="57365"/>
              </a:xfrm>
              <a:custGeom>
                <a:avLst/>
                <a:gdLst/>
                <a:ahLst/>
                <a:cxnLst/>
                <a:rect l="l" t="t" r="r" b="b"/>
                <a:pathLst>
                  <a:path w="229" h="171" extrusionOk="0">
                    <a:moveTo>
                      <a:pt x="4" y="15"/>
                    </a:moveTo>
                    <a:cubicBezTo>
                      <a:pt x="-13" y="42"/>
                      <a:pt x="23" y="95"/>
                      <a:pt x="84" y="134"/>
                    </a:cubicBezTo>
                    <a:cubicBezTo>
                      <a:pt x="145" y="173"/>
                      <a:pt x="208" y="183"/>
                      <a:pt x="225" y="157"/>
                    </a:cubicBezTo>
                    <a:cubicBezTo>
                      <a:pt x="242" y="130"/>
                      <a:pt x="207" y="77"/>
                      <a:pt x="146" y="38"/>
                    </a:cubicBezTo>
                    <a:cubicBezTo>
                      <a:pt x="85" y="-1"/>
                      <a:pt x="21" y="-12"/>
                      <a:pt x="4" y="15"/>
                    </a:cubicBezTo>
                    <a:close/>
                  </a:path>
                </a:pathLst>
              </a:custGeom>
              <a:solidFill>
                <a:srgbClr val="FF7D6F"/>
              </a:solidFill>
              <a:ln>
                <a:noFill/>
              </a:ln>
            </p:spPr>
            <p:txBody>
              <a:bodyPr spcFirstLastPara="1" wrap="square" lIns="90000" tIns="16550" rIns="90000" bIns="16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38"/>
              <p:cNvSpPr/>
              <p:nvPr/>
            </p:nvSpPr>
            <p:spPr>
              <a:xfrm>
                <a:off x="7525572" y="1576899"/>
                <a:ext cx="94938" cy="6072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181" extrusionOk="0">
                    <a:moveTo>
                      <a:pt x="0" y="0"/>
                    </a:moveTo>
                    <a:cubicBezTo>
                      <a:pt x="0" y="0"/>
                      <a:pt x="1" y="5"/>
                      <a:pt x="4" y="13"/>
                    </a:cubicBezTo>
                    <a:cubicBezTo>
                      <a:pt x="7" y="22"/>
                      <a:pt x="12" y="34"/>
                      <a:pt x="20" y="49"/>
                    </a:cubicBezTo>
                    <a:cubicBezTo>
                      <a:pt x="35" y="77"/>
                      <a:pt x="65" y="114"/>
                      <a:pt x="108" y="142"/>
                    </a:cubicBezTo>
                    <a:cubicBezTo>
                      <a:pt x="151" y="169"/>
                      <a:pt x="197" y="180"/>
                      <a:pt x="230" y="181"/>
                    </a:cubicBezTo>
                    <a:cubicBezTo>
                      <a:pt x="247" y="182"/>
                      <a:pt x="260" y="182"/>
                      <a:pt x="269" y="180"/>
                    </a:cubicBezTo>
                    <a:cubicBezTo>
                      <a:pt x="278" y="179"/>
                      <a:pt x="283" y="178"/>
                      <a:pt x="283" y="178"/>
                    </a:cubicBezTo>
                    <a:cubicBezTo>
                      <a:pt x="283" y="178"/>
                      <a:pt x="278" y="178"/>
                      <a:pt x="269" y="177"/>
                    </a:cubicBezTo>
                    <a:cubicBezTo>
                      <a:pt x="260" y="176"/>
                      <a:pt x="247" y="173"/>
                      <a:pt x="232" y="170"/>
                    </a:cubicBezTo>
                    <a:cubicBezTo>
                      <a:pt x="201" y="162"/>
                      <a:pt x="161" y="147"/>
                      <a:pt x="121" y="122"/>
                    </a:cubicBezTo>
                    <a:cubicBezTo>
                      <a:pt x="81" y="96"/>
                      <a:pt x="50" y="67"/>
                      <a:pt x="30" y="42"/>
                    </a:cubicBezTo>
                    <a:cubicBezTo>
                      <a:pt x="20" y="30"/>
                      <a:pt x="12" y="19"/>
                      <a:pt x="7" y="12"/>
                    </a:cubicBezTo>
                    <a:cubicBezTo>
                      <a:pt x="2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C5B68"/>
              </a:solidFill>
              <a:ln>
                <a:noFill/>
              </a:ln>
            </p:spPr>
            <p:txBody>
              <a:bodyPr spcFirstLastPara="1" wrap="square" lIns="90000" tIns="20150" rIns="90000" bIns="20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38"/>
              <p:cNvSpPr/>
              <p:nvPr/>
            </p:nvSpPr>
            <p:spPr>
              <a:xfrm>
                <a:off x="7389371" y="1425601"/>
                <a:ext cx="71791" cy="154652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61" extrusionOk="0">
                    <a:moveTo>
                      <a:pt x="176" y="461"/>
                    </a:moveTo>
                    <a:cubicBezTo>
                      <a:pt x="84" y="422"/>
                      <a:pt x="34" y="344"/>
                      <a:pt x="12" y="285"/>
                    </a:cubicBezTo>
                    <a:cubicBezTo>
                      <a:pt x="8" y="272"/>
                      <a:pt x="4" y="259"/>
                      <a:pt x="2" y="249"/>
                    </a:cubicBezTo>
                    <a:cubicBezTo>
                      <a:pt x="-9" y="191"/>
                      <a:pt x="39" y="19"/>
                      <a:pt x="121" y="2"/>
                    </a:cubicBezTo>
                    <a:cubicBezTo>
                      <a:pt x="179" y="-9"/>
                      <a:pt x="201" y="42"/>
                      <a:pt x="210" y="74"/>
                    </a:cubicBezTo>
                    <a:lnTo>
                      <a:pt x="210" y="74"/>
                    </a:lnTo>
                    <a:cubicBezTo>
                      <a:pt x="213" y="88"/>
                      <a:pt x="214" y="98"/>
                      <a:pt x="214" y="98"/>
                    </a:cubicBezTo>
                    <a:lnTo>
                      <a:pt x="176" y="461"/>
                    </a:lnTo>
                    <a:close/>
                  </a:path>
                </a:pathLst>
              </a:custGeom>
              <a:solidFill>
                <a:srgbClr val="FFBF9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p38"/>
              <p:cNvSpPr/>
              <p:nvPr/>
            </p:nvSpPr>
            <p:spPr>
              <a:xfrm>
                <a:off x="7391719" y="1432310"/>
                <a:ext cx="69442" cy="147942"/>
              </a:xfrm>
              <a:custGeom>
                <a:avLst/>
                <a:gdLst/>
                <a:ahLst/>
                <a:cxnLst/>
                <a:rect l="l" t="t" r="r" b="b"/>
                <a:pathLst>
                  <a:path w="207" h="441" extrusionOk="0">
                    <a:moveTo>
                      <a:pt x="169" y="441"/>
                    </a:moveTo>
                    <a:cubicBezTo>
                      <a:pt x="77" y="402"/>
                      <a:pt x="27" y="324"/>
                      <a:pt x="5" y="265"/>
                    </a:cubicBezTo>
                    <a:cubicBezTo>
                      <a:pt x="4" y="259"/>
                      <a:pt x="2" y="254"/>
                      <a:pt x="2" y="249"/>
                    </a:cubicBezTo>
                    <a:cubicBezTo>
                      <a:pt x="-9" y="191"/>
                      <a:pt x="38" y="19"/>
                      <a:pt x="121" y="2"/>
                    </a:cubicBezTo>
                    <a:cubicBezTo>
                      <a:pt x="167" y="-7"/>
                      <a:pt x="191" y="25"/>
                      <a:pt x="203" y="54"/>
                    </a:cubicBezTo>
                    <a:lnTo>
                      <a:pt x="203" y="54"/>
                    </a:lnTo>
                    <a:cubicBezTo>
                      <a:pt x="206" y="68"/>
                      <a:pt x="207" y="78"/>
                      <a:pt x="207" y="78"/>
                    </a:cubicBezTo>
                    <a:lnTo>
                      <a:pt x="169" y="441"/>
                    </a:lnTo>
                    <a:close/>
                  </a:path>
                </a:pathLst>
              </a:custGeom>
              <a:solidFill>
                <a:srgbClr val="FFA07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p38"/>
              <p:cNvSpPr/>
              <p:nvPr/>
            </p:nvSpPr>
            <p:spPr>
              <a:xfrm>
                <a:off x="7404467" y="1461832"/>
                <a:ext cx="36902" cy="82861"/>
              </a:xfrm>
              <a:custGeom>
                <a:avLst/>
                <a:gdLst/>
                <a:ahLst/>
                <a:cxnLst/>
                <a:rect l="l" t="t" r="r" b="b"/>
                <a:pathLst>
                  <a:path w="110" h="247" extrusionOk="0">
                    <a:moveTo>
                      <a:pt x="10" y="22"/>
                    </a:moveTo>
                    <a:cubicBezTo>
                      <a:pt x="2" y="34"/>
                      <a:pt x="0" y="49"/>
                      <a:pt x="0" y="64"/>
                    </a:cubicBezTo>
                    <a:cubicBezTo>
                      <a:pt x="0" y="127"/>
                      <a:pt x="43" y="189"/>
                      <a:pt x="84" y="247"/>
                    </a:cubicBezTo>
                    <a:cubicBezTo>
                      <a:pt x="77" y="214"/>
                      <a:pt x="81" y="181"/>
                      <a:pt x="94" y="152"/>
                    </a:cubicBezTo>
                    <a:cubicBezTo>
                      <a:pt x="99" y="142"/>
                      <a:pt x="105" y="132"/>
                      <a:pt x="108" y="121"/>
                    </a:cubicBezTo>
                    <a:cubicBezTo>
                      <a:pt x="123" y="79"/>
                      <a:pt x="57" y="-52"/>
                      <a:pt x="10" y="22"/>
                    </a:cubicBezTo>
                    <a:close/>
                  </a:path>
                </a:pathLst>
              </a:custGeom>
              <a:solidFill>
                <a:srgbClr val="FF7D6F"/>
              </a:solidFill>
              <a:ln>
                <a:noFill/>
              </a:ln>
            </p:spPr>
            <p:txBody>
              <a:bodyPr spcFirstLastPara="1" wrap="square" lIns="90000" tIns="43900" rIns="90000" bIns="439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p38"/>
              <p:cNvSpPr/>
              <p:nvPr/>
            </p:nvSpPr>
            <p:spPr>
              <a:xfrm>
                <a:off x="7414196" y="1462167"/>
                <a:ext cx="32541" cy="90912"/>
              </a:xfrm>
              <a:custGeom>
                <a:avLst/>
                <a:gdLst/>
                <a:ahLst/>
                <a:cxnLst/>
                <a:rect l="l" t="t" r="r" b="b"/>
                <a:pathLst>
                  <a:path w="97" h="271" extrusionOk="0">
                    <a:moveTo>
                      <a:pt x="77" y="271"/>
                    </a:moveTo>
                    <a:cubicBezTo>
                      <a:pt x="77" y="271"/>
                      <a:pt x="76" y="270"/>
                      <a:pt x="75" y="269"/>
                    </a:cubicBezTo>
                    <a:cubicBezTo>
                      <a:pt x="73" y="267"/>
                      <a:pt x="71" y="264"/>
                      <a:pt x="68" y="260"/>
                    </a:cubicBezTo>
                    <a:cubicBezTo>
                      <a:pt x="62" y="253"/>
                      <a:pt x="55" y="242"/>
                      <a:pt x="49" y="227"/>
                    </a:cubicBezTo>
                    <a:cubicBezTo>
                      <a:pt x="43" y="213"/>
                      <a:pt x="40" y="195"/>
                      <a:pt x="42" y="175"/>
                    </a:cubicBezTo>
                    <a:cubicBezTo>
                      <a:pt x="44" y="156"/>
                      <a:pt x="52" y="135"/>
                      <a:pt x="68" y="117"/>
                    </a:cubicBezTo>
                    <a:cubicBezTo>
                      <a:pt x="70" y="115"/>
                      <a:pt x="72" y="113"/>
                      <a:pt x="74" y="111"/>
                    </a:cubicBezTo>
                    <a:lnTo>
                      <a:pt x="76" y="110"/>
                    </a:lnTo>
                    <a:cubicBezTo>
                      <a:pt x="77" y="109"/>
                      <a:pt x="76" y="110"/>
                      <a:pt x="76" y="110"/>
                    </a:cubicBezTo>
                    <a:lnTo>
                      <a:pt x="76" y="110"/>
                    </a:lnTo>
                    <a:lnTo>
                      <a:pt x="76" y="110"/>
                    </a:lnTo>
                    <a:lnTo>
                      <a:pt x="76" y="110"/>
                    </a:lnTo>
                    <a:lnTo>
                      <a:pt x="76" y="109"/>
                    </a:lnTo>
                    <a:lnTo>
                      <a:pt x="76" y="107"/>
                    </a:lnTo>
                    <a:lnTo>
                      <a:pt x="75" y="104"/>
                    </a:lnTo>
                    <a:cubicBezTo>
                      <a:pt x="75" y="101"/>
                      <a:pt x="74" y="99"/>
                      <a:pt x="73" y="96"/>
                    </a:cubicBezTo>
                    <a:cubicBezTo>
                      <a:pt x="71" y="86"/>
                      <a:pt x="68" y="76"/>
                      <a:pt x="65" y="67"/>
                    </a:cubicBezTo>
                    <a:cubicBezTo>
                      <a:pt x="61" y="58"/>
                      <a:pt x="58" y="49"/>
                      <a:pt x="54" y="41"/>
                    </a:cubicBezTo>
                    <a:cubicBezTo>
                      <a:pt x="50" y="33"/>
                      <a:pt x="46" y="26"/>
                      <a:pt x="42" y="20"/>
                    </a:cubicBezTo>
                    <a:cubicBezTo>
                      <a:pt x="38" y="14"/>
                      <a:pt x="32" y="9"/>
                      <a:pt x="27" y="6"/>
                    </a:cubicBezTo>
                    <a:cubicBezTo>
                      <a:pt x="21" y="4"/>
                      <a:pt x="15" y="3"/>
                      <a:pt x="11" y="4"/>
                    </a:cubicBezTo>
                    <a:cubicBezTo>
                      <a:pt x="7" y="4"/>
                      <a:pt x="4" y="6"/>
                      <a:pt x="2" y="8"/>
                    </a:cubicBezTo>
                    <a:cubicBezTo>
                      <a:pt x="1" y="9"/>
                      <a:pt x="0" y="10"/>
                      <a:pt x="0" y="10"/>
                    </a:cubicBezTo>
                    <a:cubicBezTo>
                      <a:pt x="0" y="10"/>
                      <a:pt x="0" y="9"/>
                      <a:pt x="2" y="7"/>
                    </a:cubicBezTo>
                    <a:cubicBezTo>
                      <a:pt x="3" y="5"/>
                      <a:pt x="5" y="3"/>
                      <a:pt x="10" y="1"/>
                    </a:cubicBezTo>
                    <a:cubicBezTo>
                      <a:pt x="14" y="0"/>
                      <a:pt x="21" y="-1"/>
                      <a:pt x="29" y="1"/>
                    </a:cubicBezTo>
                    <a:cubicBezTo>
                      <a:pt x="36" y="4"/>
                      <a:pt x="44" y="9"/>
                      <a:pt x="50" y="16"/>
                    </a:cubicBezTo>
                    <a:cubicBezTo>
                      <a:pt x="56" y="22"/>
                      <a:pt x="61" y="30"/>
                      <a:pt x="66" y="38"/>
                    </a:cubicBezTo>
                    <a:cubicBezTo>
                      <a:pt x="71" y="46"/>
                      <a:pt x="76" y="55"/>
                      <a:pt x="81" y="64"/>
                    </a:cubicBezTo>
                    <a:cubicBezTo>
                      <a:pt x="85" y="74"/>
                      <a:pt x="89" y="84"/>
                      <a:pt x="92" y="95"/>
                    </a:cubicBezTo>
                    <a:cubicBezTo>
                      <a:pt x="93" y="97"/>
                      <a:pt x="94" y="100"/>
                      <a:pt x="94" y="103"/>
                    </a:cubicBezTo>
                    <a:lnTo>
                      <a:pt x="95" y="107"/>
                    </a:lnTo>
                    <a:lnTo>
                      <a:pt x="96" y="113"/>
                    </a:lnTo>
                    <a:lnTo>
                      <a:pt x="97" y="117"/>
                    </a:lnTo>
                    <a:cubicBezTo>
                      <a:pt x="96" y="118"/>
                      <a:pt x="95" y="118"/>
                      <a:pt x="94" y="119"/>
                    </a:cubicBezTo>
                    <a:lnTo>
                      <a:pt x="90" y="123"/>
                    </a:lnTo>
                    <a:cubicBezTo>
                      <a:pt x="88" y="125"/>
                      <a:pt x="86" y="127"/>
                      <a:pt x="84" y="129"/>
                    </a:cubicBezTo>
                    <a:cubicBezTo>
                      <a:pt x="70" y="144"/>
                      <a:pt x="62" y="162"/>
                      <a:pt x="58" y="179"/>
                    </a:cubicBezTo>
                    <a:cubicBezTo>
                      <a:pt x="55" y="196"/>
                      <a:pt x="56" y="213"/>
                      <a:pt x="59" y="227"/>
                    </a:cubicBezTo>
                    <a:cubicBezTo>
                      <a:pt x="62" y="241"/>
                      <a:pt x="66" y="252"/>
                      <a:pt x="70" y="260"/>
                    </a:cubicBezTo>
                    <a:cubicBezTo>
                      <a:pt x="72" y="263"/>
                      <a:pt x="74" y="266"/>
                      <a:pt x="76" y="268"/>
                    </a:cubicBezTo>
                    <a:cubicBezTo>
                      <a:pt x="77" y="270"/>
                      <a:pt x="77" y="271"/>
                      <a:pt x="77" y="271"/>
                    </a:cubicBezTo>
                    <a:close/>
                  </a:path>
                </a:pathLst>
              </a:custGeom>
              <a:solidFill>
                <a:srgbClr val="CF4A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38"/>
              <p:cNvSpPr/>
              <p:nvPr/>
            </p:nvSpPr>
            <p:spPr>
              <a:xfrm>
                <a:off x="7620175" y="1574886"/>
                <a:ext cx="49314" cy="30192"/>
              </a:xfrm>
              <a:custGeom>
                <a:avLst/>
                <a:gdLst/>
                <a:ahLst/>
                <a:cxnLst/>
                <a:rect l="l" t="t" r="r" b="b"/>
                <a:pathLst>
                  <a:path w="147" h="90" extrusionOk="0">
                    <a:moveTo>
                      <a:pt x="147" y="43"/>
                    </a:moveTo>
                    <a:cubicBezTo>
                      <a:pt x="138" y="54"/>
                      <a:pt x="125" y="63"/>
                      <a:pt x="112" y="70"/>
                    </a:cubicBezTo>
                    <a:cubicBezTo>
                      <a:pt x="95" y="79"/>
                      <a:pt x="75" y="85"/>
                      <a:pt x="56" y="90"/>
                    </a:cubicBezTo>
                    <a:cubicBezTo>
                      <a:pt x="24" y="72"/>
                      <a:pt x="2" y="37"/>
                      <a:pt x="0" y="0"/>
                    </a:cubicBezTo>
                    <a:cubicBezTo>
                      <a:pt x="4" y="2"/>
                      <a:pt x="8" y="4"/>
                      <a:pt x="12" y="6"/>
                    </a:cubicBezTo>
                    <a:cubicBezTo>
                      <a:pt x="41" y="23"/>
                      <a:pt x="70" y="36"/>
                      <a:pt x="103" y="41"/>
                    </a:cubicBezTo>
                    <a:cubicBezTo>
                      <a:pt x="118" y="43"/>
                      <a:pt x="132" y="43"/>
                      <a:pt x="147" y="43"/>
                    </a:cubicBezTo>
                    <a:close/>
                  </a:path>
                </a:pathLst>
              </a:custGeom>
              <a:solidFill>
                <a:srgbClr val="FF7D6F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38"/>
              <p:cNvSpPr/>
              <p:nvPr/>
            </p:nvSpPr>
            <p:spPr>
              <a:xfrm>
                <a:off x="7636278" y="1493702"/>
                <a:ext cx="48643" cy="112047"/>
              </a:xfrm>
              <a:custGeom>
                <a:avLst/>
                <a:gdLst/>
                <a:ahLst/>
                <a:cxnLst/>
                <a:rect l="l" t="t" r="r" b="b"/>
                <a:pathLst>
                  <a:path w="145" h="334" extrusionOk="0">
                    <a:moveTo>
                      <a:pt x="123" y="256"/>
                    </a:moveTo>
                    <a:cubicBezTo>
                      <a:pt x="126" y="244"/>
                      <a:pt x="123" y="230"/>
                      <a:pt x="117" y="220"/>
                    </a:cubicBezTo>
                    <a:cubicBezTo>
                      <a:pt x="111" y="209"/>
                      <a:pt x="102" y="202"/>
                      <a:pt x="93" y="197"/>
                    </a:cubicBezTo>
                    <a:cubicBezTo>
                      <a:pt x="75" y="187"/>
                      <a:pt x="56" y="187"/>
                      <a:pt x="43" y="189"/>
                    </a:cubicBezTo>
                    <a:cubicBezTo>
                      <a:pt x="42" y="189"/>
                      <a:pt x="41" y="190"/>
                      <a:pt x="39" y="190"/>
                    </a:cubicBezTo>
                    <a:cubicBezTo>
                      <a:pt x="53" y="172"/>
                      <a:pt x="72" y="147"/>
                      <a:pt x="89" y="118"/>
                    </a:cubicBezTo>
                    <a:cubicBezTo>
                      <a:pt x="126" y="56"/>
                      <a:pt x="145" y="0"/>
                      <a:pt x="145" y="0"/>
                    </a:cubicBezTo>
                    <a:cubicBezTo>
                      <a:pt x="145" y="0"/>
                      <a:pt x="105" y="44"/>
                      <a:pt x="68" y="105"/>
                    </a:cubicBezTo>
                    <a:cubicBezTo>
                      <a:pt x="48" y="139"/>
                      <a:pt x="33" y="172"/>
                      <a:pt x="23" y="194"/>
                    </a:cubicBezTo>
                    <a:cubicBezTo>
                      <a:pt x="22" y="196"/>
                      <a:pt x="21" y="199"/>
                      <a:pt x="21" y="201"/>
                    </a:cubicBezTo>
                    <a:cubicBezTo>
                      <a:pt x="24" y="201"/>
                      <a:pt x="27" y="201"/>
                      <a:pt x="31" y="201"/>
                    </a:cubicBezTo>
                    <a:cubicBezTo>
                      <a:pt x="35" y="201"/>
                      <a:pt x="39" y="201"/>
                      <a:pt x="43" y="201"/>
                    </a:cubicBezTo>
                    <a:cubicBezTo>
                      <a:pt x="56" y="202"/>
                      <a:pt x="70" y="206"/>
                      <a:pt x="82" y="215"/>
                    </a:cubicBezTo>
                    <a:cubicBezTo>
                      <a:pt x="95" y="224"/>
                      <a:pt x="102" y="237"/>
                      <a:pt x="99" y="251"/>
                    </a:cubicBezTo>
                    <a:cubicBezTo>
                      <a:pt x="96" y="267"/>
                      <a:pt x="86" y="282"/>
                      <a:pt x="75" y="294"/>
                    </a:cubicBezTo>
                    <a:cubicBezTo>
                      <a:pt x="64" y="305"/>
                      <a:pt x="51" y="314"/>
                      <a:pt x="40" y="319"/>
                    </a:cubicBezTo>
                    <a:cubicBezTo>
                      <a:pt x="29" y="325"/>
                      <a:pt x="19" y="328"/>
                      <a:pt x="12" y="330"/>
                    </a:cubicBezTo>
                    <a:cubicBezTo>
                      <a:pt x="5" y="332"/>
                      <a:pt x="0" y="332"/>
                      <a:pt x="0" y="332"/>
                    </a:cubicBezTo>
                    <a:cubicBezTo>
                      <a:pt x="0" y="332"/>
                      <a:pt x="5" y="333"/>
                      <a:pt x="12" y="334"/>
                    </a:cubicBezTo>
                    <a:cubicBezTo>
                      <a:pt x="19" y="334"/>
                      <a:pt x="31" y="334"/>
                      <a:pt x="44" y="331"/>
                    </a:cubicBezTo>
                    <a:cubicBezTo>
                      <a:pt x="58" y="328"/>
                      <a:pt x="74" y="321"/>
                      <a:pt x="89" y="309"/>
                    </a:cubicBezTo>
                    <a:cubicBezTo>
                      <a:pt x="103" y="297"/>
                      <a:pt x="118" y="280"/>
                      <a:pt x="123" y="256"/>
                    </a:cubicBezTo>
                    <a:close/>
                  </a:path>
                </a:pathLst>
              </a:custGeom>
              <a:solidFill>
                <a:srgbClr val="FC5B6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38"/>
              <p:cNvSpPr/>
              <p:nvPr/>
            </p:nvSpPr>
            <p:spPr>
              <a:xfrm>
                <a:off x="7413860" y="1196810"/>
                <a:ext cx="476367" cy="272402"/>
              </a:xfrm>
              <a:custGeom>
                <a:avLst/>
                <a:gdLst/>
                <a:ahLst/>
                <a:cxnLst/>
                <a:rect l="l" t="t" r="r" b="b"/>
                <a:pathLst>
                  <a:path w="1420" h="812" extrusionOk="0">
                    <a:moveTo>
                      <a:pt x="1385" y="706"/>
                    </a:moveTo>
                    <a:cubicBezTo>
                      <a:pt x="1350" y="740"/>
                      <a:pt x="1288" y="746"/>
                      <a:pt x="1252" y="713"/>
                    </a:cubicBezTo>
                    <a:cubicBezTo>
                      <a:pt x="1250" y="726"/>
                      <a:pt x="1244" y="738"/>
                      <a:pt x="1237" y="749"/>
                    </a:cubicBezTo>
                    <a:cubicBezTo>
                      <a:pt x="1216" y="782"/>
                      <a:pt x="1177" y="803"/>
                      <a:pt x="1136" y="804"/>
                    </a:cubicBezTo>
                    <a:cubicBezTo>
                      <a:pt x="1083" y="805"/>
                      <a:pt x="1033" y="773"/>
                      <a:pt x="1002" y="730"/>
                    </a:cubicBezTo>
                    <a:cubicBezTo>
                      <a:pt x="972" y="686"/>
                      <a:pt x="958" y="632"/>
                      <a:pt x="955" y="580"/>
                    </a:cubicBezTo>
                    <a:cubicBezTo>
                      <a:pt x="856" y="604"/>
                      <a:pt x="744" y="537"/>
                      <a:pt x="719" y="438"/>
                    </a:cubicBezTo>
                    <a:cubicBezTo>
                      <a:pt x="623" y="474"/>
                      <a:pt x="510" y="434"/>
                      <a:pt x="458" y="346"/>
                    </a:cubicBezTo>
                    <a:lnTo>
                      <a:pt x="378" y="498"/>
                    </a:lnTo>
                    <a:lnTo>
                      <a:pt x="279" y="528"/>
                    </a:lnTo>
                    <a:lnTo>
                      <a:pt x="138" y="812"/>
                    </a:lnTo>
                    <a:lnTo>
                      <a:pt x="49" y="684"/>
                    </a:lnTo>
                    <a:cubicBezTo>
                      <a:pt x="35" y="671"/>
                      <a:pt x="22" y="651"/>
                      <a:pt x="13" y="629"/>
                    </a:cubicBezTo>
                    <a:cubicBezTo>
                      <a:pt x="3" y="605"/>
                      <a:pt x="-2" y="578"/>
                      <a:pt x="1" y="556"/>
                    </a:cubicBezTo>
                    <a:cubicBezTo>
                      <a:pt x="9" y="516"/>
                      <a:pt x="38" y="481"/>
                      <a:pt x="76" y="466"/>
                    </a:cubicBezTo>
                    <a:cubicBezTo>
                      <a:pt x="51" y="432"/>
                      <a:pt x="47" y="376"/>
                      <a:pt x="60" y="335"/>
                    </a:cubicBezTo>
                    <a:cubicBezTo>
                      <a:pt x="73" y="295"/>
                      <a:pt x="107" y="262"/>
                      <a:pt x="148" y="250"/>
                    </a:cubicBezTo>
                    <a:cubicBezTo>
                      <a:pt x="129" y="187"/>
                      <a:pt x="157" y="113"/>
                      <a:pt x="214" y="80"/>
                    </a:cubicBezTo>
                    <a:cubicBezTo>
                      <a:pt x="271" y="47"/>
                      <a:pt x="350" y="59"/>
                      <a:pt x="394" y="107"/>
                    </a:cubicBezTo>
                    <a:cubicBezTo>
                      <a:pt x="400" y="77"/>
                      <a:pt x="426" y="51"/>
                      <a:pt x="457" y="46"/>
                    </a:cubicBezTo>
                    <a:cubicBezTo>
                      <a:pt x="488" y="42"/>
                      <a:pt x="521" y="58"/>
                      <a:pt x="536" y="86"/>
                    </a:cubicBezTo>
                    <a:cubicBezTo>
                      <a:pt x="564" y="34"/>
                      <a:pt x="634" y="-5"/>
                      <a:pt x="692" y="1"/>
                    </a:cubicBezTo>
                    <a:cubicBezTo>
                      <a:pt x="750" y="7"/>
                      <a:pt x="803" y="52"/>
                      <a:pt x="819" y="108"/>
                    </a:cubicBezTo>
                    <a:cubicBezTo>
                      <a:pt x="868" y="67"/>
                      <a:pt x="941" y="55"/>
                      <a:pt x="1001" y="80"/>
                    </a:cubicBezTo>
                    <a:cubicBezTo>
                      <a:pt x="1060" y="105"/>
                      <a:pt x="1103" y="164"/>
                      <a:pt x="1108" y="229"/>
                    </a:cubicBezTo>
                    <a:cubicBezTo>
                      <a:pt x="1169" y="220"/>
                      <a:pt x="1225" y="248"/>
                      <a:pt x="1267" y="293"/>
                    </a:cubicBezTo>
                    <a:cubicBezTo>
                      <a:pt x="1309" y="337"/>
                      <a:pt x="1328" y="402"/>
                      <a:pt x="1316" y="462"/>
                    </a:cubicBezTo>
                    <a:cubicBezTo>
                      <a:pt x="1359" y="486"/>
                      <a:pt x="1397" y="523"/>
                      <a:pt x="1413" y="569"/>
                    </a:cubicBezTo>
                    <a:cubicBezTo>
                      <a:pt x="1429" y="615"/>
                      <a:pt x="1420" y="671"/>
                      <a:pt x="1385" y="7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38"/>
              <p:cNvSpPr/>
              <p:nvPr/>
            </p:nvSpPr>
            <p:spPr>
              <a:xfrm>
                <a:off x="7413860" y="1196810"/>
                <a:ext cx="476367" cy="251267"/>
              </a:xfrm>
              <a:custGeom>
                <a:avLst/>
                <a:gdLst/>
                <a:ahLst/>
                <a:cxnLst/>
                <a:rect l="l" t="t" r="r" b="b"/>
                <a:pathLst>
                  <a:path w="1420" h="749" extrusionOk="0">
                    <a:moveTo>
                      <a:pt x="1385" y="706"/>
                    </a:moveTo>
                    <a:cubicBezTo>
                      <a:pt x="1350" y="740"/>
                      <a:pt x="1288" y="746"/>
                      <a:pt x="1252" y="713"/>
                    </a:cubicBezTo>
                    <a:cubicBezTo>
                      <a:pt x="1250" y="726"/>
                      <a:pt x="1244" y="738"/>
                      <a:pt x="1237" y="749"/>
                    </a:cubicBezTo>
                    <a:cubicBezTo>
                      <a:pt x="1149" y="687"/>
                      <a:pt x="1089" y="584"/>
                      <a:pt x="1092" y="476"/>
                    </a:cubicBezTo>
                    <a:cubicBezTo>
                      <a:pt x="1038" y="511"/>
                      <a:pt x="963" y="510"/>
                      <a:pt x="909" y="475"/>
                    </a:cubicBezTo>
                    <a:cubicBezTo>
                      <a:pt x="856" y="439"/>
                      <a:pt x="825" y="371"/>
                      <a:pt x="836" y="308"/>
                    </a:cubicBezTo>
                    <a:cubicBezTo>
                      <a:pt x="808" y="352"/>
                      <a:pt x="750" y="375"/>
                      <a:pt x="700" y="361"/>
                    </a:cubicBezTo>
                    <a:cubicBezTo>
                      <a:pt x="649" y="347"/>
                      <a:pt x="611" y="297"/>
                      <a:pt x="610" y="245"/>
                    </a:cubicBezTo>
                    <a:cubicBezTo>
                      <a:pt x="532" y="298"/>
                      <a:pt x="419" y="290"/>
                      <a:pt x="349" y="227"/>
                    </a:cubicBezTo>
                    <a:cubicBezTo>
                      <a:pt x="371" y="284"/>
                      <a:pt x="362" y="351"/>
                      <a:pt x="326" y="400"/>
                    </a:cubicBezTo>
                    <a:cubicBezTo>
                      <a:pt x="290" y="449"/>
                      <a:pt x="229" y="478"/>
                      <a:pt x="168" y="475"/>
                    </a:cubicBezTo>
                    <a:cubicBezTo>
                      <a:pt x="180" y="530"/>
                      <a:pt x="152" y="591"/>
                      <a:pt x="102" y="618"/>
                    </a:cubicBezTo>
                    <a:cubicBezTo>
                      <a:pt x="75" y="633"/>
                      <a:pt x="43" y="636"/>
                      <a:pt x="13" y="629"/>
                    </a:cubicBezTo>
                    <a:cubicBezTo>
                      <a:pt x="3" y="605"/>
                      <a:pt x="-2" y="578"/>
                      <a:pt x="1" y="556"/>
                    </a:cubicBezTo>
                    <a:cubicBezTo>
                      <a:pt x="9" y="516"/>
                      <a:pt x="38" y="481"/>
                      <a:pt x="76" y="466"/>
                    </a:cubicBezTo>
                    <a:cubicBezTo>
                      <a:pt x="51" y="432"/>
                      <a:pt x="47" y="376"/>
                      <a:pt x="60" y="335"/>
                    </a:cubicBezTo>
                    <a:cubicBezTo>
                      <a:pt x="64" y="323"/>
                      <a:pt x="70" y="312"/>
                      <a:pt x="77" y="302"/>
                    </a:cubicBezTo>
                    <a:cubicBezTo>
                      <a:pt x="94" y="277"/>
                      <a:pt x="120" y="258"/>
                      <a:pt x="148" y="250"/>
                    </a:cubicBezTo>
                    <a:cubicBezTo>
                      <a:pt x="129" y="187"/>
                      <a:pt x="157" y="113"/>
                      <a:pt x="214" y="80"/>
                    </a:cubicBezTo>
                    <a:cubicBezTo>
                      <a:pt x="271" y="47"/>
                      <a:pt x="350" y="59"/>
                      <a:pt x="394" y="107"/>
                    </a:cubicBezTo>
                    <a:cubicBezTo>
                      <a:pt x="400" y="77"/>
                      <a:pt x="426" y="51"/>
                      <a:pt x="457" y="46"/>
                    </a:cubicBezTo>
                    <a:cubicBezTo>
                      <a:pt x="488" y="42"/>
                      <a:pt x="521" y="58"/>
                      <a:pt x="536" y="86"/>
                    </a:cubicBezTo>
                    <a:cubicBezTo>
                      <a:pt x="564" y="34"/>
                      <a:pt x="634" y="-5"/>
                      <a:pt x="692" y="1"/>
                    </a:cubicBezTo>
                    <a:cubicBezTo>
                      <a:pt x="750" y="7"/>
                      <a:pt x="803" y="52"/>
                      <a:pt x="819" y="108"/>
                    </a:cubicBezTo>
                    <a:cubicBezTo>
                      <a:pt x="868" y="67"/>
                      <a:pt x="941" y="55"/>
                      <a:pt x="1001" y="80"/>
                    </a:cubicBezTo>
                    <a:cubicBezTo>
                      <a:pt x="1060" y="105"/>
                      <a:pt x="1103" y="164"/>
                      <a:pt x="1108" y="229"/>
                    </a:cubicBezTo>
                    <a:cubicBezTo>
                      <a:pt x="1169" y="220"/>
                      <a:pt x="1225" y="248"/>
                      <a:pt x="1267" y="293"/>
                    </a:cubicBezTo>
                    <a:cubicBezTo>
                      <a:pt x="1309" y="337"/>
                      <a:pt x="1328" y="402"/>
                      <a:pt x="1316" y="462"/>
                    </a:cubicBezTo>
                    <a:cubicBezTo>
                      <a:pt x="1359" y="486"/>
                      <a:pt x="1397" y="523"/>
                      <a:pt x="1413" y="569"/>
                    </a:cubicBezTo>
                    <a:cubicBezTo>
                      <a:pt x="1421" y="592"/>
                      <a:pt x="1423" y="618"/>
                      <a:pt x="1418" y="642"/>
                    </a:cubicBezTo>
                    <a:cubicBezTo>
                      <a:pt x="1413" y="666"/>
                      <a:pt x="1403" y="688"/>
                      <a:pt x="1385" y="7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38"/>
              <p:cNvSpPr/>
              <p:nvPr/>
            </p:nvSpPr>
            <p:spPr>
              <a:xfrm>
                <a:off x="7439692" y="1196810"/>
                <a:ext cx="450536" cy="215372"/>
              </a:xfrm>
              <a:custGeom>
                <a:avLst/>
                <a:gdLst/>
                <a:ahLst/>
                <a:cxnLst/>
                <a:rect l="l" t="t" r="r" b="b"/>
                <a:pathLst>
                  <a:path w="1343" h="642" extrusionOk="0">
                    <a:moveTo>
                      <a:pt x="1341" y="642"/>
                    </a:moveTo>
                    <a:cubicBezTo>
                      <a:pt x="1281" y="579"/>
                      <a:pt x="1197" y="537"/>
                      <a:pt x="1110" y="532"/>
                    </a:cubicBezTo>
                    <a:cubicBezTo>
                      <a:pt x="1151" y="485"/>
                      <a:pt x="1138" y="406"/>
                      <a:pt x="1090" y="366"/>
                    </a:cubicBezTo>
                    <a:cubicBezTo>
                      <a:pt x="1042" y="327"/>
                      <a:pt x="970" y="325"/>
                      <a:pt x="914" y="354"/>
                    </a:cubicBezTo>
                    <a:cubicBezTo>
                      <a:pt x="938" y="297"/>
                      <a:pt x="916" y="225"/>
                      <a:pt x="864" y="193"/>
                    </a:cubicBezTo>
                    <a:cubicBezTo>
                      <a:pt x="811" y="160"/>
                      <a:pt x="737" y="171"/>
                      <a:pt x="696" y="218"/>
                    </a:cubicBezTo>
                    <a:cubicBezTo>
                      <a:pt x="691" y="161"/>
                      <a:pt x="644" y="110"/>
                      <a:pt x="588" y="100"/>
                    </a:cubicBezTo>
                    <a:cubicBezTo>
                      <a:pt x="531" y="89"/>
                      <a:pt x="469" y="120"/>
                      <a:pt x="444" y="171"/>
                    </a:cubicBezTo>
                    <a:cubicBezTo>
                      <a:pt x="438" y="145"/>
                      <a:pt x="408" y="127"/>
                      <a:pt x="382" y="135"/>
                    </a:cubicBezTo>
                    <a:cubicBezTo>
                      <a:pt x="356" y="143"/>
                      <a:pt x="341" y="175"/>
                      <a:pt x="351" y="200"/>
                    </a:cubicBezTo>
                    <a:cubicBezTo>
                      <a:pt x="317" y="145"/>
                      <a:pt x="237" y="123"/>
                      <a:pt x="180" y="155"/>
                    </a:cubicBezTo>
                    <a:cubicBezTo>
                      <a:pt x="124" y="186"/>
                      <a:pt x="100" y="265"/>
                      <a:pt x="129" y="323"/>
                    </a:cubicBezTo>
                    <a:cubicBezTo>
                      <a:pt x="91" y="300"/>
                      <a:pt x="44" y="293"/>
                      <a:pt x="0" y="302"/>
                    </a:cubicBezTo>
                    <a:cubicBezTo>
                      <a:pt x="17" y="277"/>
                      <a:pt x="43" y="258"/>
                      <a:pt x="71" y="250"/>
                    </a:cubicBezTo>
                    <a:cubicBezTo>
                      <a:pt x="52" y="187"/>
                      <a:pt x="80" y="113"/>
                      <a:pt x="137" y="80"/>
                    </a:cubicBezTo>
                    <a:cubicBezTo>
                      <a:pt x="194" y="47"/>
                      <a:pt x="273" y="59"/>
                      <a:pt x="317" y="107"/>
                    </a:cubicBezTo>
                    <a:cubicBezTo>
                      <a:pt x="323" y="77"/>
                      <a:pt x="349" y="51"/>
                      <a:pt x="380" y="46"/>
                    </a:cubicBezTo>
                    <a:cubicBezTo>
                      <a:pt x="411" y="42"/>
                      <a:pt x="444" y="58"/>
                      <a:pt x="459" y="86"/>
                    </a:cubicBezTo>
                    <a:cubicBezTo>
                      <a:pt x="487" y="34"/>
                      <a:pt x="557" y="-5"/>
                      <a:pt x="615" y="1"/>
                    </a:cubicBezTo>
                    <a:cubicBezTo>
                      <a:pt x="673" y="7"/>
                      <a:pt x="726" y="52"/>
                      <a:pt x="742" y="108"/>
                    </a:cubicBezTo>
                    <a:cubicBezTo>
                      <a:pt x="791" y="67"/>
                      <a:pt x="864" y="55"/>
                      <a:pt x="924" y="80"/>
                    </a:cubicBezTo>
                    <a:cubicBezTo>
                      <a:pt x="983" y="105"/>
                      <a:pt x="1026" y="164"/>
                      <a:pt x="1031" y="229"/>
                    </a:cubicBezTo>
                    <a:cubicBezTo>
                      <a:pt x="1092" y="220"/>
                      <a:pt x="1148" y="248"/>
                      <a:pt x="1190" y="293"/>
                    </a:cubicBezTo>
                    <a:cubicBezTo>
                      <a:pt x="1232" y="337"/>
                      <a:pt x="1251" y="402"/>
                      <a:pt x="1239" y="462"/>
                    </a:cubicBezTo>
                    <a:cubicBezTo>
                      <a:pt x="1282" y="486"/>
                      <a:pt x="1320" y="523"/>
                      <a:pt x="1336" y="569"/>
                    </a:cubicBezTo>
                    <a:cubicBezTo>
                      <a:pt x="1344" y="592"/>
                      <a:pt x="1346" y="618"/>
                      <a:pt x="1341" y="642"/>
                    </a:cubicBezTo>
                    <a:close/>
                  </a:path>
                </a:pathLst>
              </a:custGeom>
              <a:solidFill>
                <a:srgbClr val="6F0A3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38"/>
              <p:cNvSpPr/>
              <p:nvPr/>
            </p:nvSpPr>
            <p:spPr>
              <a:xfrm>
                <a:off x="7424596" y="1324289"/>
                <a:ext cx="113389" cy="291188"/>
              </a:xfrm>
              <a:custGeom>
                <a:avLst/>
                <a:gdLst/>
                <a:ahLst/>
                <a:cxnLst/>
                <a:rect l="l" t="t" r="r" b="b"/>
                <a:pathLst>
                  <a:path w="338" h="868" extrusionOk="0">
                    <a:moveTo>
                      <a:pt x="284" y="16"/>
                    </a:moveTo>
                    <a:cubicBezTo>
                      <a:pt x="284" y="16"/>
                      <a:pt x="-150" y="574"/>
                      <a:pt x="56" y="834"/>
                    </a:cubicBezTo>
                    <a:cubicBezTo>
                      <a:pt x="67" y="847"/>
                      <a:pt x="84" y="868"/>
                      <a:pt x="84" y="868"/>
                    </a:cubicBezTo>
                    <a:lnTo>
                      <a:pt x="59" y="779"/>
                    </a:lnTo>
                    <a:cubicBezTo>
                      <a:pt x="59" y="779"/>
                      <a:pt x="-58" y="520"/>
                      <a:pt x="338" y="0"/>
                    </a:cubicBezTo>
                    <a:lnTo>
                      <a:pt x="284" y="1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38"/>
              <p:cNvSpPr/>
              <p:nvPr/>
            </p:nvSpPr>
            <p:spPr>
              <a:xfrm>
                <a:off x="7460491" y="1343075"/>
                <a:ext cx="165387" cy="97286"/>
              </a:xfrm>
              <a:custGeom>
                <a:avLst/>
                <a:gdLst/>
                <a:ahLst/>
                <a:cxnLst/>
                <a:rect l="l" t="t" r="r" b="b"/>
                <a:pathLst>
                  <a:path w="493" h="290" extrusionOk="0">
                    <a:moveTo>
                      <a:pt x="493" y="51"/>
                    </a:moveTo>
                    <a:cubicBezTo>
                      <a:pt x="493" y="51"/>
                      <a:pt x="231" y="232"/>
                      <a:pt x="0" y="290"/>
                    </a:cubicBezTo>
                    <a:lnTo>
                      <a:pt x="31" y="199"/>
                    </a:lnTo>
                    <a:cubicBezTo>
                      <a:pt x="31" y="199"/>
                      <a:pt x="308" y="124"/>
                      <a:pt x="440" y="0"/>
                    </a:cubicBezTo>
                    <a:lnTo>
                      <a:pt x="493" y="5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38"/>
              <p:cNvSpPr/>
              <p:nvPr/>
            </p:nvSpPr>
            <p:spPr>
              <a:xfrm>
                <a:off x="7447743" y="1165275"/>
                <a:ext cx="412628" cy="334464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997" extrusionOk="0">
                    <a:moveTo>
                      <a:pt x="217" y="53"/>
                    </a:moveTo>
                    <a:cubicBezTo>
                      <a:pt x="81" y="196"/>
                      <a:pt x="30" y="348"/>
                      <a:pt x="11" y="442"/>
                    </a:cubicBezTo>
                    <a:cubicBezTo>
                      <a:pt x="0" y="498"/>
                      <a:pt x="0" y="533"/>
                      <a:pt x="0" y="533"/>
                    </a:cubicBezTo>
                    <a:cubicBezTo>
                      <a:pt x="229" y="636"/>
                      <a:pt x="344" y="481"/>
                      <a:pt x="344" y="481"/>
                    </a:cubicBezTo>
                    <a:cubicBezTo>
                      <a:pt x="428" y="501"/>
                      <a:pt x="679" y="723"/>
                      <a:pt x="679" y="723"/>
                    </a:cubicBezTo>
                    <a:cubicBezTo>
                      <a:pt x="712" y="756"/>
                      <a:pt x="745" y="786"/>
                      <a:pt x="778" y="812"/>
                    </a:cubicBezTo>
                    <a:cubicBezTo>
                      <a:pt x="907" y="912"/>
                      <a:pt x="1038" y="959"/>
                      <a:pt x="1119" y="980"/>
                    </a:cubicBezTo>
                    <a:cubicBezTo>
                      <a:pt x="1170" y="994"/>
                      <a:pt x="1202" y="997"/>
                      <a:pt x="1202" y="997"/>
                    </a:cubicBezTo>
                    <a:cubicBezTo>
                      <a:pt x="1213" y="953"/>
                      <a:pt x="1221" y="910"/>
                      <a:pt x="1226" y="869"/>
                    </a:cubicBezTo>
                    <a:cubicBezTo>
                      <a:pt x="1249" y="653"/>
                      <a:pt x="1186" y="478"/>
                      <a:pt x="1081" y="343"/>
                    </a:cubicBezTo>
                    <a:cubicBezTo>
                      <a:pt x="904" y="116"/>
                      <a:pt x="609" y="4"/>
                      <a:pt x="408" y="0"/>
                    </a:cubicBezTo>
                    <a:cubicBezTo>
                      <a:pt x="322" y="-1"/>
                      <a:pt x="253" y="16"/>
                      <a:pt x="217" y="5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38"/>
              <p:cNvSpPr/>
              <p:nvPr/>
            </p:nvSpPr>
            <p:spPr>
              <a:xfrm>
                <a:off x="7584615" y="1165275"/>
                <a:ext cx="253280" cy="328761"/>
              </a:xfrm>
              <a:custGeom>
                <a:avLst/>
                <a:gdLst/>
                <a:ahLst/>
                <a:cxnLst/>
                <a:rect l="l" t="t" r="r" b="b"/>
                <a:pathLst>
                  <a:path w="755" h="980" extrusionOk="0">
                    <a:moveTo>
                      <a:pt x="0" y="0"/>
                    </a:moveTo>
                    <a:cubicBezTo>
                      <a:pt x="357" y="312"/>
                      <a:pt x="380" y="662"/>
                      <a:pt x="371" y="812"/>
                    </a:cubicBezTo>
                    <a:cubicBezTo>
                      <a:pt x="499" y="912"/>
                      <a:pt x="630" y="959"/>
                      <a:pt x="711" y="980"/>
                    </a:cubicBezTo>
                    <a:cubicBezTo>
                      <a:pt x="789" y="729"/>
                      <a:pt x="755" y="516"/>
                      <a:pt x="673" y="343"/>
                    </a:cubicBezTo>
                    <a:cubicBezTo>
                      <a:pt x="496" y="116"/>
                      <a:pt x="201" y="4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38"/>
              <p:cNvSpPr/>
              <p:nvPr/>
            </p:nvSpPr>
            <p:spPr>
              <a:xfrm>
                <a:off x="7720481" y="1235053"/>
                <a:ext cx="70449" cy="193566"/>
              </a:xfrm>
              <a:custGeom>
                <a:avLst/>
                <a:gdLst/>
                <a:ahLst/>
                <a:cxnLst/>
                <a:rect l="l" t="t" r="r" b="b"/>
                <a:pathLst>
                  <a:path w="210" h="577" extrusionOk="0">
                    <a:moveTo>
                      <a:pt x="209" y="577"/>
                    </a:moveTo>
                    <a:cubicBezTo>
                      <a:pt x="209" y="577"/>
                      <a:pt x="236" y="226"/>
                      <a:pt x="0" y="0"/>
                    </a:cubicBezTo>
                    <a:cubicBezTo>
                      <a:pt x="0" y="0"/>
                      <a:pt x="211" y="400"/>
                      <a:pt x="209" y="57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9" name="Google Shape;1069;p38"/>
              <p:cNvSpPr/>
              <p:nvPr/>
            </p:nvSpPr>
            <p:spPr>
              <a:xfrm>
                <a:off x="7447743" y="1289064"/>
                <a:ext cx="411286" cy="210675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628" extrusionOk="0">
                    <a:moveTo>
                      <a:pt x="11" y="73"/>
                    </a:moveTo>
                    <a:cubicBezTo>
                      <a:pt x="0" y="129"/>
                      <a:pt x="0" y="164"/>
                      <a:pt x="0" y="164"/>
                    </a:cubicBezTo>
                    <a:cubicBezTo>
                      <a:pt x="229" y="267"/>
                      <a:pt x="344" y="112"/>
                      <a:pt x="344" y="112"/>
                    </a:cubicBezTo>
                    <a:cubicBezTo>
                      <a:pt x="428" y="132"/>
                      <a:pt x="679" y="354"/>
                      <a:pt x="679" y="354"/>
                    </a:cubicBezTo>
                    <a:cubicBezTo>
                      <a:pt x="712" y="387"/>
                      <a:pt x="745" y="417"/>
                      <a:pt x="779" y="443"/>
                    </a:cubicBezTo>
                    <a:cubicBezTo>
                      <a:pt x="907" y="543"/>
                      <a:pt x="1038" y="590"/>
                      <a:pt x="1119" y="611"/>
                    </a:cubicBezTo>
                    <a:cubicBezTo>
                      <a:pt x="1170" y="625"/>
                      <a:pt x="1202" y="628"/>
                      <a:pt x="1202" y="628"/>
                    </a:cubicBezTo>
                    <a:cubicBezTo>
                      <a:pt x="1213" y="584"/>
                      <a:pt x="1221" y="541"/>
                      <a:pt x="1226" y="500"/>
                    </a:cubicBezTo>
                    <a:cubicBezTo>
                      <a:pt x="1226" y="500"/>
                      <a:pt x="886" y="448"/>
                      <a:pt x="630" y="192"/>
                    </a:cubicBezTo>
                    <a:cubicBezTo>
                      <a:pt x="374" y="-63"/>
                      <a:pt x="320" y="10"/>
                      <a:pt x="320" y="10"/>
                    </a:cubicBezTo>
                    <a:cubicBezTo>
                      <a:pt x="320" y="10"/>
                      <a:pt x="154" y="179"/>
                      <a:pt x="11" y="7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0" name="Google Shape;1070;p38"/>
              <p:cNvSpPr/>
              <p:nvPr/>
            </p:nvSpPr>
            <p:spPr>
              <a:xfrm>
                <a:off x="6813368" y="1558448"/>
                <a:ext cx="546145" cy="496160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479" extrusionOk="0">
                    <a:moveTo>
                      <a:pt x="1628" y="365"/>
                    </a:moveTo>
                    <a:lnTo>
                      <a:pt x="926" y="1479"/>
                    </a:lnTo>
                    <a:cubicBezTo>
                      <a:pt x="915" y="1479"/>
                      <a:pt x="208" y="1477"/>
                      <a:pt x="41" y="891"/>
                    </a:cubicBezTo>
                    <a:cubicBezTo>
                      <a:pt x="11" y="788"/>
                      <a:pt x="-1" y="690"/>
                      <a:pt x="0" y="601"/>
                    </a:cubicBezTo>
                    <a:cubicBezTo>
                      <a:pt x="3" y="180"/>
                      <a:pt x="287" y="-70"/>
                      <a:pt x="357" y="17"/>
                    </a:cubicBezTo>
                    <a:cubicBezTo>
                      <a:pt x="441" y="122"/>
                      <a:pt x="673" y="291"/>
                      <a:pt x="1136" y="68"/>
                    </a:cubicBezTo>
                    <a:cubicBezTo>
                      <a:pt x="1466" y="-91"/>
                      <a:pt x="1575" y="127"/>
                      <a:pt x="1611" y="266"/>
                    </a:cubicBezTo>
                    <a:cubicBezTo>
                      <a:pt x="1625" y="322"/>
                      <a:pt x="1628" y="365"/>
                      <a:pt x="1628" y="36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p38"/>
              <p:cNvSpPr/>
              <p:nvPr/>
            </p:nvSpPr>
            <p:spPr>
              <a:xfrm>
                <a:off x="6813368" y="1634600"/>
                <a:ext cx="546145" cy="420008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252" extrusionOk="0">
                    <a:moveTo>
                      <a:pt x="1628" y="138"/>
                    </a:moveTo>
                    <a:lnTo>
                      <a:pt x="926" y="1252"/>
                    </a:lnTo>
                    <a:cubicBezTo>
                      <a:pt x="915" y="1252"/>
                      <a:pt x="208" y="1250"/>
                      <a:pt x="41" y="664"/>
                    </a:cubicBezTo>
                    <a:cubicBezTo>
                      <a:pt x="11" y="561"/>
                      <a:pt x="-1" y="463"/>
                      <a:pt x="0" y="374"/>
                    </a:cubicBezTo>
                    <a:cubicBezTo>
                      <a:pt x="147" y="508"/>
                      <a:pt x="379" y="553"/>
                      <a:pt x="580" y="508"/>
                    </a:cubicBezTo>
                    <a:cubicBezTo>
                      <a:pt x="794" y="461"/>
                      <a:pt x="978" y="337"/>
                      <a:pt x="1149" y="206"/>
                    </a:cubicBezTo>
                    <a:cubicBezTo>
                      <a:pt x="1276" y="109"/>
                      <a:pt x="1425" y="-72"/>
                      <a:pt x="1599" y="31"/>
                    </a:cubicBezTo>
                    <a:cubicBezTo>
                      <a:pt x="1603" y="34"/>
                      <a:pt x="1607" y="36"/>
                      <a:pt x="1611" y="39"/>
                    </a:cubicBezTo>
                    <a:cubicBezTo>
                      <a:pt x="1625" y="95"/>
                      <a:pt x="1628" y="138"/>
                      <a:pt x="1628" y="13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2" name="Google Shape;1072;p38"/>
              <p:cNvSpPr/>
              <p:nvPr/>
            </p:nvSpPr>
            <p:spPr>
              <a:xfrm>
                <a:off x="7864733" y="2714817"/>
                <a:ext cx="290852" cy="238184"/>
              </a:xfrm>
              <a:custGeom>
                <a:avLst/>
                <a:gdLst/>
                <a:ahLst/>
                <a:cxnLst/>
                <a:rect l="l" t="t" r="r" b="b"/>
                <a:pathLst>
                  <a:path w="867" h="710" extrusionOk="0">
                    <a:moveTo>
                      <a:pt x="859" y="491"/>
                    </a:moveTo>
                    <a:cubicBezTo>
                      <a:pt x="821" y="527"/>
                      <a:pt x="607" y="240"/>
                      <a:pt x="607" y="240"/>
                    </a:cubicBezTo>
                    <a:lnTo>
                      <a:pt x="511" y="268"/>
                    </a:lnTo>
                    <a:lnTo>
                      <a:pt x="590" y="396"/>
                    </a:lnTo>
                    <a:lnTo>
                      <a:pt x="601" y="615"/>
                    </a:lnTo>
                    <a:cubicBezTo>
                      <a:pt x="601" y="615"/>
                      <a:pt x="564" y="635"/>
                      <a:pt x="516" y="657"/>
                    </a:cubicBezTo>
                    <a:cubicBezTo>
                      <a:pt x="510" y="659"/>
                      <a:pt x="504" y="662"/>
                      <a:pt x="498" y="665"/>
                    </a:cubicBezTo>
                    <a:cubicBezTo>
                      <a:pt x="469" y="677"/>
                      <a:pt x="438" y="690"/>
                      <a:pt x="410" y="698"/>
                    </a:cubicBezTo>
                    <a:cubicBezTo>
                      <a:pt x="408" y="699"/>
                      <a:pt x="405" y="700"/>
                      <a:pt x="403" y="701"/>
                    </a:cubicBezTo>
                    <a:cubicBezTo>
                      <a:pt x="389" y="705"/>
                      <a:pt x="376" y="707"/>
                      <a:pt x="365" y="709"/>
                    </a:cubicBezTo>
                    <a:cubicBezTo>
                      <a:pt x="352" y="710"/>
                      <a:pt x="342" y="710"/>
                      <a:pt x="335" y="707"/>
                    </a:cubicBezTo>
                    <a:lnTo>
                      <a:pt x="290" y="542"/>
                    </a:lnTo>
                    <a:cubicBezTo>
                      <a:pt x="290" y="542"/>
                      <a:pt x="73" y="448"/>
                      <a:pt x="52" y="419"/>
                    </a:cubicBezTo>
                    <a:cubicBezTo>
                      <a:pt x="43" y="408"/>
                      <a:pt x="37" y="346"/>
                      <a:pt x="33" y="275"/>
                    </a:cubicBezTo>
                    <a:cubicBezTo>
                      <a:pt x="32" y="242"/>
                      <a:pt x="1" y="184"/>
                      <a:pt x="0" y="151"/>
                    </a:cubicBezTo>
                    <a:lnTo>
                      <a:pt x="264" y="0"/>
                    </a:lnTo>
                    <a:cubicBezTo>
                      <a:pt x="287" y="4"/>
                      <a:pt x="403" y="58"/>
                      <a:pt x="436" y="67"/>
                    </a:cubicBezTo>
                    <a:lnTo>
                      <a:pt x="436" y="67"/>
                    </a:lnTo>
                    <a:cubicBezTo>
                      <a:pt x="453" y="71"/>
                      <a:pt x="470" y="76"/>
                      <a:pt x="487" y="81"/>
                    </a:cubicBezTo>
                    <a:cubicBezTo>
                      <a:pt x="550" y="100"/>
                      <a:pt x="616" y="125"/>
                      <a:pt x="663" y="156"/>
                    </a:cubicBezTo>
                    <a:cubicBezTo>
                      <a:pt x="682" y="168"/>
                      <a:pt x="699" y="182"/>
                      <a:pt x="709" y="197"/>
                    </a:cubicBezTo>
                    <a:cubicBezTo>
                      <a:pt x="783" y="299"/>
                      <a:pt x="897" y="456"/>
                      <a:pt x="859" y="491"/>
                    </a:cubicBezTo>
                    <a:close/>
                  </a:path>
                </a:pathLst>
              </a:custGeom>
              <a:solidFill>
                <a:srgbClr val="FFA07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3" name="Google Shape;1073;p38"/>
              <p:cNvSpPr/>
              <p:nvPr/>
            </p:nvSpPr>
            <p:spPr>
              <a:xfrm>
                <a:off x="7979464" y="2864102"/>
                <a:ext cx="26838" cy="85880"/>
              </a:xfrm>
              <a:custGeom>
                <a:avLst/>
                <a:gdLst/>
                <a:ahLst/>
                <a:cxnLst/>
                <a:rect l="l" t="t" r="r" b="b"/>
                <a:pathLst>
                  <a:path w="80" h="256" extrusionOk="0">
                    <a:moveTo>
                      <a:pt x="68" y="253"/>
                    </a:moveTo>
                    <a:cubicBezTo>
                      <a:pt x="66" y="254"/>
                      <a:pt x="63" y="255"/>
                      <a:pt x="61" y="256"/>
                    </a:cubicBezTo>
                    <a:cubicBezTo>
                      <a:pt x="60" y="249"/>
                      <a:pt x="58" y="239"/>
                      <a:pt x="57" y="228"/>
                    </a:cubicBezTo>
                    <a:cubicBezTo>
                      <a:pt x="53" y="203"/>
                      <a:pt x="48" y="169"/>
                      <a:pt x="41" y="132"/>
                    </a:cubicBezTo>
                    <a:cubicBezTo>
                      <a:pt x="35" y="96"/>
                      <a:pt x="26" y="63"/>
                      <a:pt x="17" y="39"/>
                    </a:cubicBezTo>
                    <a:cubicBezTo>
                      <a:pt x="15" y="33"/>
                      <a:pt x="13" y="28"/>
                      <a:pt x="11" y="23"/>
                    </a:cubicBezTo>
                    <a:cubicBezTo>
                      <a:pt x="8" y="18"/>
                      <a:pt x="7" y="14"/>
                      <a:pt x="5" y="11"/>
                    </a:cubicBezTo>
                    <a:cubicBezTo>
                      <a:pt x="2" y="4"/>
                      <a:pt x="0" y="0"/>
                      <a:pt x="0" y="0"/>
                    </a:cubicBezTo>
                    <a:cubicBezTo>
                      <a:pt x="0" y="0"/>
                      <a:pt x="3" y="3"/>
                      <a:pt x="9" y="8"/>
                    </a:cubicBezTo>
                    <a:cubicBezTo>
                      <a:pt x="12" y="10"/>
                      <a:pt x="16" y="14"/>
                      <a:pt x="20" y="18"/>
                    </a:cubicBezTo>
                    <a:cubicBezTo>
                      <a:pt x="24" y="22"/>
                      <a:pt x="28" y="26"/>
                      <a:pt x="33" y="32"/>
                    </a:cubicBezTo>
                    <a:cubicBezTo>
                      <a:pt x="50" y="54"/>
                      <a:pt x="69" y="89"/>
                      <a:pt x="76" y="129"/>
                    </a:cubicBezTo>
                    <a:cubicBezTo>
                      <a:pt x="83" y="169"/>
                      <a:pt x="80" y="205"/>
                      <a:pt x="75" y="230"/>
                    </a:cubicBezTo>
                    <a:cubicBezTo>
                      <a:pt x="73" y="239"/>
                      <a:pt x="70" y="247"/>
                      <a:pt x="68" y="253"/>
                    </a:cubicBezTo>
                    <a:close/>
                  </a:path>
                </a:pathLst>
              </a:custGeom>
              <a:solidFill>
                <a:srgbClr val="CF4A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4" name="Google Shape;1074;p38"/>
              <p:cNvSpPr/>
              <p:nvPr/>
            </p:nvSpPr>
            <p:spPr>
              <a:xfrm>
                <a:off x="8012340" y="2859741"/>
                <a:ext cx="26838" cy="78165"/>
              </a:xfrm>
              <a:custGeom>
                <a:avLst/>
                <a:gdLst/>
                <a:ahLst/>
                <a:cxnLst/>
                <a:rect l="l" t="t" r="r" b="b"/>
                <a:pathLst>
                  <a:path w="80" h="233" extrusionOk="0">
                    <a:moveTo>
                      <a:pt x="76" y="225"/>
                    </a:moveTo>
                    <a:cubicBezTo>
                      <a:pt x="70" y="227"/>
                      <a:pt x="64" y="230"/>
                      <a:pt x="58" y="233"/>
                    </a:cubicBezTo>
                    <a:cubicBezTo>
                      <a:pt x="57" y="231"/>
                      <a:pt x="57" y="230"/>
                      <a:pt x="57" y="228"/>
                    </a:cubicBezTo>
                    <a:cubicBezTo>
                      <a:pt x="53" y="203"/>
                      <a:pt x="48" y="169"/>
                      <a:pt x="41" y="132"/>
                    </a:cubicBezTo>
                    <a:cubicBezTo>
                      <a:pt x="35" y="96"/>
                      <a:pt x="26" y="63"/>
                      <a:pt x="17" y="39"/>
                    </a:cubicBezTo>
                    <a:cubicBezTo>
                      <a:pt x="15" y="33"/>
                      <a:pt x="13" y="28"/>
                      <a:pt x="11" y="23"/>
                    </a:cubicBezTo>
                    <a:cubicBezTo>
                      <a:pt x="9" y="18"/>
                      <a:pt x="7" y="14"/>
                      <a:pt x="5" y="11"/>
                    </a:cubicBezTo>
                    <a:cubicBezTo>
                      <a:pt x="2" y="4"/>
                      <a:pt x="0" y="0"/>
                      <a:pt x="0" y="0"/>
                    </a:cubicBezTo>
                    <a:cubicBezTo>
                      <a:pt x="0" y="0"/>
                      <a:pt x="3" y="3"/>
                      <a:pt x="9" y="8"/>
                    </a:cubicBezTo>
                    <a:cubicBezTo>
                      <a:pt x="12" y="11"/>
                      <a:pt x="16" y="14"/>
                      <a:pt x="20" y="18"/>
                    </a:cubicBezTo>
                    <a:cubicBezTo>
                      <a:pt x="24" y="22"/>
                      <a:pt x="28" y="27"/>
                      <a:pt x="33" y="32"/>
                    </a:cubicBezTo>
                    <a:cubicBezTo>
                      <a:pt x="50" y="54"/>
                      <a:pt x="69" y="89"/>
                      <a:pt x="76" y="129"/>
                    </a:cubicBezTo>
                    <a:cubicBezTo>
                      <a:pt x="83" y="166"/>
                      <a:pt x="81" y="200"/>
                      <a:pt x="76" y="225"/>
                    </a:cubicBezTo>
                    <a:close/>
                  </a:path>
                </a:pathLst>
              </a:custGeom>
              <a:solidFill>
                <a:srgbClr val="CF4A57"/>
              </a:solidFill>
              <a:ln>
                <a:noFill/>
              </a:ln>
            </p:spPr>
            <p:txBody>
              <a:bodyPr spcFirstLastPara="1" wrap="square" lIns="90000" tIns="38875" rIns="90000" bIns="38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5" name="Google Shape;1075;p38"/>
              <p:cNvSpPr/>
              <p:nvPr/>
            </p:nvSpPr>
            <p:spPr>
              <a:xfrm>
                <a:off x="6841547" y="2578951"/>
                <a:ext cx="596801" cy="222417"/>
              </a:xfrm>
              <a:custGeom>
                <a:avLst/>
                <a:gdLst/>
                <a:ahLst/>
                <a:cxnLst/>
                <a:rect l="l" t="t" r="r" b="b"/>
                <a:pathLst>
                  <a:path w="1779" h="663" extrusionOk="0">
                    <a:moveTo>
                      <a:pt x="5" y="27"/>
                    </a:moveTo>
                    <a:cubicBezTo>
                      <a:pt x="5" y="27"/>
                      <a:pt x="-26" y="437"/>
                      <a:pt x="69" y="643"/>
                    </a:cubicBezTo>
                    <a:cubicBezTo>
                      <a:pt x="69" y="643"/>
                      <a:pt x="1322" y="804"/>
                      <a:pt x="1779" y="202"/>
                    </a:cubicBezTo>
                    <a:lnTo>
                      <a:pt x="1645" y="0"/>
                    </a:lnTo>
                    <a:lnTo>
                      <a:pt x="5" y="27"/>
                    </a:lnTo>
                    <a:close/>
                  </a:path>
                </a:pathLst>
              </a:custGeom>
              <a:solidFill>
                <a:srgbClr val="F9EED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6" name="Google Shape;1076;p38"/>
              <p:cNvSpPr/>
              <p:nvPr/>
            </p:nvSpPr>
            <p:spPr>
              <a:xfrm>
                <a:off x="6795588" y="1665463"/>
                <a:ext cx="731996" cy="1015803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3028" extrusionOk="0">
                    <a:moveTo>
                      <a:pt x="2182" y="1092"/>
                    </a:moveTo>
                    <a:cubicBezTo>
                      <a:pt x="2182" y="1092"/>
                      <a:pt x="1963" y="1933"/>
                      <a:pt x="1962" y="2088"/>
                    </a:cubicBezTo>
                    <a:cubicBezTo>
                      <a:pt x="1962" y="2146"/>
                      <a:pt x="1953" y="2267"/>
                      <a:pt x="1941" y="2395"/>
                    </a:cubicBezTo>
                    <a:cubicBezTo>
                      <a:pt x="1935" y="2466"/>
                      <a:pt x="1928" y="2539"/>
                      <a:pt x="1922" y="2604"/>
                    </a:cubicBezTo>
                    <a:cubicBezTo>
                      <a:pt x="1918" y="2641"/>
                      <a:pt x="1915" y="2675"/>
                      <a:pt x="1912" y="2705"/>
                    </a:cubicBezTo>
                    <a:cubicBezTo>
                      <a:pt x="1904" y="2783"/>
                      <a:pt x="1898" y="2836"/>
                      <a:pt x="1898" y="2836"/>
                    </a:cubicBezTo>
                    <a:cubicBezTo>
                      <a:pt x="1898" y="2836"/>
                      <a:pt x="427" y="3295"/>
                      <a:pt x="0" y="2793"/>
                    </a:cubicBezTo>
                    <a:cubicBezTo>
                      <a:pt x="0" y="2793"/>
                      <a:pt x="5" y="2694"/>
                      <a:pt x="23" y="2534"/>
                    </a:cubicBezTo>
                    <a:cubicBezTo>
                      <a:pt x="30" y="2477"/>
                      <a:pt x="38" y="2411"/>
                      <a:pt x="49" y="2339"/>
                    </a:cubicBezTo>
                    <a:cubicBezTo>
                      <a:pt x="147" y="1668"/>
                      <a:pt x="432" y="456"/>
                      <a:pt x="1226" y="100"/>
                    </a:cubicBezTo>
                    <a:cubicBezTo>
                      <a:pt x="1355" y="42"/>
                      <a:pt x="1497" y="6"/>
                      <a:pt x="1654" y="0"/>
                    </a:cubicBezTo>
                    <a:cubicBezTo>
                      <a:pt x="1978" y="-14"/>
                      <a:pt x="2182" y="1092"/>
                      <a:pt x="2182" y="109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7" name="Google Shape;1077;p38"/>
              <p:cNvSpPr/>
              <p:nvPr/>
            </p:nvSpPr>
            <p:spPr>
              <a:xfrm>
                <a:off x="6803304" y="2450130"/>
                <a:ext cx="643431" cy="135865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405" extrusionOk="0">
                    <a:moveTo>
                      <a:pt x="1918" y="56"/>
                    </a:moveTo>
                    <a:cubicBezTo>
                      <a:pt x="1912" y="127"/>
                      <a:pt x="1905" y="200"/>
                      <a:pt x="1899" y="265"/>
                    </a:cubicBezTo>
                    <a:cubicBezTo>
                      <a:pt x="1625" y="359"/>
                      <a:pt x="1336" y="405"/>
                      <a:pt x="1046" y="405"/>
                    </a:cubicBezTo>
                    <a:cubicBezTo>
                      <a:pt x="688" y="405"/>
                      <a:pt x="329" y="335"/>
                      <a:pt x="0" y="195"/>
                    </a:cubicBezTo>
                    <a:cubicBezTo>
                      <a:pt x="7" y="138"/>
                      <a:pt x="15" y="72"/>
                      <a:pt x="26" y="0"/>
                    </a:cubicBezTo>
                    <a:cubicBezTo>
                      <a:pt x="616" y="265"/>
                      <a:pt x="1314" y="289"/>
                      <a:pt x="1918" y="56"/>
                    </a:cubicBezTo>
                    <a:close/>
                  </a:path>
                </a:pathLst>
              </a:custGeom>
              <a:solidFill>
                <a:srgbClr val="FCC4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8" name="Google Shape;1078;p38"/>
              <p:cNvSpPr/>
              <p:nvPr/>
            </p:nvSpPr>
            <p:spPr>
              <a:xfrm>
                <a:off x="7208888" y="1973761"/>
                <a:ext cx="780639" cy="911807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2718" extrusionOk="0">
                    <a:moveTo>
                      <a:pt x="2327" y="2157"/>
                    </a:moveTo>
                    <a:lnTo>
                      <a:pt x="1805" y="2718"/>
                    </a:lnTo>
                    <a:lnTo>
                      <a:pt x="768" y="1726"/>
                    </a:lnTo>
                    <a:lnTo>
                      <a:pt x="761" y="1720"/>
                    </a:lnTo>
                    <a:lnTo>
                      <a:pt x="750" y="1704"/>
                    </a:lnTo>
                    <a:lnTo>
                      <a:pt x="221" y="992"/>
                    </a:lnTo>
                    <a:lnTo>
                      <a:pt x="0" y="696"/>
                    </a:lnTo>
                    <a:lnTo>
                      <a:pt x="880" y="0"/>
                    </a:lnTo>
                    <a:lnTo>
                      <a:pt x="1379" y="1242"/>
                    </a:lnTo>
                    <a:lnTo>
                      <a:pt x="2165" y="2000"/>
                    </a:lnTo>
                    <a:lnTo>
                      <a:pt x="2327" y="215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9" name="Google Shape;1079;p38"/>
              <p:cNvSpPr/>
              <p:nvPr/>
            </p:nvSpPr>
            <p:spPr>
              <a:xfrm>
                <a:off x="7208888" y="2243480"/>
                <a:ext cx="780639" cy="642090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1914" extrusionOk="0">
                    <a:moveTo>
                      <a:pt x="2327" y="1353"/>
                    </a:moveTo>
                    <a:lnTo>
                      <a:pt x="1805" y="1914"/>
                    </a:lnTo>
                    <a:lnTo>
                      <a:pt x="768" y="922"/>
                    </a:lnTo>
                    <a:lnTo>
                      <a:pt x="750" y="900"/>
                    </a:lnTo>
                    <a:lnTo>
                      <a:pt x="0" y="0"/>
                    </a:lnTo>
                    <a:cubicBezTo>
                      <a:pt x="8" y="6"/>
                      <a:pt x="103" y="87"/>
                      <a:pt x="221" y="188"/>
                    </a:cubicBezTo>
                    <a:cubicBezTo>
                      <a:pt x="404" y="347"/>
                      <a:pt x="643" y="557"/>
                      <a:pt x="684" y="609"/>
                    </a:cubicBezTo>
                    <a:cubicBezTo>
                      <a:pt x="752" y="696"/>
                      <a:pt x="1209" y="1123"/>
                      <a:pt x="1306" y="1209"/>
                    </a:cubicBezTo>
                    <a:cubicBezTo>
                      <a:pt x="1404" y="1294"/>
                      <a:pt x="1738" y="1629"/>
                      <a:pt x="1738" y="1629"/>
                    </a:cubicBezTo>
                    <a:lnTo>
                      <a:pt x="2165" y="1196"/>
                    </a:lnTo>
                    <a:lnTo>
                      <a:pt x="2327" y="135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0" name="Google Shape;1080;p38"/>
              <p:cNvSpPr/>
              <p:nvPr/>
            </p:nvSpPr>
            <p:spPr>
              <a:xfrm>
                <a:off x="6795588" y="1699010"/>
                <a:ext cx="641419" cy="982256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2928" extrusionOk="0">
                    <a:moveTo>
                      <a:pt x="1912" y="2605"/>
                    </a:moveTo>
                    <a:cubicBezTo>
                      <a:pt x="1904" y="2683"/>
                      <a:pt x="1898" y="2736"/>
                      <a:pt x="1898" y="2736"/>
                    </a:cubicBezTo>
                    <a:cubicBezTo>
                      <a:pt x="1898" y="2736"/>
                      <a:pt x="427" y="3195"/>
                      <a:pt x="0" y="2693"/>
                    </a:cubicBezTo>
                    <a:cubicBezTo>
                      <a:pt x="0" y="2693"/>
                      <a:pt x="5" y="2595"/>
                      <a:pt x="23" y="2434"/>
                    </a:cubicBezTo>
                    <a:cubicBezTo>
                      <a:pt x="30" y="2377"/>
                      <a:pt x="38" y="2311"/>
                      <a:pt x="49" y="2239"/>
                    </a:cubicBezTo>
                    <a:cubicBezTo>
                      <a:pt x="147" y="1568"/>
                      <a:pt x="432" y="356"/>
                      <a:pt x="1226" y="0"/>
                    </a:cubicBezTo>
                    <a:cubicBezTo>
                      <a:pt x="1157" y="107"/>
                      <a:pt x="999" y="253"/>
                      <a:pt x="959" y="316"/>
                    </a:cubicBezTo>
                    <a:cubicBezTo>
                      <a:pt x="762" y="627"/>
                      <a:pt x="653" y="987"/>
                      <a:pt x="588" y="1345"/>
                    </a:cubicBezTo>
                    <a:cubicBezTo>
                      <a:pt x="536" y="1640"/>
                      <a:pt x="515" y="1965"/>
                      <a:pt x="677" y="2217"/>
                    </a:cubicBezTo>
                    <a:cubicBezTo>
                      <a:pt x="811" y="2425"/>
                      <a:pt x="1050" y="2547"/>
                      <a:pt x="1294" y="2592"/>
                    </a:cubicBezTo>
                    <a:cubicBezTo>
                      <a:pt x="1497" y="2630"/>
                      <a:pt x="1705" y="2622"/>
                      <a:pt x="1912" y="260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81" name="Google Shape;1081;p38"/>
            <p:cNvSpPr/>
            <p:nvPr/>
          </p:nvSpPr>
          <p:spPr>
            <a:xfrm rot="10800000">
              <a:off x="8289074" y="2169559"/>
              <a:ext cx="41375" cy="41375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38"/>
            <p:cNvSpPr/>
            <p:nvPr/>
          </p:nvSpPr>
          <p:spPr>
            <a:xfrm rot="10800000">
              <a:off x="7994028" y="1864502"/>
              <a:ext cx="217799" cy="305048"/>
            </a:xfrm>
            <a:custGeom>
              <a:avLst/>
              <a:gdLst/>
              <a:ahLst/>
              <a:cxnLst/>
              <a:rect l="l" t="t" r="r" b="b"/>
              <a:pathLst>
                <a:path w="2585" h="3620" extrusionOk="0">
                  <a:moveTo>
                    <a:pt x="1140" y="451"/>
                  </a:moveTo>
                  <a:lnTo>
                    <a:pt x="1292" y="0"/>
                  </a:lnTo>
                  <a:lnTo>
                    <a:pt x="1444" y="451"/>
                  </a:lnTo>
                  <a:cubicBezTo>
                    <a:pt x="1640" y="1031"/>
                    <a:pt x="2048" y="1516"/>
                    <a:pt x="2585" y="1810"/>
                  </a:cubicBezTo>
                  <a:cubicBezTo>
                    <a:pt x="2048" y="2104"/>
                    <a:pt x="1640" y="2589"/>
                    <a:pt x="1444" y="3169"/>
                  </a:cubicBezTo>
                  <a:lnTo>
                    <a:pt x="1292" y="3620"/>
                  </a:lnTo>
                  <a:lnTo>
                    <a:pt x="1140" y="3169"/>
                  </a:lnTo>
                  <a:cubicBezTo>
                    <a:pt x="944" y="2589"/>
                    <a:pt x="537" y="2104"/>
                    <a:pt x="0" y="1810"/>
                  </a:cubicBezTo>
                  <a:cubicBezTo>
                    <a:pt x="537" y="1516"/>
                    <a:pt x="944" y="1031"/>
                    <a:pt x="1140" y="4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8170438" y="827600"/>
              <a:ext cx="41375" cy="41375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6346663" y="911750"/>
              <a:ext cx="92457" cy="92451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5" name="Google Shape;1085;p38"/>
          <p:cNvSpPr/>
          <p:nvPr/>
        </p:nvSpPr>
        <p:spPr>
          <a:xfrm>
            <a:off x="918875" y="3417800"/>
            <a:ext cx="3944400" cy="784500"/>
          </a:xfrm>
          <a:prstGeom prst="rect">
            <a:avLst/>
          </a:prstGeom>
          <a:solidFill>
            <a:srgbClr val="E1F0BC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086" name="Google Shape;1086;p38"/>
          <p:cNvGrpSpPr/>
          <p:nvPr/>
        </p:nvGrpSpPr>
        <p:grpSpPr>
          <a:xfrm>
            <a:off x="2640775" y="3616611"/>
            <a:ext cx="387539" cy="386888"/>
            <a:chOff x="2408992" y="1722875"/>
            <a:chExt cx="397761" cy="397093"/>
          </a:xfrm>
        </p:grpSpPr>
        <p:sp>
          <p:nvSpPr>
            <p:cNvPr id="1087" name="Google Shape;1087;p38"/>
            <p:cNvSpPr/>
            <p:nvPr/>
          </p:nvSpPr>
          <p:spPr>
            <a:xfrm>
              <a:off x="2492135" y="1827639"/>
              <a:ext cx="213667" cy="185326"/>
            </a:xfrm>
            <a:custGeom>
              <a:avLst/>
              <a:gdLst/>
              <a:ahLst/>
              <a:cxnLst/>
              <a:rect l="l" t="t" r="r" b="b"/>
              <a:pathLst>
                <a:path w="10238" h="8880" extrusionOk="0">
                  <a:moveTo>
                    <a:pt x="2548" y="1"/>
                  </a:moveTo>
                  <a:cubicBezTo>
                    <a:pt x="2277" y="1"/>
                    <a:pt x="2002" y="169"/>
                    <a:pt x="1743" y="427"/>
                  </a:cubicBezTo>
                  <a:cubicBezTo>
                    <a:pt x="1" y="2171"/>
                    <a:pt x="2739" y="5655"/>
                    <a:pt x="3567" y="6491"/>
                  </a:cubicBezTo>
                  <a:cubicBezTo>
                    <a:pt x="4206" y="7123"/>
                    <a:pt x="6403" y="8880"/>
                    <a:pt x="8179" y="8880"/>
                  </a:cubicBezTo>
                  <a:cubicBezTo>
                    <a:pt x="8718" y="8880"/>
                    <a:pt x="9219" y="8718"/>
                    <a:pt x="9626" y="8312"/>
                  </a:cubicBezTo>
                  <a:cubicBezTo>
                    <a:pt x="10054" y="7884"/>
                    <a:pt x="10238" y="7401"/>
                    <a:pt x="9812" y="6981"/>
                  </a:cubicBezTo>
                  <a:cubicBezTo>
                    <a:pt x="9168" y="6339"/>
                    <a:pt x="8797" y="6140"/>
                    <a:pt x="8555" y="6140"/>
                  </a:cubicBezTo>
                  <a:cubicBezTo>
                    <a:pt x="8422" y="6140"/>
                    <a:pt x="8327" y="6200"/>
                    <a:pt x="8248" y="6279"/>
                  </a:cubicBezTo>
                  <a:cubicBezTo>
                    <a:pt x="8064" y="6461"/>
                    <a:pt x="7636" y="7077"/>
                    <a:pt x="7461" y="7252"/>
                  </a:cubicBezTo>
                  <a:cubicBezTo>
                    <a:pt x="7260" y="7452"/>
                    <a:pt x="7021" y="7534"/>
                    <a:pt x="6762" y="7534"/>
                  </a:cubicBezTo>
                  <a:cubicBezTo>
                    <a:pt x="5839" y="7534"/>
                    <a:pt x="4665" y="6485"/>
                    <a:pt x="4117" y="5939"/>
                  </a:cubicBezTo>
                  <a:lnTo>
                    <a:pt x="4115" y="5938"/>
                  </a:lnTo>
                  <a:cubicBezTo>
                    <a:pt x="3417" y="5235"/>
                    <a:pt x="1890" y="3505"/>
                    <a:pt x="2803" y="2592"/>
                  </a:cubicBezTo>
                  <a:cubicBezTo>
                    <a:pt x="2879" y="2516"/>
                    <a:pt x="3056" y="2378"/>
                    <a:pt x="3254" y="2228"/>
                  </a:cubicBezTo>
                  <a:cubicBezTo>
                    <a:pt x="3445" y="2083"/>
                    <a:pt x="3661" y="1922"/>
                    <a:pt x="3776" y="1807"/>
                  </a:cubicBezTo>
                  <a:cubicBezTo>
                    <a:pt x="3999" y="1584"/>
                    <a:pt x="4069" y="1241"/>
                    <a:pt x="3080" y="250"/>
                  </a:cubicBezTo>
                  <a:cubicBezTo>
                    <a:pt x="2909" y="76"/>
                    <a:pt x="2730" y="1"/>
                    <a:pt x="2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8"/>
            <p:cNvSpPr/>
            <p:nvPr/>
          </p:nvSpPr>
          <p:spPr>
            <a:xfrm>
              <a:off x="2408992" y="1722875"/>
              <a:ext cx="397761" cy="397093"/>
            </a:xfrm>
            <a:custGeom>
              <a:avLst/>
              <a:gdLst/>
              <a:ahLst/>
              <a:cxnLst/>
              <a:rect l="l" t="t" r="r" b="b"/>
              <a:pathLst>
                <a:path w="19059" h="19027" extrusionOk="0">
                  <a:moveTo>
                    <a:pt x="6538" y="3907"/>
                  </a:moveTo>
                  <a:cubicBezTo>
                    <a:pt x="7030" y="3907"/>
                    <a:pt x="7490" y="4114"/>
                    <a:pt x="7853" y="4483"/>
                  </a:cubicBezTo>
                  <a:cubicBezTo>
                    <a:pt x="8326" y="4955"/>
                    <a:pt x="9768" y="6397"/>
                    <a:pt x="8549" y="7616"/>
                  </a:cubicBezTo>
                  <a:cubicBezTo>
                    <a:pt x="8407" y="7756"/>
                    <a:pt x="8145" y="7957"/>
                    <a:pt x="7912" y="8136"/>
                  </a:cubicBezTo>
                  <a:cubicBezTo>
                    <a:pt x="7767" y="8246"/>
                    <a:pt x="7634" y="8343"/>
                    <a:pt x="7576" y="8400"/>
                  </a:cubicBezTo>
                  <a:cubicBezTo>
                    <a:pt x="7599" y="8585"/>
                    <a:pt x="8227" y="9504"/>
                    <a:pt x="8888" y="10169"/>
                  </a:cubicBezTo>
                  <a:cubicBezTo>
                    <a:pt x="9546" y="10823"/>
                    <a:pt x="10450" y="11437"/>
                    <a:pt x="10732" y="11437"/>
                  </a:cubicBezTo>
                  <a:cubicBezTo>
                    <a:pt x="10736" y="11437"/>
                    <a:pt x="10740" y="11437"/>
                    <a:pt x="10744" y="11437"/>
                  </a:cubicBezTo>
                  <a:cubicBezTo>
                    <a:pt x="10716" y="11423"/>
                    <a:pt x="10813" y="11292"/>
                    <a:pt x="10923" y="11147"/>
                  </a:cubicBezTo>
                  <a:cubicBezTo>
                    <a:pt x="11100" y="10913"/>
                    <a:pt x="11301" y="10650"/>
                    <a:pt x="11443" y="10510"/>
                  </a:cubicBezTo>
                  <a:cubicBezTo>
                    <a:pt x="11789" y="10163"/>
                    <a:pt x="12153" y="10031"/>
                    <a:pt x="12508" y="10031"/>
                  </a:cubicBezTo>
                  <a:cubicBezTo>
                    <a:pt x="13402" y="10031"/>
                    <a:pt x="14236" y="10866"/>
                    <a:pt x="14576" y="11205"/>
                  </a:cubicBezTo>
                  <a:cubicBezTo>
                    <a:pt x="15328" y="11943"/>
                    <a:pt x="15425" y="13093"/>
                    <a:pt x="14399" y="14119"/>
                  </a:cubicBezTo>
                  <a:cubicBezTo>
                    <a:pt x="13750" y="14770"/>
                    <a:pt x="12980" y="15023"/>
                    <a:pt x="12179" y="15023"/>
                  </a:cubicBezTo>
                  <a:cubicBezTo>
                    <a:pt x="10063" y="15023"/>
                    <a:pt x="7723" y="13248"/>
                    <a:pt x="6764" y="12299"/>
                  </a:cubicBezTo>
                  <a:cubicBezTo>
                    <a:pt x="5451" y="10974"/>
                    <a:pt x="2573" y="7025"/>
                    <a:pt x="4938" y="4660"/>
                  </a:cubicBezTo>
                  <a:cubicBezTo>
                    <a:pt x="5458" y="4140"/>
                    <a:pt x="6017" y="3907"/>
                    <a:pt x="6538" y="3907"/>
                  </a:cubicBezTo>
                  <a:close/>
                  <a:moveTo>
                    <a:pt x="9545" y="0"/>
                  </a:moveTo>
                  <a:cubicBezTo>
                    <a:pt x="4319" y="0"/>
                    <a:pt x="31" y="4288"/>
                    <a:pt x="31" y="9514"/>
                  </a:cubicBezTo>
                  <a:cubicBezTo>
                    <a:pt x="31" y="11064"/>
                    <a:pt x="448" y="12594"/>
                    <a:pt x="1172" y="13954"/>
                  </a:cubicBezTo>
                  <a:lnTo>
                    <a:pt x="49" y="18334"/>
                  </a:lnTo>
                  <a:cubicBezTo>
                    <a:pt x="1" y="18524"/>
                    <a:pt x="57" y="18725"/>
                    <a:pt x="195" y="18863"/>
                  </a:cubicBezTo>
                  <a:cubicBezTo>
                    <a:pt x="302" y="18971"/>
                    <a:pt x="445" y="19027"/>
                    <a:pt x="590" y="19027"/>
                  </a:cubicBezTo>
                  <a:cubicBezTo>
                    <a:pt x="635" y="19027"/>
                    <a:pt x="680" y="19021"/>
                    <a:pt x="724" y="19010"/>
                  </a:cubicBezTo>
                  <a:lnTo>
                    <a:pt x="5104" y="17887"/>
                  </a:lnTo>
                  <a:cubicBezTo>
                    <a:pt x="6465" y="18609"/>
                    <a:pt x="7995" y="19026"/>
                    <a:pt x="9545" y="19026"/>
                  </a:cubicBezTo>
                  <a:cubicBezTo>
                    <a:pt x="14770" y="19026"/>
                    <a:pt x="19058" y="14738"/>
                    <a:pt x="19058" y="9514"/>
                  </a:cubicBezTo>
                  <a:cubicBezTo>
                    <a:pt x="19058" y="4288"/>
                    <a:pt x="14770" y="0"/>
                    <a:pt x="9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35"/>
          <p:cNvSpPr txBox="1">
            <a:spLocks noGrp="1"/>
          </p:cNvSpPr>
          <p:nvPr>
            <p:ph type="title" idx="2"/>
          </p:nvPr>
        </p:nvSpPr>
        <p:spPr>
          <a:xfrm>
            <a:off x="4458075" y="1083025"/>
            <a:ext cx="45627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Проблема</a:t>
            </a:r>
            <a:endParaRPr sz="5000"/>
          </a:p>
        </p:txBody>
      </p:sp>
      <p:sp>
        <p:nvSpPr>
          <p:cNvPr id="746" name="Google Shape;746;p35"/>
          <p:cNvSpPr txBox="1">
            <a:spLocks noGrp="1"/>
          </p:cNvSpPr>
          <p:nvPr>
            <p:ph type="subTitle" idx="1"/>
          </p:nvPr>
        </p:nvSpPr>
        <p:spPr>
          <a:xfrm>
            <a:off x="4458075" y="2198399"/>
            <a:ext cx="4017600" cy="1646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Создание персонализированного плана тренировок и питания для пользователей с учетом их индивидуальных потребностей, целей и ограничений</a:t>
            </a:r>
            <a:endParaRPr dirty="0"/>
          </a:p>
        </p:txBody>
      </p:sp>
      <p:sp>
        <p:nvSpPr>
          <p:cNvPr id="747" name="Google Shape;747;p35"/>
          <p:cNvSpPr/>
          <p:nvPr/>
        </p:nvSpPr>
        <p:spPr>
          <a:xfrm>
            <a:off x="-296100" y="1083025"/>
            <a:ext cx="4381648" cy="4060476"/>
          </a:xfrm>
          <a:custGeom>
            <a:avLst/>
            <a:gdLst/>
            <a:ahLst/>
            <a:cxnLst/>
            <a:rect l="l" t="t" r="r" b="b"/>
            <a:pathLst>
              <a:path w="3915" h="3628" extrusionOk="0">
                <a:moveTo>
                  <a:pt x="3353" y="3628"/>
                </a:moveTo>
                <a:cubicBezTo>
                  <a:pt x="3701" y="3243"/>
                  <a:pt x="3915" y="2715"/>
                  <a:pt x="3915" y="2132"/>
                </a:cubicBezTo>
                <a:cubicBezTo>
                  <a:pt x="3915" y="955"/>
                  <a:pt x="3039" y="0"/>
                  <a:pt x="1958" y="0"/>
                </a:cubicBezTo>
                <a:cubicBezTo>
                  <a:pt x="876" y="0"/>
                  <a:pt x="0" y="955"/>
                  <a:pt x="0" y="2132"/>
                </a:cubicBezTo>
                <a:cubicBezTo>
                  <a:pt x="0" y="2715"/>
                  <a:pt x="215" y="3243"/>
                  <a:pt x="563" y="3628"/>
                </a:cubicBezTo>
                <a:lnTo>
                  <a:pt x="3353" y="362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8" name="Google Shape;748;p35"/>
          <p:cNvGrpSpPr/>
          <p:nvPr/>
        </p:nvGrpSpPr>
        <p:grpSpPr>
          <a:xfrm>
            <a:off x="524850" y="682204"/>
            <a:ext cx="3214906" cy="6655174"/>
            <a:chOff x="524850" y="682204"/>
            <a:chExt cx="3214906" cy="6655174"/>
          </a:xfrm>
        </p:grpSpPr>
        <p:grpSp>
          <p:nvGrpSpPr>
            <p:cNvPr id="749" name="Google Shape;749;p35"/>
            <p:cNvGrpSpPr/>
            <p:nvPr/>
          </p:nvGrpSpPr>
          <p:grpSpPr>
            <a:xfrm>
              <a:off x="730743" y="682204"/>
              <a:ext cx="3009013" cy="6655174"/>
              <a:chOff x="1166300" y="-209250"/>
              <a:chExt cx="2325537" cy="5143499"/>
            </a:xfrm>
          </p:grpSpPr>
          <p:sp>
            <p:nvSpPr>
              <p:cNvPr id="750" name="Google Shape;750;p35"/>
              <p:cNvSpPr/>
              <p:nvPr/>
            </p:nvSpPr>
            <p:spPr>
              <a:xfrm>
                <a:off x="1764342" y="2728423"/>
                <a:ext cx="464783" cy="1846672"/>
              </a:xfrm>
              <a:custGeom>
                <a:avLst/>
                <a:gdLst/>
                <a:ahLst/>
                <a:cxnLst/>
                <a:rect l="l" t="t" r="r" b="b"/>
                <a:pathLst>
                  <a:path w="858" h="3409" extrusionOk="0">
                    <a:moveTo>
                      <a:pt x="692" y="11"/>
                    </a:moveTo>
                    <a:cubicBezTo>
                      <a:pt x="686" y="342"/>
                      <a:pt x="678" y="627"/>
                      <a:pt x="672" y="661"/>
                    </a:cubicBezTo>
                    <a:cubicBezTo>
                      <a:pt x="672" y="661"/>
                      <a:pt x="812" y="1072"/>
                      <a:pt x="854" y="1289"/>
                    </a:cubicBezTo>
                    <a:cubicBezTo>
                      <a:pt x="884" y="1447"/>
                      <a:pt x="727" y="3409"/>
                      <a:pt x="727" y="3409"/>
                    </a:cubicBezTo>
                    <a:lnTo>
                      <a:pt x="326" y="3409"/>
                    </a:lnTo>
                    <a:cubicBezTo>
                      <a:pt x="326" y="3409"/>
                      <a:pt x="189" y="983"/>
                      <a:pt x="136" y="831"/>
                    </a:cubicBezTo>
                    <a:cubicBezTo>
                      <a:pt x="111" y="760"/>
                      <a:pt x="52" y="405"/>
                      <a:pt x="0" y="0"/>
                    </a:cubicBezTo>
                    <a:cubicBezTo>
                      <a:pt x="229" y="20"/>
                      <a:pt x="461" y="22"/>
                      <a:pt x="692" y="11"/>
                    </a:cubicBezTo>
                    <a:close/>
                  </a:path>
                </a:pathLst>
              </a:custGeom>
              <a:solidFill>
                <a:srgbClr val="FFC3A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35"/>
              <p:cNvSpPr/>
              <p:nvPr/>
            </p:nvSpPr>
            <p:spPr>
              <a:xfrm>
                <a:off x="2064988" y="2734381"/>
                <a:ext cx="164137" cy="1840714"/>
              </a:xfrm>
              <a:custGeom>
                <a:avLst/>
                <a:gdLst/>
                <a:ahLst/>
                <a:cxnLst/>
                <a:rect l="l" t="t" r="r" b="b"/>
                <a:pathLst>
                  <a:path w="303" h="3398" extrusionOk="0">
                    <a:moveTo>
                      <a:pt x="117" y="650"/>
                    </a:moveTo>
                    <a:cubicBezTo>
                      <a:pt x="117" y="650"/>
                      <a:pt x="257" y="1061"/>
                      <a:pt x="299" y="1278"/>
                    </a:cubicBezTo>
                    <a:cubicBezTo>
                      <a:pt x="329" y="1436"/>
                      <a:pt x="172" y="3398"/>
                      <a:pt x="172" y="3398"/>
                    </a:cubicBezTo>
                    <a:lnTo>
                      <a:pt x="83" y="3398"/>
                    </a:lnTo>
                    <a:lnTo>
                      <a:pt x="202" y="1391"/>
                    </a:lnTo>
                    <a:lnTo>
                      <a:pt x="0" y="605"/>
                    </a:lnTo>
                    <a:lnTo>
                      <a:pt x="5" y="5"/>
                    </a:lnTo>
                    <a:cubicBezTo>
                      <a:pt x="49" y="3"/>
                      <a:pt x="93" y="2"/>
                      <a:pt x="137" y="0"/>
                    </a:cubicBezTo>
                    <a:cubicBezTo>
                      <a:pt x="131" y="331"/>
                      <a:pt x="123" y="616"/>
                      <a:pt x="117" y="650"/>
                    </a:cubicBezTo>
                    <a:close/>
                  </a:path>
                </a:pathLst>
              </a:custGeom>
              <a:solidFill>
                <a:srgbClr val="FFB79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35"/>
              <p:cNvSpPr/>
              <p:nvPr/>
            </p:nvSpPr>
            <p:spPr>
              <a:xfrm>
                <a:off x="1863474" y="3055613"/>
                <a:ext cx="155469" cy="238892"/>
              </a:xfrm>
              <a:custGeom>
                <a:avLst/>
                <a:gdLst/>
                <a:ahLst/>
                <a:cxnLst/>
                <a:rect l="l" t="t" r="r" b="b"/>
                <a:pathLst>
                  <a:path w="287" h="441" extrusionOk="0">
                    <a:moveTo>
                      <a:pt x="260" y="358"/>
                    </a:moveTo>
                    <a:cubicBezTo>
                      <a:pt x="247" y="390"/>
                      <a:pt x="229" y="425"/>
                      <a:pt x="196" y="437"/>
                    </a:cubicBezTo>
                    <a:cubicBezTo>
                      <a:pt x="169" y="447"/>
                      <a:pt x="137" y="437"/>
                      <a:pt x="114" y="420"/>
                    </a:cubicBezTo>
                    <a:cubicBezTo>
                      <a:pt x="91" y="403"/>
                      <a:pt x="75" y="378"/>
                      <a:pt x="60" y="353"/>
                    </a:cubicBezTo>
                    <a:cubicBezTo>
                      <a:pt x="33" y="307"/>
                      <a:pt x="10" y="258"/>
                      <a:pt x="2" y="205"/>
                    </a:cubicBezTo>
                    <a:cubicBezTo>
                      <a:pt x="-13" y="98"/>
                      <a:pt x="69" y="-41"/>
                      <a:pt x="191" y="12"/>
                    </a:cubicBezTo>
                    <a:cubicBezTo>
                      <a:pt x="315" y="66"/>
                      <a:pt x="296" y="256"/>
                      <a:pt x="260" y="358"/>
                    </a:cubicBezTo>
                    <a:close/>
                  </a:path>
                </a:pathLst>
              </a:custGeom>
              <a:solidFill>
                <a:srgbClr val="FFB79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35"/>
              <p:cNvSpPr/>
              <p:nvPr/>
            </p:nvSpPr>
            <p:spPr>
              <a:xfrm>
                <a:off x="2318505" y="2667210"/>
                <a:ext cx="601834" cy="1802253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3327" extrusionOk="0">
                    <a:moveTo>
                      <a:pt x="677" y="672"/>
                    </a:moveTo>
                    <a:cubicBezTo>
                      <a:pt x="677" y="672"/>
                      <a:pt x="991" y="1277"/>
                      <a:pt x="1010" y="1521"/>
                    </a:cubicBezTo>
                    <a:cubicBezTo>
                      <a:pt x="1020" y="1648"/>
                      <a:pt x="1111" y="3327"/>
                      <a:pt x="1111" y="3327"/>
                    </a:cubicBezTo>
                    <a:lnTo>
                      <a:pt x="718" y="3327"/>
                    </a:lnTo>
                    <a:cubicBezTo>
                      <a:pt x="718" y="3327"/>
                      <a:pt x="322" y="1266"/>
                      <a:pt x="224" y="1054"/>
                    </a:cubicBezTo>
                    <a:cubicBezTo>
                      <a:pt x="179" y="958"/>
                      <a:pt x="88" y="535"/>
                      <a:pt x="0" y="99"/>
                    </a:cubicBezTo>
                    <a:cubicBezTo>
                      <a:pt x="230" y="76"/>
                      <a:pt x="458" y="42"/>
                      <a:pt x="682" y="0"/>
                    </a:cubicBezTo>
                    <a:cubicBezTo>
                      <a:pt x="680" y="366"/>
                      <a:pt x="677" y="672"/>
                      <a:pt x="677" y="672"/>
                    </a:cubicBezTo>
                    <a:close/>
                  </a:path>
                </a:pathLst>
              </a:custGeom>
              <a:solidFill>
                <a:srgbClr val="FFC3A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35"/>
              <p:cNvSpPr/>
              <p:nvPr/>
            </p:nvSpPr>
            <p:spPr>
              <a:xfrm>
                <a:off x="2598025" y="2667210"/>
                <a:ext cx="322314" cy="1802253"/>
              </a:xfrm>
              <a:custGeom>
                <a:avLst/>
                <a:gdLst/>
                <a:ahLst/>
                <a:cxnLst/>
                <a:rect l="l" t="t" r="r" b="b"/>
                <a:pathLst>
                  <a:path w="595" h="3327" extrusionOk="0">
                    <a:moveTo>
                      <a:pt x="161" y="672"/>
                    </a:moveTo>
                    <a:cubicBezTo>
                      <a:pt x="161" y="672"/>
                      <a:pt x="475" y="1277"/>
                      <a:pt x="494" y="1521"/>
                    </a:cubicBezTo>
                    <a:cubicBezTo>
                      <a:pt x="504" y="1648"/>
                      <a:pt x="595" y="3327"/>
                      <a:pt x="595" y="3327"/>
                    </a:cubicBezTo>
                    <a:lnTo>
                      <a:pt x="531" y="3327"/>
                    </a:lnTo>
                    <a:cubicBezTo>
                      <a:pt x="507" y="2902"/>
                      <a:pt x="413" y="1520"/>
                      <a:pt x="385" y="1492"/>
                    </a:cubicBezTo>
                    <a:cubicBezTo>
                      <a:pt x="350" y="1458"/>
                      <a:pt x="0" y="608"/>
                      <a:pt x="0" y="608"/>
                    </a:cubicBezTo>
                    <a:cubicBezTo>
                      <a:pt x="0" y="608"/>
                      <a:pt x="12" y="355"/>
                      <a:pt x="23" y="26"/>
                    </a:cubicBezTo>
                    <a:cubicBezTo>
                      <a:pt x="71" y="18"/>
                      <a:pt x="119" y="9"/>
                      <a:pt x="166" y="0"/>
                    </a:cubicBezTo>
                    <a:cubicBezTo>
                      <a:pt x="164" y="366"/>
                      <a:pt x="161" y="672"/>
                      <a:pt x="161" y="672"/>
                    </a:cubicBezTo>
                    <a:close/>
                  </a:path>
                </a:pathLst>
              </a:custGeom>
              <a:solidFill>
                <a:srgbClr val="FFB79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35"/>
              <p:cNvSpPr/>
              <p:nvPr/>
            </p:nvSpPr>
            <p:spPr>
              <a:xfrm>
                <a:off x="1592621" y="4556681"/>
                <a:ext cx="618085" cy="260560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481" extrusionOk="0">
                    <a:moveTo>
                      <a:pt x="0" y="469"/>
                    </a:moveTo>
                    <a:cubicBezTo>
                      <a:pt x="4" y="448"/>
                      <a:pt x="13" y="423"/>
                      <a:pt x="38" y="411"/>
                    </a:cubicBezTo>
                    <a:cubicBezTo>
                      <a:pt x="111" y="375"/>
                      <a:pt x="382" y="262"/>
                      <a:pt x="454" y="199"/>
                    </a:cubicBezTo>
                    <a:cubicBezTo>
                      <a:pt x="511" y="150"/>
                      <a:pt x="560" y="44"/>
                      <a:pt x="579" y="0"/>
                    </a:cubicBezTo>
                    <a:lnTo>
                      <a:pt x="1085" y="19"/>
                    </a:lnTo>
                    <a:cubicBezTo>
                      <a:pt x="1115" y="157"/>
                      <a:pt x="1137" y="425"/>
                      <a:pt x="1141" y="481"/>
                    </a:cubicBezTo>
                    <a:lnTo>
                      <a:pt x="0" y="4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35"/>
              <p:cNvSpPr/>
              <p:nvPr/>
            </p:nvSpPr>
            <p:spPr>
              <a:xfrm>
                <a:off x="1592080" y="4810741"/>
                <a:ext cx="618627" cy="72047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33" extrusionOk="0">
                    <a:moveTo>
                      <a:pt x="0" y="122"/>
                    </a:moveTo>
                    <a:lnTo>
                      <a:pt x="1141" y="133"/>
                    </a:lnTo>
                    <a:lnTo>
                      <a:pt x="1142" y="12"/>
                    </a:lnTo>
                    <a:lnTo>
                      <a:pt x="1" y="0"/>
                    </a:lnTo>
                    <a:lnTo>
                      <a:pt x="0" y="12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875" rIns="90000" bIns="2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35"/>
              <p:cNvSpPr/>
              <p:nvPr/>
            </p:nvSpPr>
            <p:spPr>
              <a:xfrm>
                <a:off x="1802261" y="4633603"/>
                <a:ext cx="92090" cy="70963"/>
              </a:xfrm>
              <a:custGeom>
                <a:avLst/>
                <a:gdLst/>
                <a:ahLst/>
                <a:cxnLst/>
                <a:rect l="l" t="t" r="r" b="b"/>
                <a:pathLst>
                  <a:path w="170" h="131" extrusionOk="0">
                    <a:moveTo>
                      <a:pt x="163" y="92"/>
                    </a:moveTo>
                    <a:cubicBezTo>
                      <a:pt x="164" y="93"/>
                      <a:pt x="165" y="94"/>
                      <a:pt x="165" y="96"/>
                    </a:cubicBezTo>
                    <a:cubicBezTo>
                      <a:pt x="171" y="107"/>
                      <a:pt x="174" y="123"/>
                      <a:pt x="161" y="129"/>
                    </a:cubicBezTo>
                    <a:cubicBezTo>
                      <a:pt x="154" y="133"/>
                      <a:pt x="146" y="131"/>
                      <a:pt x="139" y="130"/>
                    </a:cubicBezTo>
                    <a:cubicBezTo>
                      <a:pt x="114" y="124"/>
                      <a:pt x="91" y="113"/>
                      <a:pt x="69" y="99"/>
                    </a:cubicBezTo>
                    <a:cubicBezTo>
                      <a:pt x="45" y="85"/>
                      <a:pt x="20" y="69"/>
                      <a:pt x="5" y="44"/>
                    </a:cubicBezTo>
                    <a:cubicBezTo>
                      <a:pt x="-11" y="18"/>
                      <a:pt x="12" y="-5"/>
                      <a:pt x="39" y="1"/>
                    </a:cubicBezTo>
                    <a:cubicBezTo>
                      <a:pt x="86" y="12"/>
                      <a:pt x="138" y="47"/>
                      <a:pt x="163" y="9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2150" rIns="90000" bIns="2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35"/>
              <p:cNvSpPr/>
              <p:nvPr/>
            </p:nvSpPr>
            <p:spPr>
              <a:xfrm>
                <a:off x="1755133" y="4668272"/>
                <a:ext cx="92632" cy="7150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32" extrusionOk="0">
                    <a:moveTo>
                      <a:pt x="163" y="92"/>
                    </a:moveTo>
                    <a:cubicBezTo>
                      <a:pt x="164" y="93"/>
                      <a:pt x="165" y="95"/>
                      <a:pt x="166" y="96"/>
                    </a:cubicBezTo>
                    <a:cubicBezTo>
                      <a:pt x="171" y="107"/>
                      <a:pt x="175" y="123"/>
                      <a:pt x="161" y="129"/>
                    </a:cubicBezTo>
                    <a:cubicBezTo>
                      <a:pt x="154" y="133"/>
                      <a:pt x="147" y="132"/>
                      <a:pt x="139" y="130"/>
                    </a:cubicBezTo>
                    <a:cubicBezTo>
                      <a:pt x="114" y="125"/>
                      <a:pt x="91" y="113"/>
                      <a:pt x="69" y="99"/>
                    </a:cubicBezTo>
                    <a:cubicBezTo>
                      <a:pt x="46" y="85"/>
                      <a:pt x="21" y="69"/>
                      <a:pt x="6" y="44"/>
                    </a:cubicBezTo>
                    <a:cubicBezTo>
                      <a:pt x="-10" y="19"/>
                      <a:pt x="12" y="-5"/>
                      <a:pt x="39" y="1"/>
                    </a:cubicBezTo>
                    <a:cubicBezTo>
                      <a:pt x="86" y="12"/>
                      <a:pt x="139" y="47"/>
                      <a:pt x="163" y="9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2500" rIns="90000" bIns="2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35"/>
              <p:cNvSpPr/>
              <p:nvPr/>
            </p:nvSpPr>
            <p:spPr>
              <a:xfrm>
                <a:off x="1697712" y="4691024"/>
                <a:ext cx="92090" cy="70963"/>
              </a:xfrm>
              <a:custGeom>
                <a:avLst/>
                <a:gdLst/>
                <a:ahLst/>
                <a:cxnLst/>
                <a:rect l="l" t="t" r="r" b="b"/>
                <a:pathLst>
                  <a:path w="170" h="131" extrusionOk="0">
                    <a:moveTo>
                      <a:pt x="163" y="92"/>
                    </a:moveTo>
                    <a:cubicBezTo>
                      <a:pt x="164" y="93"/>
                      <a:pt x="165" y="94"/>
                      <a:pt x="166" y="96"/>
                    </a:cubicBezTo>
                    <a:cubicBezTo>
                      <a:pt x="171" y="107"/>
                      <a:pt x="174" y="123"/>
                      <a:pt x="161" y="129"/>
                    </a:cubicBezTo>
                    <a:cubicBezTo>
                      <a:pt x="154" y="133"/>
                      <a:pt x="146" y="131"/>
                      <a:pt x="139" y="130"/>
                    </a:cubicBezTo>
                    <a:cubicBezTo>
                      <a:pt x="114" y="124"/>
                      <a:pt x="91" y="113"/>
                      <a:pt x="69" y="99"/>
                    </a:cubicBezTo>
                    <a:cubicBezTo>
                      <a:pt x="46" y="85"/>
                      <a:pt x="20" y="69"/>
                      <a:pt x="5" y="44"/>
                    </a:cubicBezTo>
                    <a:cubicBezTo>
                      <a:pt x="-10" y="18"/>
                      <a:pt x="12" y="-5"/>
                      <a:pt x="39" y="1"/>
                    </a:cubicBezTo>
                    <a:cubicBezTo>
                      <a:pt x="86" y="12"/>
                      <a:pt x="138" y="47"/>
                      <a:pt x="163" y="9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2150" rIns="90000" bIns="2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35"/>
              <p:cNvSpPr/>
              <p:nvPr/>
            </p:nvSpPr>
            <p:spPr>
              <a:xfrm>
                <a:off x="2635944" y="4467299"/>
                <a:ext cx="385694" cy="466950"/>
              </a:xfrm>
              <a:custGeom>
                <a:avLst/>
                <a:gdLst/>
                <a:ahLst/>
                <a:cxnLst/>
                <a:rect l="l" t="t" r="r" b="b"/>
                <a:pathLst>
                  <a:path w="712" h="862" extrusionOk="0">
                    <a:moveTo>
                      <a:pt x="0" y="634"/>
                    </a:moveTo>
                    <a:cubicBezTo>
                      <a:pt x="-8" y="711"/>
                      <a:pt x="325" y="883"/>
                      <a:pt x="385" y="860"/>
                    </a:cubicBezTo>
                    <a:cubicBezTo>
                      <a:pt x="446" y="837"/>
                      <a:pt x="687" y="678"/>
                      <a:pt x="710" y="577"/>
                    </a:cubicBezTo>
                    <a:cubicBezTo>
                      <a:pt x="718" y="544"/>
                      <a:pt x="705" y="475"/>
                      <a:pt x="685" y="397"/>
                    </a:cubicBezTo>
                    <a:cubicBezTo>
                      <a:pt x="640" y="225"/>
                      <a:pt x="559" y="4"/>
                      <a:pt x="559" y="4"/>
                    </a:cubicBezTo>
                    <a:lnTo>
                      <a:pt x="93" y="0"/>
                    </a:lnTo>
                    <a:cubicBezTo>
                      <a:pt x="93" y="0"/>
                      <a:pt x="41" y="338"/>
                      <a:pt x="15" y="521"/>
                    </a:cubicBezTo>
                    <a:cubicBezTo>
                      <a:pt x="7" y="575"/>
                      <a:pt x="2" y="616"/>
                      <a:pt x="0" y="6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35"/>
              <p:cNvSpPr/>
              <p:nvPr/>
            </p:nvSpPr>
            <p:spPr>
              <a:xfrm>
                <a:off x="2635944" y="4682357"/>
                <a:ext cx="385694" cy="251893"/>
              </a:xfrm>
              <a:custGeom>
                <a:avLst/>
                <a:gdLst/>
                <a:ahLst/>
                <a:cxnLst/>
                <a:rect l="l" t="t" r="r" b="b"/>
                <a:pathLst>
                  <a:path w="712" h="465" extrusionOk="0">
                    <a:moveTo>
                      <a:pt x="0" y="237"/>
                    </a:moveTo>
                    <a:cubicBezTo>
                      <a:pt x="-8" y="314"/>
                      <a:pt x="325" y="486"/>
                      <a:pt x="385" y="463"/>
                    </a:cubicBezTo>
                    <a:cubicBezTo>
                      <a:pt x="446" y="440"/>
                      <a:pt x="687" y="281"/>
                      <a:pt x="710" y="180"/>
                    </a:cubicBezTo>
                    <a:cubicBezTo>
                      <a:pt x="718" y="147"/>
                      <a:pt x="705" y="78"/>
                      <a:pt x="685" y="0"/>
                    </a:cubicBezTo>
                    <a:cubicBezTo>
                      <a:pt x="597" y="98"/>
                      <a:pt x="455" y="237"/>
                      <a:pt x="356" y="237"/>
                    </a:cubicBezTo>
                    <a:cubicBezTo>
                      <a:pt x="274" y="237"/>
                      <a:pt x="130" y="178"/>
                      <a:pt x="15" y="124"/>
                    </a:cubicBezTo>
                    <a:cubicBezTo>
                      <a:pt x="7" y="178"/>
                      <a:pt x="2" y="219"/>
                      <a:pt x="0" y="23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p35"/>
              <p:cNvSpPr/>
              <p:nvPr/>
            </p:nvSpPr>
            <p:spPr>
              <a:xfrm>
                <a:off x="2763245" y="4538805"/>
                <a:ext cx="102382" cy="53629"/>
              </a:xfrm>
              <a:custGeom>
                <a:avLst/>
                <a:gdLst/>
                <a:ahLst/>
                <a:cxnLst/>
                <a:rect l="l" t="t" r="r" b="b"/>
                <a:pathLst>
                  <a:path w="189" h="99" extrusionOk="0">
                    <a:moveTo>
                      <a:pt x="177" y="43"/>
                    </a:moveTo>
                    <a:cubicBezTo>
                      <a:pt x="157" y="60"/>
                      <a:pt x="134" y="71"/>
                      <a:pt x="110" y="81"/>
                    </a:cubicBezTo>
                    <a:cubicBezTo>
                      <a:pt x="84" y="91"/>
                      <a:pt x="56" y="101"/>
                      <a:pt x="27" y="98"/>
                    </a:cubicBezTo>
                    <a:cubicBezTo>
                      <a:pt x="-3" y="95"/>
                      <a:pt x="-8" y="63"/>
                      <a:pt x="13" y="46"/>
                    </a:cubicBezTo>
                    <a:cubicBezTo>
                      <a:pt x="50" y="15"/>
                      <a:pt x="110" y="-6"/>
                      <a:pt x="161" y="1"/>
                    </a:cubicBezTo>
                    <a:cubicBezTo>
                      <a:pt x="162" y="1"/>
                      <a:pt x="164" y="2"/>
                      <a:pt x="165" y="2"/>
                    </a:cubicBezTo>
                    <a:cubicBezTo>
                      <a:pt x="177" y="4"/>
                      <a:pt x="192" y="11"/>
                      <a:pt x="189" y="25"/>
                    </a:cubicBezTo>
                    <a:cubicBezTo>
                      <a:pt x="187" y="33"/>
                      <a:pt x="182" y="38"/>
                      <a:pt x="177" y="4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35"/>
              <p:cNvSpPr/>
              <p:nvPr/>
            </p:nvSpPr>
            <p:spPr>
              <a:xfrm>
                <a:off x="2762703" y="4597309"/>
                <a:ext cx="102924" cy="53629"/>
              </a:xfrm>
              <a:custGeom>
                <a:avLst/>
                <a:gdLst/>
                <a:ahLst/>
                <a:cxnLst/>
                <a:rect l="l" t="t" r="r" b="b"/>
                <a:pathLst>
                  <a:path w="190" h="99" extrusionOk="0">
                    <a:moveTo>
                      <a:pt x="27" y="98"/>
                    </a:moveTo>
                    <a:cubicBezTo>
                      <a:pt x="-3" y="95"/>
                      <a:pt x="-8" y="63"/>
                      <a:pt x="13" y="45"/>
                    </a:cubicBezTo>
                    <a:cubicBezTo>
                      <a:pt x="50" y="14"/>
                      <a:pt x="110" y="-6"/>
                      <a:pt x="160" y="1"/>
                    </a:cubicBezTo>
                    <a:cubicBezTo>
                      <a:pt x="162" y="1"/>
                      <a:pt x="164" y="1"/>
                      <a:pt x="165" y="1"/>
                    </a:cubicBezTo>
                    <a:cubicBezTo>
                      <a:pt x="177" y="4"/>
                      <a:pt x="192" y="11"/>
                      <a:pt x="189" y="26"/>
                    </a:cubicBezTo>
                    <a:cubicBezTo>
                      <a:pt x="187" y="33"/>
                      <a:pt x="182" y="38"/>
                      <a:pt x="176" y="43"/>
                    </a:cubicBezTo>
                    <a:cubicBezTo>
                      <a:pt x="157" y="60"/>
                      <a:pt x="134" y="71"/>
                      <a:pt x="110" y="81"/>
                    </a:cubicBezTo>
                    <a:cubicBezTo>
                      <a:pt x="84" y="91"/>
                      <a:pt x="56" y="101"/>
                      <a:pt x="27" y="9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35"/>
              <p:cNvSpPr/>
              <p:nvPr/>
            </p:nvSpPr>
            <p:spPr>
              <a:xfrm>
                <a:off x="2777329" y="4659605"/>
                <a:ext cx="102924" cy="54171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00" extrusionOk="0">
                    <a:moveTo>
                      <a:pt x="13" y="46"/>
                    </a:moveTo>
                    <a:cubicBezTo>
                      <a:pt x="50" y="16"/>
                      <a:pt x="110" y="-5"/>
                      <a:pt x="160" y="2"/>
                    </a:cubicBezTo>
                    <a:cubicBezTo>
                      <a:pt x="162" y="2"/>
                      <a:pt x="163" y="2"/>
                      <a:pt x="165" y="3"/>
                    </a:cubicBezTo>
                    <a:cubicBezTo>
                      <a:pt x="177" y="5"/>
                      <a:pt x="192" y="12"/>
                      <a:pt x="189" y="26"/>
                    </a:cubicBezTo>
                    <a:cubicBezTo>
                      <a:pt x="188" y="34"/>
                      <a:pt x="182" y="39"/>
                      <a:pt x="176" y="44"/>
                    </a:cubicBezTo>
                    <a:cubicBezTo>
                      <a:pt x="157" y="61"/>
                      <a:pt x="134" y="72"/>
                      <a:pt x="110" y="82"/>
                    </a:cubicBezTo>
                    <a:cubicBezTo>
                      <a:pt x="84" y="92"/>
                      <a:pt x="56" y="102"/>
                      <a:pt x="27" y="99"/>
                    </a:cubicBezTo>
                    <a:cubicBezTo>
                      <a:pt x="-2" y="96"/>
                      <a:pt x="-8" y="64"/>
                      <a:pt x="13" y="4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35"/>
              <p:cNvSpPr/>
              <p:nvPr/>
            </p:nvSpPr>
            <p:spPr>
              <a:xfrm>
                <a:off x="1877016" y="1721932"/>
                <a:ext cx="765429" cy="398695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736" extrusionOk="0">
                    <a:moveTo>
                      <a:pt x="1413" y="736"/>
                    </a:moveTo>
                    <a:lnTo>
                      <a:pt x="0" y="736"/>
                    </a:lnTo>
                    <a:lnTo>
                      <a:pt x="84" y="274"/>
                    </a:lnTo>
                    <a:lnTo>
                      <a:pt x="121" y="75"/>
                    </a:lnTo>
                    <a:lnTo>
                      <a:pt x="123" y="60"/>
                    </a:lnTo>
                    <a:lnTo>
                      <a:pt x="340" y="48"/>
                    </a:lnTo>
                    <a:lnTo>
                      <a:pt x="1203" y="0"/>
                    </a:lnTo>
                    <a:lnTo>
                      <a:pt x="1388" y="649"/>
                    </a:lnTo>
                    <a:lnTo>
                      <a:pt x="1413" y="736"/>
                    </a:lnTo>
                    <a:close/>
                  </a:path>
                </a:pathLst>
              </a:custGeom>
              <a:solidFill>
                <a:srgbClr val="F8C0A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35"/>
              <p:cNvSpPr/>
              <p:nvPr/>
            </p:nvSpPr>
            <p:spPr>
              <a:xfrm>
                <a:off x="1922519" y="1721932"/>
                <a:ext cx="706383" cy="351567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649" extrusionOk="0">
                    <a:moveTo>
                      <a:pt x="1304" y="649"/>
                    </a:moveTo>
                    <a:cubicBezTo>
                      <a:pt x="1054" y="377"/>
                      <a:pt x="189" y="290"/>
                      <a:pt x="0" y="274"/>
                    </a:cubicBezTo>
                    <a:lnTo>
                      <a:pt x="37" y="75"/>
                    </a:lnTo>
                    <a:lnTo>
                      <a:pt x="256" y="48"/>
                    </a:lnTo>
                    <a:lnTo>
                      <a:pt x="1119" y="0"/>
                    </a:lnTo>
                    <a:lnTo>
                      <a:pt x="1304" y="649"/>
                    </a:lnTo>
                    <a:close/>
                  </a:path>
                </a:pathLst>
              </a:custGeom>
              <a:solidFill>
                <a:srgbClr val="FFB79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35"/>
              <p:cNvSpPr/>
              <p:nvPr/>
            </p:nvSpPr>
            <p:spPr>
              <a:xfrm>
                <a:off x="1606706" y="2062124"/>
                <a:ext cx="1244296" cy="849935"/>
              </a:xfrm>
              <a:custGeom>
                <a:avLst/>
                <a:gdLst/>
                <a:ahLst/>
                <a:cxnLst/>
                <a:rect l="l" t="t" r="r" b="b"/>
                <a:pathLst>
                  <a:path w="2297" h="1569" extrusionOk="0">
                    <a:moveTo>
                      <a:pt x="2297" y="1423"/>
                    </a:moveTo>
                    <a:cubicBezTo>
                      <a:pt x="2297" y="1423"/>
                      <a:pt x="2091" y="1350"/>
                      <a:pt x="1940" y="1350"/>
                    </a:cubicBezTo>
                    <a:cubicBezTo>
                      <a:pt x="1893" y="1350"/>
                      <a:pt x="1851" y="1357"/>
                      <a:pt x="1822" y="1375"/>
                    </a:cubicBezTo>
                    <a:cubicBezTo>
                      <a:pt x="1769" y="1409"/>
                      <a:pt x="1713" y="1436"/>
                      <a:pt x="1657" y="1459"/>
                    </a:cubicBezTo>
                    <a:cubicBezTo>
                      <a:pt x="1387" y="1569"/>
                      <a:pt x="1104" y="1569"/>
                      <a:pt x="949" y="1569"/>
                    </a:cubicBezTo>
                    <a:cubicBezTo>
                      <a:pt x="824" y="1570"/>
                      <a:pt x="748" y="1548"/>
                      <a:pt x="689" y="1517"/>
                    </a:cubicBezTo>
                    <a:cubicBezTo>
                      <a:pt x="669" y="1506"/>
                      <a:pt x="651" y="1494"/>
                      <a:pt x="634" y="1482"/>
                    </a:cubicBezTo>
                    <a:cubicBezTo>
                      <a:pt x="571" y="1437"/>
                      <a:pt x="522" y="1385"/>
                      <a:pt x="427" y="1356"/>
                    </a:cubicBezTo>
                    <a:cubicBezTo>
                      <a:pt x="416" y="1352"/>
                      <a:pt x="405" y="1349"/>
                      <a:pt x="394" y="1347"/>
                    </a:cubicBezTo>
                    <a:cubicBezTo>
                      <a:pt x="220" y="1304"/>
                      <a:pt x="0" y="1333"/>
                      <a:pt x="0" y="1333"/>
                    </a:cubicBezTo>
                    <a:cubicBezTo>
                      <a:pt x="0" y="1333"/>
                      <a:pt x="269" y="407"/>
                      <a:pt x="431" y="86"/>
                    </a:cubicBezTo>
                    <a:cubicBezTo>
                      <a:pt x="450" y="48"/>
                      <a:pt x="468" y="19"/>
                      <a:pt x="483" y="0"/>
                    </a:cubicBezTo>
                    <a:lnTo>
                      <a:pt x="1887" y="21"/>
                    </a:lnTo>
                    <a:lnTo>
                      <a:pt x="2297" y="142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35"/>
              <p:cNvSpPr/>
              <p:nvPr/>
            </p:nvSpPr>
            <p:spPr>
              <a:xfrm>
                <a:off x="1820137" y="2462445"/>
                <a:ext cx="159803" cy="421446"/>
              </a:xfrm>
              <a:custGeom>
                <a:avLst/>
                <a:gdLst/>
                <a:ahLst/>
                <a:cxnLst/>
                <a:rect l="l" t="t" r="r" b="b"/>
                <a:pathLst>
                  <a:path w="295" h="778" extrusionOk="0">
                    <a:moveTo>
                      <a:pt x="295" y="778"/>
                    </a:moveTo>
                    <a:cubicBezTo>
                      <a:pt x="200" y="727"/>
                      <a:pt x="154" y="654"/>
                      <a:pt x="33" y="617"/>
                    </a:cubicBezTo>
                    <a:cubicBezTo>
                      <a:pt x="22" y="613"/>
                      <a:pt x="11" y="610"/>
                      <a:pt x="0" y="608"/>
                    </a:cubicBezTo>
                    <a:lnTo>
                      <a:pt x="209" y="0"/>
                    </a:lnTo>
                    <a:lnTo>
                      <a:pt x="295" y="77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35"/>
              <p:cNvSpPr/>
              <p:nvPr/>
            </p:nvSpPr>
            <p:spPr>
              <a:xfrm>
                <a:off x="2504310" y="2401774"/>
                <a:ext cx="153303" cy="450699"/>
              </a:xfrm>
              <a:custGeom>
                <a:avLst/>
                <a:gdLst/>
                <a:ahLst/>
                <a:cxnLst/>
                <a:rect l="l" t="t" r="r" b="b"/>
                <a:pathLst>
                  <a:path w="283" h="832" extrusionOk="0">
                    <a:moveTo>
                      <a:pt x="0" y="832"/>
                    </a:moveTo>
                    <a:lnTo>
                      <a:pt x="44" y="0"/>
                    </a:lnTo>
                    <a:lnTo>
                      <a:pt x="283" y="723"/>
                    </a:lnTo>
                    <a:lnTo>
                      <a:pt x="0" y="83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35"/>
              <p:cNvSpPr/>
              <p:nvPr/>
            </p:nvSpPr>
            <p:spPr>
              <a:xfrm>
                <a:off x="1840180" y="2062124"/>
                <a:ext cx="1010822" cy="849935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1569" extrusionOk="0">
                    <a:moveTo>
                      <a:pt x="1866" y="1423"/>
                    </a:moveTo>
                    <a:cubicBezTo>
                      <a:pt x="1866" y="1423"/>
                      <a:pt x="1660" y="1350"/>
                      <a:pt x="1509" y="1350"/>
                    </a:cubicBezTo>
                    <a:cubicBezTo>
                      <a:pt x="1462" y="1350"/>
                      <a:pt x="1420" y="1357"/>
                      <a:pt x="1391" y="1375"/>
                    </a:cubicBezTo>
                    <a:cubicBezTo>
                      <a:pt x="1338" y="1409"/>
                      <a:pt x="1282" y="1436"/>
                      <a:pt x="1226" y="1459"/>
                    </a:cubicBezTo>
                    <a:cubicBezTo>
                      <a:pt x="956" y="1569"/>
                      <a:pt x="673" y="1569"/>
                      <a:pt x="518" y="1569"/>
                    </a:cubicBezTo>
                    <a:cubicBezTo>
                      <a:pt x="393" y="1570"/>
                      <a:pt x="317" y="1548"/>
                      <a:pt x="258" y="1517"/>
                    </a:cubicBezTo>
                    <a:cubicBezTo>
                      <a:pt x="238" y="1506"/>
                      <a:pt x="220" y="1494"/>
                      <a:pt x="203" y="1482"/>
                    </a:cubicBezTo>
                    <a:cubicBezTo>
                      <a:pt x="1553" y="1586"/>
                      <a:pt x="1368" y="263"/>
                      <a:pt x="1368" y="263"/>
                    </a:cubicBezTo>
                    <a:cubicBezTo>
                      <a:pt x="587" y="489"/>
                      <a:pt x="0" y="89"/>
                      <a:pt x="0" y="89"/>
                    </a:cubicBezTo>
                    <a:lnTo>
                      <a:pt x="0" y="86"/>
                    </a:lnTo>
                    <a:cubicBezTo>
                      <a:pt x="19" y="48"/>
                      <a:pt x="37" y="19"/>
                      <a:pt x="52" y="0"/>
                    </a:cubicBezTo>
                    <a:lnTo>
                      <a:pt x="1456" y="21"/>
                    </a:lnTo>
                    <a:lnTo>
                      <a:pt x="1866" y="14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35"/>
              <p:cNvSpPr/>
              <p:nvPr/>
            </p:nvSpPr>
            <p:spPr>
              <a:xfrm>
                <a:off x="1846139" y="1972201"/>
                <a:ext cx="796306" cy="184721"/>
              </a:xfrm>
              <a:custGeom>
                <a:avLst/>
                <a:gdLst/>
                <a:ahLst/>
                <a:cxnLst/>
                <a:rect l="l" t="t" r="r" b="b"/>
                <a:pathLst>
                  <a:path w="1470" h="341" extrusionOk="0">
                    <a:moveTo>
                      <a:pt x="104" y="0"/>
                    </a:moveTo>
                    <a:cubicBezTo>
                      <a:pt x="104" y="0"/>
                      <a:pt x="664" y="233"/>
                      <a:pt x="1399" y="26"/>
                    </a:cubicBezTo>
                    <a:lnTo>
                      <a:pt x="1470" y="240"/>
                    </a:lnTo>
                    <a:cubicBezTo>
                      <a:pt x="1470" y="240"/>
                      <a:pt x="510" y="496"/>
                      <a:pt x="0" y="191"/>
                    </a:cubicBez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35"/>
              <p:cNvSpPr/>
              <p:nvPr/>
            </p:nvSpPr>
            <p:spPr>
              <a:xfrm>
                <a:off x="3001595" y="348707"/>
                <a:ext cx="481034" cy="485368"/>
              </a:xfrm>
              <a:custGeom>
                <a:avLst/>
                <a:gdLst/>
                <a:ahLst/>
                <a:cxnLst/>
                <a:rect l="l" t="t" r="r" b="b"/>
                <a:pathLst>
                  <a:path w="888" h="896" extrusionOk="0">
                    <a:moveTo>
                      <a:pt x="884" y="306"/>
                    </a:moveTo>
                    <a:cubicBezTo>
                      <a:pt x="896" y="353"/>
                      <a:pt x="877" y="401"/>
                      <a:pt x="858" y="446"/>
                    </a:cubicBezTo>
                    <a:cubicBezTo>
                      <a:pt x="824" y="526"/>
                      <a:pt x="798" y="614"/>
                      <a:pt x="764" y="694"/>
                    </a:cubicBezTo>
                    <a:lnTo>
                      <a:pt x="740" y="896"/>
                    </a:lnTo>
                    <a:lnTo>
                      <a:pt x="488" y="877"/>
                    </a:lnTo>
                    <a:lnTo>
                      <a:pt x="414" y="872"/>
                    </a:lnTo>
                    <a:lnTo>
                      <a:pt x="442" y="676"/>
                    </a:lnTo>
                    <a:cubicBezTo>
                      <a:pt x="347" y="589"/>
                      <a:pt x="260" y="488"/>
                      <a:pt x="207" y="371"/>
                    </a:cubicBezTo>
                    <a:cubicBezTo>
                      <a:pt x="185" y="325"/>
                      <a:pt x="171" y="275"/>
                      <a:pt x="144" y="230"/>
                    </a:cubicBezTo>
                    <a:cubicBezTo>
                      <a:pt x="110" y="174"/>
                      <a:pt x="58" y="131"/>
                      <a:pt x="18" y="80"/>
                    </a:cubicBezTo>
                    <a:cubicBezTo>
                      <a:pt x="8" y="68"/>
                      <a:pt x="-1" y="54"/>
                      <a:pt x="0" y="39"/>
                    </a:cubicBezTo>
                    <a:cubicBezTo>
                      <a:pt x="2" y="19"/>
                      <a:pt x="19" y="4"/>
                      <a:pt x="39" y="1"/>
                    </a:cubicBezTo>
                    <a:cubicBezTo>
                      <a:pt x="58" y="-3"/>
                      <a:pt x="77" y="3"/>
                      <a:pt x="95" y="9"/>
                    </a:cubicBezTo>
                    <a:cubicBezTo>
                      <a:pt x="97" y="10"/>
                      <a:pt x="99" y="10"/>
                      <a:pt x="101" y="12"/>
                    </a:cubicBezTo>
                    <a:cubicBezTo>
                      <a:pt x="184" y="43"/>
                      <a:pt x="256" y="102"/>
                      <a:pt x="302" y="177"/>
                    </a:cubicBezTo>
                    <a:cubicBezTo>
                      <a:pt x="308" y="187"/>
                      <a:pt x="315" y="197"/>
                      <a:pt x="325" y="202"/>
                    </a:cubicBezTo>
                    <a:cubicBezTo>
                      <a:pt x="334" y="206"/>
                      <a:pt x="345" y="204"/>
                      <a:pt x="355" y="202"/>
                    </a:cubicBezTo>
                    <a:cubicBezTo>
                      <a:pt x="415" y="187"/>
                      <a:pt x="465" y="144"/>
                      <a:pt x="503" y="94"/>
                    </a:cubicBezTo>
                    <a:cubicBezTo>
                      <a:pt x="519" y="74"/>
                      <a:pt x="535" y="50"/>
                      <a:pt x="559" y="41"/>
                    </a:cubicBezTo>
                    <a:cubicBezTo>
                      <a:pt x="594" y="28"/>
                      <a:pt x="632" y="50"/>
                      <a:pt x="663" y="72"/>
                    </a:cubicBezTo>
                    <a:cubicBezTo>
                      <a:pt x="723" y="115"/>
                      <a:pt x="779" y="164"/>
                      <a:pt x="829" y="218"/>
                    </a:cubicBezTo>
                    <a:cubicBezTo>
                      <a:pt x="853" y="244"/>
                      <a:pt x="876" y="272"/>
                      <a:pt x="884" y="306"/>
                    </a:cubicBezTo>
                    <a:close/>
                  </a:path>
                </a:pathLst>
              </a:custGeom>
              <a:solidFill>
                <a:srgbClr val="FFB79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35"/>
              <p:cNvSpPr/>
              <p:nvPr/>
            </p:nvSpPr>
            <p:spPr>
              <a:xfrm>
                <a:off x="3001595" y="348707"/>
                <a:ext cx="361317" cy="480492"/>
              </a:xfrm>
              <a:custGeom>
                <a:avLst/>
                <a:gdLst/>
                <a:ahLst/>
                <a:cxnLst/>
                <a:rect l="l" t="t" r="r" b="b"/>
                <a:pathLst>
                  <a:path w="667" h="887" extrusionOk="0">
                    <a:moveTo>
                      <a:pt x="667" y="682"/>
                    </a:moveTo>
                    <a:lnTo>
                      <a:pt x="621" y="887"/>
                    </a:lnTo>
                    <a:lnTo>
                      <a:pt x="414" y="872"/>
                    </a:lnTo>
                    <a:lnTo>
                      <a:pt x="442" y="676"/>
                    </a:lnTo>
                    <a:cubicBezTo>
                      <a:pt x="347" y="589"/>
                      <a:pt x="260" y="488"/>
                      <a:pt x="207" y="371"/>
                    </a:cubicBezTo>
                    <a:cubicBezTo>
                      <a:pt x="185" y="325"/>
                      <a:pt x="171" y="275"/>
                      <a:pt x="144" y="231"/>
                    </a:cubicBezTo>
                    <a:cubicBezTo>
                      <a:pt x="110" y="174"/>
                      <a:pt x="58" y="131"/>
                      <a:pt x="18" y="80"/>
                    </a:cubicBezTo>
                    <a:cubicBezTo>
                      <a:pt x="8" y="68"/>
                      <a:pt x="-1" y="54"/>
                      <a:pt x="0" y="39"/>
                    </a:cubicBezTo>
                    <a:cubicBezTo>
                      <a:pt x="2" y="19"/>
                      <a:pt x="19" y="4"/>
                      <a:pt x="39" y="1"/>
                    </a:cubicBezTo>
                    <a:cubicBezTo>
                      <a:pt x="58" y="-3"/>
                      <a:pt x="77" y="3"/>
                      <a:pt x="95" y="9"/>
                    </a:cubicBezTo>
                    <a:cubicBezTo>
                      <a:pt x="97" y="10"/>
                      <a:pt x="99" y="10"/>
                      <a:pt x="101" y="12"/>
                    </a:cubicBezTo>
                    <a:cubicBezTo>
                      <a:pt x="90" y="18"/>
                      <a:pt x="78" y="21"/>
                      <a:pt x="71" y="31"/>
                    </a:cubicBezTo>
                    <a:cubicBezTo>
                      <a:pt x="52" y="57"/>
                      <a:pt x="84" y="87"/>
                      <a:pt x="108" y="108"/>
                    </a:cubicBezTo>
                    <a:cubicBezTo>
                      <a:pt x="165" y="157"/>
                      <a:pt x="190" y="234"/>
                      <a:pt x="222" y="302"/>
                    </a:cubicBezTo>
                    <a:cubicBezTo>
                      <a:pt x="283" y="434"/>
                      <a:pt x="546" y="601"/>
                      <a:pt x="667" y="682"/>
                    </a:cubicBezTo>
                    <a:close/>
                  </a:path>
                </a:pathLst>
              </a:custGeom>
              <a:solidFill>
                <a:srgbClr val="F8C0A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35"/>
              <p:cNvSpPr/>
              <p:nvPr/>
            </p:nvSpPr>
            <p:spPr>
              <a:xfrm>
                <a:off x="3231277" y="500927"/>
                <a:ext cx="156011" cy="141927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62" extrusionOk="0">
                    <a:moveTo>
                      <a:pt x="172" y="94"/>
                    </a:moveTo>
                    <a:cubicBezTo>
                      <a:pt x="224" y="139"/>
                      <a:pt x="262" y="198"/>
                      <a:pt x="288" y="262"/>
                    </a:cubicBezTo>
                    <a:cubicBezTo>
                      <a:pt x="280" y="195"/>
                      <a:pt x="258" y="128"/>
                      <a:pt x="215" y="78"/>
                    </a:cubicBezTo>
                    <a:cubicBezTo>
                      <a:pt x="171" y="26"/>
                      <a:pt x="104" y="-7"/>
                      <a:pt x="37" y="1"/>
                    </a:cubicBezTo>
                    <a:cubicBezTo>
                      <a:pt x="25" y="2"/>
                      <a:pt x="10" y="4"/>
                      <a:pt x="0" y="10"/>
                    </a:cubicBezTo>
                    <a:cubicBezTo>
                      <a:pt x="19" y="27"/>
                      <a:pt x="63" y="28"/>
                      <a:pt x="87" y="39"/>
                    </a:cubicBezTo>
                    <a:cubicBezTo>
                      <a:pt x="118" y="53"/>
                      <a:pt x="147" y="72"/>
                      <a:pt x="172" y="94"/>
                    </a:cubicBezTo>
                    <a:close/>
                  </a:path>
                </a:pathLst>
              </a:custGeom>
              <a:solidFill>
                <a:srgbClr val="CF4A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35"/>
              <p:cNvSpPr/>
              <p:nvPr/>
            </p:nvSpPr>
            <p:spPr>
              <a:xfrm>
                <a:off x="3009720" y="358458"/>
                <a:ext cx="389486" cy="388944"/>
              </a:xfrm>
              <a:custGeom>
                <a:avLst/>
                <a:gdLst/>
                <a:ahLst/>
                <a:cxnLst/>
                <a:rect l="l" t="t" r="r" b="b"/>
                <a:pathLst>
                  <a:path w="719" h="718" extrusionOk="0">
                    <a:moveTo>
                      <a:pt x="713" y="297"/>
                    </a:moveTo>
                    <a:cubicBezTo>
                      <a:pt x="722" y="345"/>
                      <a:pt x="720" y="392"/>
                      <a:pt x="710" y="436"/>
                    </a:cubicBezTo>
                    <a:cubicBezTo>
                      <a:pt x="680" y="574"/>
                      <a:pt x="569" y="687"/>
                      <a:pt x="421" y="712"/>
                    </a:cubicBezTo>
                    <a:cubicBezTo>
                      <a:pt x="369" y="722"/>
                      <a:pt x="318" y="719"/>
                      <a:pt x="271" y="706"/>
                    </a:cubicBezTo>
                    <a:cubicBezTo>
                      <a:pt x="138" y="673"/>
                      <a:pt x="31" y="564"/>
                      <a:pt x="6" y="420"/>
                    </a:cubicBezTo>
                    <a:cubicBezTo>
                      <a:pt x="-16" y="295"/>
                      <a:pt x="30" y="175"/>
                      <a:pt x="116" y="95"/>
                    </a:cubicBezTo>
                    <a:cubicBezTo>
                      <a:pt x="165" y="50"/>
                      <a:pt x="228" y="17"/>
                      <a:pt x="298" y="5"/>
                    </a:cubicBezTo>
                    <a:cubicBezTo>
                      <a:pt x="317" y="2"/>
                      <a:pt x="336" y="0"/>
                      <a:pt x="354" y="0"/>
                    </a:cubicBezTo>
                    <a:cubicBezTo>
                      <a:pt x="528" y="-2"/>
                      <a:pt x="682" y="121"/>
                      <a:pt x="713" y="29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35"/>
              <p:cNvSpPr/>
              <p:nvPr/>
            </p:nvSpPr>
            <p:spPr>
              <a:xfrm>
                <a:off x="3009720" y="409920"/>
                <a:ext cx="153844" cy="330982"/>
              </a:xfrm>
              <a:custGeom>
                <a:avLst/>
                <a:gdLst/>
                <a:ahLst/>
                <a:cxnLst/>
                <a:rect l="l" t="t" r="r" b="b"/>
                <a:pathLst>
                  <a:path w="284" h="611" extrusionOk="0">
                    <a:moveTo>
                      <a:pt x="271" y="611"/>
                    </a:moveTo>
                    <a:cubicBezTo>
                      <a:pt x="138" y="578"/>
                      <a:pt x="31" y="469"/>
                      <a:pt x="6" y="325"/>
                    </a:cubicBezTo>
                    <a:cubicBezTo>
                      <a:pt x="-16" y="200"/>
                      <a:pt x="30" y="80"/>
                      <a:pt x="116" y="0"/>
                    </a:cubicBezTo>
                    <a:cubicBezTo>
                      <a:pt x="190" y="133"/>
                      <a:pt x="328" y="421"/>
                      <a:pt x="271" y="61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35"/>
              <p:cNvSpPr/>
              <p:nvPr/>
            </p:nvSpPr>
            <p:spPr>
              <a:xfrm>
                <a:off x="3201483" y="358458"/>
                <a:ext cx="197722" cy="236183"/>
              </a:xfrm>
              <a:custGeom>
                <a:avLst/>
                <a:gdLst/>
                <a:ahLst/>
                <a:cxnLst/>
                <a:rect l="l" t="t" r="r" b="b"/>
                <a:pathLst>
                  <a:path w="365" h="436" extrusionOk="0">
                    <a:moveTo>
                      <a:pt x="359" y="297"/>
                    </a:moveTo>
                    <a:cubicBezTo>
                      <a:pt x="368" y="345"/>
                      <a:pt x="366" y="392"/>
                      <a:pt x="356" y="436"/>
                    </a:cubicBezTo>
                    <a:cubicBezTo>
                      <a:pt x="176" y="418"/>
                      <a:pt x="63" y="185"/>
                      <a:pt x="0" y="0"/>
                    </a:cubicBezTo>
                    <a:cubicBezTo>
                      <a:pt x="174" y="-2"/>
                      <a:pt x="328" y="121"/>
                      <a:pt x="359" y="29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35"/>
              <p:cNvSpPr/>
              <p:nvPr/>
            </p:nvSpPr>
            <p:spPr>
              <a:xfrm>
                <a:off x="3236694" y="334623"/>
                <a:ext cx="255143" cy="273019"/>
              </a:xfrm>
              <a:custGeom>
                <a:avLst/>
                <a:gdLst/>
                <a:ahLst/>
                <a:cxnLst/>
                <a:rect l="l" t="t" r="r" b="b"/>
                <a:pathLst>
                  <a:path w="471" h="504" extrusionOk="0">
                    <a:moveTo>
                      <a:pt x="471" y="344"/>
                    </a:moveTo>
                    <a:cubicBezTo>
                      <a:pt x="423" y="440"/>
                      <a:pt x="306" y="504"/>
                      <a:pt x="306" y="504"/>
                    </a:cubicBezTo>
                    <a:cubicBezTo>
                      <a:pt x="285" y="494"/>
                      <a:pt x="263" y="479"/>
                      <a:pt x="242" y="461"/>
                    </a:cubicBezTo>
                    <a:cubicBezTo>
                      <a:pt x="233" y="454"/>
                      <a:pt x="224" y="445"/>
                      <a:pt x="216" y="437"/>
                    </a:cubicBezTo>
                    <a:cubicBezTo>
                      <a:pt x="196" y="417"/>
                      <a:pt x="178" y="396"/>
                      <a:pt x="160" y="373"/>
                    </a:cubicBezTo>
                    <a:cubicBezTo>
                      <a:pt x="152" y="363"/>
                      <a:pt x="144" y="353"/>
                      <a:pt x="137" y="342"/>
                    </a:cubicBezTo>
                    <a:cubicBezTo>
                      <a:pt x="117" y="315"/>
                      <a:pt x="98" y="287"/>
                      <a:pt x="81" y="260"/>
                    </a:cubicBezTo>
                    <a:cubicBezTo>
                      <a:pt x="74" y="249"/>
                      <a:pt x="68" y="238"/>
                      <a:pt x="61" y="227"/>
                    </a:cubicBezTo>
                    <a:cubicBezTo>
                      <a:pt x="44" y="198"/>
                      <a:pt x="30" y="172"/>
                      <a:pt x="19" y="152"/>
                    </a:cubicBezTo>
                    <a:cubicBezTo>
                      <a:pt x="7" y="129"/>
                      <a:pt x="0" y="115"/>
                      <a:pt x="0" y="115"/>
                    </a:cubicBezTo>
                    <a:cubicBezTo>
                      <a:pt x="68" y="44"/>
                      <a:pt x="218" y="0"/>
                      <a:pt x="218" y="0"/>
                    </a:cubicBezTo>
                    <a:cubicBezTo>
                      <a:pt x="252" y="18"/>
                      <a:pt x="282" y="44"/>
                      <a:pt x="309" y="72"/>
                    </a:cubicBezTo>
                    <a:cubicBezTo>
                      <a:pt x="414" y="183"/>
                      <a:pt x="471" y="344"/>
                      <a:pt x="471" y="344"/>
                    </a:cubicBezTo>
                    <a:close/>
                  </a:path>
                </a:pathLst>
              </a:custGeom>
              <a:solidFill>
                <a:srgbClr val="F8C0A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35"/>
              <p:cNvSpPr/>
              <p:nvPr/>
            </p:nvSpPr>
            <p:spPr>
              <a:xfrm>
                <a:off x="3269738" y="416962"/>
                <a:ext cx="75297" cy="58504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08" extrusionOk="0">
                    <a:moveTo>
                      <a:pt x="139" y="0"/>
                    </a:moveTo>
                    <a:cubicBezTo>
                      <a:pt x="139" y="0"/>
                      <a:pt x="130" y="11"/>
                      <a:pt x="116" y="26"/>
                    </a:cubicBezTo>
                    <a:cubicBezTo>
                      <a:pt x="102" y="41"/>
                      <a:pt x="83" y="60"/>
                      <a:pt x="60" y="79"/>
                    </a:cubicBezTo>
                    <a:cubicBezTo>
                      <a:pt x="47" y="90"/>
                      <a:pt x="33" y="100"/>
                      <a:pt x="20" y="108"/>
                    </a:cubicBezTo>
                    <a:cubicBezTo>
                      <a:pt x="13" y="97"/>
                      <a:pt x="7" y="86"/>
                      <a:pt x="0" y="75"/>
                    </a:cubicBezTo>
                    <a:cubicBezTo>
                      <a:pt x="8" y="64"/>
                      <a:pt x="19" y="52"/>
                      <a:pt x="31" y="43"/>
                    </a:cubicBezTo>
                    <a:cubicBezTo>
                      <a:pt x="56" y="22"/>
                      <a:pt x="84" y="11"/>
                      <a:pt x="104" y="6"/>
                    </a:cubicBezTo>
                    <a:cubicBezTo>
                      <a:pt x="125" y="1"/>
                      <a:pt x="139" y="0"/>
                      <a:pt x="139" y="0"/>
                    </a:cubicBezTo>
                    <a:close/>
                  </a:path>
                </a:pathLst>
              </a:custGeom>
              <a:solidFill>
                <a:srgbClr val="CF866C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35"/>
              <p:cNvSpPr/>
              <p:nvPr/>
            </p:nvSpPr>
            <p:spPr>
              <a:xfrm>
                <a:off x="3310908" y="478717"/>
                <a:ext cx="70963" cy="57962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07" extrusionOk="0">
                    <a:moveTo>
                      <a:pt x="131" y="0"/>
                    </a:moveTo>
                    <a:cubicBezTo>
                      <a:pt x="131" y="0"/>
                      <a:pt x="123" y="11"/>
                      <a:pt x="111" y="26"/>
                    </a:cubicBezTo>
                    <a:cubicBezTo>
                      <a:pt x="98" y="41"/>
                      <a:pt x="81" y="61"/>
                      <a:pt x="60" y="79"/>
                    </a:cubicBezTo>
                    <a:cubicBezTo>
                      <a:pt x="47" y="90"/>
                      <a:pt x="34" y="99"/>
                      <a:pt x="23" y="107"/>
                    </a:cubicBezTo>
                    <a:cubicBezTo>
                      <a:pt x="15" y="97"/>
                      <a:pt x="7" y="87"/>
                      <a:pt x="0" y="76"/>
                    </a:cubicBezTo>
                    <a:cubicBezTo>
                      <a:pt x="7" y="65"/>
                      <a:pt x="17" y="53"/>
                      <a:pt x="30" y="43"/>
                    </a:cubicBezTo>
                    <a:cubicBezTo>
                      <a:pt x="53" y="24"/>
                      <a:pt x="78" y="13"/>
                      <a:pt x="98" y="7"/>
                    </a:cubicBezTo>
                    <a:cubicBezTo>
                      <a:pt x="118" y="1"/>
                      <a:pt x="131" y="0"/>
                      <a:pt x="131" y="0"/>
                    </a:cubicBezTo>
                    <a:close/>
                  </a:path>
                </a:pathLst>
              </a:custGeom>
              <a:solidFill>
                <a:srgbClr val="CF866C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35"/>
              <p:cNvSpPr/>
              <p:nvPr/>
            </p:nvSpPr>
            <p:spPr>
              <a:xfrm>
                <a:off x="3353702" y="523137"/>
                <a:ext cx="77464" cy="61213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13" extrusionOk="0">
                    <a:moveTo>
                      <a:pt x="143" y="0"/>
                    </a:moveTo>
                    <a:cubicBezTo>
                      <a:pt x="143" y="0"/>
                      <a:pt x="135" y="12"/>
                      <a:pt x="122" y="28"/>
                    </a:cubicBezTo>
                    <a:cubicBezTo>
                      <a:pt x="109" y="43"/>
                      <a:pt x="90" y="64"/>
                      <a:pt x="68" y="83"/>
                    </a:cubicBezTo>
                    <a:cubicBezTo>
                      <a:pt x="54" y="95"/>
                      <a:pt x="40" y="105"/>
                      <a:pt x="26" y="113"/>
                    </a:cubicBezTo>
                    <a:cubicBezTo>
                      <a:pt x="17" y="106"/>
                      <a:pt x="8" y="97"/>
                      <a:pt x="0" y="89"/>
                    </a:cubicBezTo>
                    <a:cubicBezTo>
                      <a:pt x="9" y="75"/>
                      <a:pt x="22" y="60"/>
                      <a:pt x="38" y="47"/>
                    </a:cubicBezTo>
                    <a:cubicBezTo>
                      <a:pt x="62" y="27"/>
                      <a:pt x="89" y="15"/>
                      <a:pt x="109" y="9"/>
                    </a:cubicBezTo>
                    <a:cubicBezTo>
                      <a:pt x="129" y="2"/>
                      <a:pt x="143" y="0"/>
                      <a:pt x="143" y="0"/>
                    </a:cubicBezTo>
                    <a:close/>
                  </a:path>
                </a:pathLst>
              </a:custGeom>
              <a:solidFill>
                <a:srgbClr val="CF866C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35"/>
              <p:cNvSpPr/>
              <p:nvPr/>
            </p:nvSpPr>
            <p:spPr>
              <a:xfrm>
                <a:off x="3236694" y="334623"/>
                <a:ext cx="167387" cy="82339"/>
              </a:xfrm>
              <a:custGeom>
                <a:avLst/>
                <a:gdLst/>
                <a:ahLst/>
                <a:cxnLst/>
                <a:rect l="l" t="t" r="r" b="b"/>
                <a:pathLst>
                  <a:path w="309" h="152" extrusionOk="0">
                    <a:moveTo>
                      <a:pt x="309" y="72"/>
                    </a:moveTo>
                    <a:cubicBezTo>
                      <a:pt x="276" y="65"/>
                      <a:pt x="243" y="60"/>
                      <a:pt x="211" y="66"/>
                    </a:cubicBezTo>
                    <a:cubicBezTo>
                      <a:pt x="181" y="70"/>
                      <a:pt x="153" y="82"/>
                      <a:pt x="125" y="94"/>
                    </a:cubicBezTo>
                    <a:cubicBezTo>
                      <a:pt x="94" y="108"/>
                      <a:pt x="59" y="122"/>
                      <a:pt x="31" y="142"/>
                    </a:cubicBezTo>
                    <a:cubicBezTo>
                      <a:pt x="27" y="144"/>
                      <a:pt x="23" y="148"/>
                      <a:pt x="19" y="152"/>
                    </a:cubicBezTo>
                    <a:cubicBezTo>
                      <a:pt x="7" y="129"/>
                      <a:pt x="0" y="115"/>
                      <a:pt x="0" y="115"/>
                    </a:cubicBezTo>
                    <a:cubicBezTo>
                      <a:pt x="68" y="44"/>
                      <a:pt x="218" y="0"/>
                      <a:pt x="218" y="0"/>
                    </a:cubicBezTo>
                    <a:cubicBezTo>
                      <a:pt x="252" y="18"/>
                      <a:pt x="282" y="44"/>
                      <a:pt x="309" y="72"/>
                    </a:cubicBezTo>
                    <a:close/>
                  </a:path>
                </a:pathLst>
              </a:custGeom>
              <a:solidFill>
                <a:srgbClr val="FFD4C5"/>
              </a:solidFill>
              <a:ln>
                <a:noFill/>
              </a:ln>
            </p:spPr>
            <p:txBody>
              <a:bodyPr spcFirstLastPara="1" wrap="square" lIns="90000" tIns="9700" rIns="90000" bIns="9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35"/>
              <p:cNvSpPr/>
              <p:nvPr/>
            </p:nvSpPr>
            <p:spPr>
              <a:xfrm>
                <a:off x="2466932" y="821075"/>
                <a:ext cx="935525" cy="598042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104" extrusionOk="0">
                    <a:moveTo>
                      <a:pt x="1727" y="24"/>
                    </a:moveTo>
                    <a:cubicBezTo>
                      <a:pt x="1727" y="24"/>
                      <a:pt x="1630" y="968"/>
                      <a:pt x="1482" y="1079"/>
                    </a:cubicBezTo>
                    <a:cubicBezTo>
                      <a:pt x="1405" y="1137"/>
                      <a:pt x="1205" y="1088"/>
                      <a:pt x="997" y="1006"/>
                    </a:cubicBezTo>
                    <a:cubicBezTo>
                      <a:pt x="805" y="931"/>
                      <a:pt x="637" y="847"/>
                      <a:pt x="637" y="847"/>
                    </a:cubicBezTo>
                    <a:cubicBezTo>
                      <a:pt x="637" y="847"/>
                      <a:pt x="-38" y="615"/>
                      <a:pt x="2" y="248"/>
                    </a:cubicBezTo>
                    <a:cubicBezTo>
                      <a:pt x="2" y="248"/>
                      <a:pt x="244" y="114"/>
                      <a:pt x="314" y="146"/>
                    </a:cubicBezTo>
                    <a:cubicBezTo>
                      <a:pt x="384" y="179"/>
                      <a:pt x="1145" y="514"/>
                      <a:pt x="1169" y="524"/>
                    </a:cubicBezTo>
                    <a:cubicBezTo>
                      <a:pt x="1170" y="524"/>
                      <a:pt x="1170" y="524"/>
                      <a:pt x="1170" y="524"/>
                    </a:cubicBezTo>
                    <a:lnTo>
                      <a:pt x="1401" y="0"/>
                    </a:lnTo>
                    <a:lnTo>
                      <a:pt x="1608" y="15"/>
                    </a:lnTo>
                    <a:lnTo>
                      <a:pt x="1727" y="24"/>
                    </a:lnTo>
                    <a:close/>
                  </a:path>
                </a:pathLst>
              </a:custGeom>
              <a:solidFill>
                <a:srgbClr val="FFC3A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35"/>
              <p:cNvSpPr/>
              <p:nvPr/>
            </p:nvSpPr>
            <p:spPr>
              <a:xfrm>
                <a:off x="3007012" y="829201"/>
                <a:ext cx="395445" cy="589917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089" extrusionOk="0">
                    <a:moveTo>
                      <a:pt x="730" y="9"/>
                    </a:moveTo>
                    <a:cubicBezTo>
                      <a:pt x="730" y="9"/>
                      <a:pt x="633" y="953"/>
                      <a:pt x="485" y="1064"/>
                    </a:cubicBezTo>
                    <a:cubicBezTo>
                      <a:pt x="408" y="1122"/>
                      <a:pt x="208" y="1073"/>
                      <a:pt x="0" y="991"/>
                    </a:cubicBezTo>
                    <a:cubicBezTo>
                      <a:pt x="145" y="997"/>
                      <a:pt x="388" y="1004"/>
                      <a:pt x="417" y="982"/>
                    </a:cubicBezTo>
                    <a:cubicBezTo>
                      <a:pt x="459" y="951"/>
                      <a:pt x="611" y="0"/>
                      <a:pt x="611" y="0"/>
                    </a:cubicBezTo>
                    <a:lnTo>
                      <a:pt x="730" y="9"/>
                    </a:lnTo>
                    <a:close/>
                  </a:path>
                </a:pathLst>
              </a:custGeom>
              <a:solidFill>
                <a:srgbClr val="FFB79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35"/>
              <p:cNvSpPr/>
              <p:nvPr/>
            </p:nvSpPr>
            <p:spPr>
              <a:xfrm>
                <a:off x="2468016" y="897456"/>
                <a:ext cx="632170" cy="207473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383" extrusionOk="0">
                    <a:moveTo>
                      <a:pt x="1167" y="383"/>
                    </a:moveTo>
                    <a:cubicBezTo>
                      <a:pt x="1143" y="375"/>
                      <a:pt x="344" y="130"/>
                      <a:pt x="307" y="103"/>
                    </a:cubicBezTo>
                    <a:cubicBezTo>
                      <a:pt x="270" y="76"/>
                      <a:pt x="0" y="107"/>
                      <a:pt x="0" y="107"/>
                    </a:cubicBezTo>
                    <a:cubicBezTo>
                      <a:pt x="0" y="107"/>
                      <a:pt x="242" y="-27"/>
                      <a:pt x="312" y="5"/>
                    </a:cubicBezTo>
                    <a:cubicBezTo>
                      <a:pt x="382" y="38"/>
                      <a:pt x="1143" y="373"/>
                      <a:pt x="1167" y="383"/>
                    </a:cubicBezTo>
                    <a:close/>
                  </a:path>
                </a:pathLst>
              </a:custGeom>
              <a:solidFill>
                <a:srgbClr val="F3CCB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35"/>
              <p:cNvSpPr/>
              <p:nvPr/>
            </p:nvSpPr>
            <p:spPr>
              <a:xfrm>
                <a:off x="1846139" y="805366"/>
                <a:ext cx="796306" cy="1063367"/>
              </a:xfrm>
              <a:custGeom>
                <a:avLst/>
                <a:gdLst/>
                <a:ahLst/>
                <a:cxnLst/>
                <a:rect l="l" t="t" r="r" b="b"/>
                <a:pathLst>
                  <a:path w="1470" h="1963" extrusionOk="0">
                    <a:moveTo>
                      <a:pt x="1470" y="924"/>
                    </a:moveTo>
                    <a:cubicBezTo>
                      <a:pt x="1467" y="1072"/>
                      <a:pt x="1383" y="1279"/>
                      <a:pt x="1370" y="1299"/>
                    </a:cubicBezTo>
                    <a:cubicBezTo>
                      <a:pt x="1370" y="1357"/>
                      <a:pt x="1372" y="1417"/>
                      <a:pt x="1376" y="1480"/>
                    </a:cubicBezTo>
                    <a:cubicBezTo>
                      <a:pt x="1376" y="1480"/>
                      <a:pt x="1403" y="1692"/>
                      <a:pt x="1438" y="1963"/>
                    </a:cubicBezTo>
                    <a:lnTo>
                      <a:pt x="20" y="1895"/>
                    </a:lnTo>
                    <a:cubicBezTo>
                      <a:pt x="40" y="1823"/>
                      <a:pt x="60" y="1756"/>
                      <a:pt x="77" y="1694"/>
                    </a:cubicBezTo>
                    <a:cubicBezTo>
                      <a:pt x="125" y="1531"/>
                      <a:pt x="161" y="1408"/>
                      <a:pt x="173" y="1352"/>
                    </a:cubicBezTo>
                    <a:cubicBezTo>
                      <a:pt x="151" y="1313"/>
                      <a:pt x="107" y="1246"/>
                      <a:pt x="69" y="1157"/>
                    </a:cubicBezTo>
                    <a:cubicBezTo>
                      <a:pt x="36" y="1082"/>
                      <a:pt x="8" y="990"/>
                      <a:pt x="1" y="886"/>
                    </a:cubicBezTo>
                    <a:cubicBezTo>
                      <a:pt x="-14" y="675"/>
                      <a:pt x="204" y="48"/>
                      <a:pt x="204" y="48"/>
                    </a:cubicBezTo>
                    <a:lnTo>
                      <a:pt x="256" y="30"/>
                    </a:lnTo>
                    <a:lnTo>
                      <a:pt x="260" y="28"/>
                    </a:lnTo>
                    <a:lnTo>
                      <a:pt x="339" y="0"/>
                    </a:lnTo>
                    <a:lnTo>
                      <a:pt x="1273" y="52"/>
                    </a:lnTo>
                    <a:lnTo>
                      <a:pt x="1347" y="97"/>
                    </a:lnTo>
                    <a:lnTo>
                      <a:pt x="1363" y="107"/>
                    </a:lnTo>
                    <a:lnTo>
                      <a:pt x="1432" y="148"/>
                    </a:lnTo>
                    <a:cubicBezTo>
                      <a:pt x="1432" y="148"/>
                      <a:pt x="1473" y="783"/>
                      <a:pt x="1470" y="92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35"/>
              <p:cNvSpPr/>
              <p:nvPr/>
            </p:nvSpPr>
            <p:spPr>
              <a:xfrm>
                <a:off x="1994566" y="1522043"/>
                <a:ext cx="507036" cy="92090"/>
              </a:xfrm>
              <a:custGeom>
                <a:avLst/>
                <a:gdLst/>
                <a:ahLst/>
                <a:cxnLst/>
                <a:rect l="l" t="t" r="r" b="b"/>
                <a:pathLst>
                  <a:path w="936" h="170" extrusionOk="0">
                    <a:moveTo>
                      <a:pt x="936" y="0"/>
                    </a:moveTo>
                    <a:cubicBezTo>
                      <a:pt x="865" y="30"/>
                      <a:pt x="808" y="71"/>
                      <a:pt x="716" y="100"/>
                    </a:cubicBezTo>
                    <a:cubicBezTo>
                      <a:pt x="630" y="127"/>
                      <a:pt x="538" y="68"/>
                      <a:pt x="448" y="63"/>
                    </a:cubicBezTo>
                    <a:cubicBezTo>
                      <a:pt x="371" y="59"/>
                      <a:pt x="294" y="77"/>
                      <a:pt x="217" y="81"/>
                    </a:cubicBezTo>
                    <a:cubicBezTo>
                      <a:pt x="140" y="85"/>
                      <a:pt x="56" y="72"/>
                      <a:pt x="0" y="19"/>
                    </a:cubicBezTo>
                    <a:cubicBezTo>
                      <a:pt x="45" y="106"/>
                      <a:pt x="145" y="165"/>
                      <a:pt x="243" y="152"/>
                    </a:cubicBezTo>
                    <a:cubicBezTo>
                      <a:pt x="296" y="145"/>
                      <a:pt x="346" y="121"/>
                      <a:pt x="400" y="115"/>
                    </a:cubicBezTo>
                    <a:cubicBezTo>
                      <a:pt x="471" y="107"/>
                      <a:pt x="579" y="159"/>
                      <a:pt x="649" y="169"/>
                    </a:cubicBezTo>
                    <a:cubicBezTo>
                      <a:pt x="780" y="187"/>
                      <a:pt x="927" y="-1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6200" rIns="90000" bIns="162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35"/>
              <p:cNvSpPr/>
              <p:nvPr/>
            </p:nvSpPr>
            <p:spPr>
              <a:xfrm>
                <a:off x="1986982" y="805366"/>
                <a:ext cx="597501" cy="197722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365" extrusionOk="0">
                    <a:moveTo>
                      <a:pt x="1103" y="107"/>
                    </a:moveTo>
                    <a:cubicBezTo>
                      <a:pt x="1031" y="231"/>
                      <a:pt x="685" y="389"/>
                      <a:pt x="433" y="362"/>
                    </a:cubicBezTo>
                    <a:cubicBezTo>
                      <a:pt x="211" y="338"/>
                      <a:pt x="50" y="109"/>
                      <a:pt x="0" y="28"/>
                    </a:cubicBezTo>
                    <a:lnTo>
                      <a:pt x="79" y="0"/>
                    </a:lnTo>
                    <a:lnTo>
                      <a:pt x="1013" y="52"/>
                    </a:lnTo>
                    <a:lnTo>
                      <a:pt x="1103" y="10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35"/>
              <p:cNvSpPr/>
              <p:nvPr/>
            </p:nvSpPr>
            <p:spPr>
              <a:xfrm>
                <a:off x="1856973" y="857911"/>
                <a:ext cx="785472" cy="1010822"/>
              </a:xfrm>
              <a:custGeom>
                <a:avLst/>
                <a:gdLst/>
                <a:ahLst/>
                <a:cxnLst/>
                <a:rect l="l" t="t" r="r" b="b"/>
                <a:pathLst>
                  <a:path w="1450" h="1866" extrusionOk="0">
                    <a:moveTo>
                      <a:pt x="1450" y="827"/>
                    </a:moveTo>
                    <a:cubicBezTo>
                      <a:pt x="1447" y="975"/>
                      <a:pt x="1363" y="1182"/>
                      <a:pt x="1350" y="1202"/>
                    </a:cubicBezTo>
                    <a:cubicBezTo>
                      <a:pt x="1350" y="1260"/>
                      <a:pt x="1352" y="1320"/>
                      <a:pt x="1356" y="1383"/>
                    </a:cubicBezTo>
                    <a:cubicBezTo>
                      <a:pt x="1356" y="1383"/>
                      <a:pt x="1383" y="1595"/>
                      <a:pt x="1418" y="1866"/>
                    </a:cubicBezTo>
                    <a:lnTo>
                      <a:pt x="0" y="1798"/>
                    </a:lnTo>
                    <a:cubicBezTo>
                      <a:pt x="20" y="1726"/>
                      <a:pt x="40" y="1659"/>
                      <a:pt x="57" y="1597"/>
                    </a:cubicBezTo>
                    <a:cubicBezTo>
                      <a:pt x="1346" y="1699"/>
                      <a:pt x="1342" y="303"/>
                      <a:pt x="1327" y="0"/>
                    </a:cubicBezTo>
                    <a:lnTo>
                      <a:pt x="1343" y="10"/>
                    </a:lnTo>
                    <a:lnTo>
                      <a:pt x="1412" y="51"/>
                    </a:lnTo>
                    <a:cubicBezTo>
                      <a:pt x="1412" y="51"/>
                      <a:pt x="1453" y="686"/>
                      <a:pt x="1450" y="8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35"/>
              <p:cNvSpPr/>
              <p:nvPr/>
            </p:nvSpPr>
            <p:spPr>
              <a:xfrm>
                <a:off x="1846139" y="821617"/>
                <a:ext cx="171179" cy="610502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127" extrusionOk="0">
                    <a:moveTo>
                      <a:pt x="69" y="1127"/>
                    </a:moveTo>
                    <a:cubicBezTo>
                      <a:pt x="36" y="1052"/>
                      <a:pt x="8" y="960"/>
                      <a:pt x="1" y="856"/>
                    </a:cubicBezTo>
                    <a:cubicBezTo>
                      <a:pt x="-14" y="645"/>
                      <a:pt x="204" y="18"/>
                      <a:pt x="204" y="18"/>
                    </a:cubicBezTo>
                    <a:lnTo>
                      <a:pt x="256" y="0"/>
                    </a:lnTo>
                    <a:cubicBezTo>
                      <a:pt x="314" y="269"/>
                      <a:pt x="414" y="921"/>
                      <a:pt x="69" y="11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35"/>
              <p:cNvSpPr/>
              <p:nvPr/>
            </p:nvSpPr>
            <p:spPr>
              <a:xfrm>
                <a:off x="2207456" y="1022048"/>
                <a:ext cx="572040" cy="730760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349" extrusionOk="0">
                    <a:moveTo>
                      <a:pt x="31" y="1349"/>
                    </a:moveTo>
                    <a:lnTo>
                      <a:pt x="0" y="1325"/>
                    </a:lnTo>
                    <a:lnTo>
                      <a:pt x="1025" y="0"/>
                    </a:lnTo>
                    <a:lnTo>
                      <a:pt x="1056" y="24"/>
                    </a:lnTo>
                    <a:lnTo>
                      <a:pt x="31" y="134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35"/>
              <p:cNvSpPr/>
              <p:nvPr/>
            </p:nvSpPr>
            <p:spPr>
              <a:xfrm>
                <a:off x="2094240" y="934833"/>
                <a:ext cx="572582" cy="730760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1349" extrusionOk="0">
                    <a:moveTo>
                      <a:pt x="32" y="1349"/>
                    </a:moveTo>
                    <a:lnTo>
                      <a:pt x="0" y="1325"/>
                    </a:lnTo>
                    <a:lnTo>
                      <a:pt x="1026" y="0"/>
                    </a:lnTo>
                    <a:lnTo>
                      <a:pt x="1057" y="24"/>
                    </a:lnTo>
                    <a:lnTo>
                      <a:pt x="32" y="134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35"/>
              <p:cNvSpPr/>
              <p:nvPr/>
            </p:nvSpPr>
            <p:spPr>
              <a:xfrm>
                <a:off x="2092073" y="932667"/>
                <a:ext cx="405737" cy="524912"/>
              </a:xfrm>
              <a:custGeom>
                <a:avLst/>
                <a:gdLst/>
                <a:ahLst/>
                <a:cxnLst/>
                <a:rect l="l" t="t" r="r" b="b"/>
                <a:pathLst>
                  <a:path w="749" h="969" extrusionOk="0">
                    <a:moveTo>
                      <a:pt x="749" y="0"/>
                    </a:moveTo>
                    <a:lnTo>
                      <a:pt x="0" y="969"/>
                    </a:lnTo>
                    <a:cubicBezTo>
                      <a:pt x="3" y="942"/>
                      <a:pt x="8" y="915"/>
                      <a:pt x="12" y="888"/>
                    </a:cubicBezTo>
                    <a:lnTo>
                      <a:pt x="692" y="10"/>
                    </a:lnTo>
                    <a:cubicBezTo>
                      <a:pt x="711" y="6"/>
                      <a:pt x="730" y="3"/>
                      <a:pt x="74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35"/>
              <p:cNvSpPr/>
              <p:nvPr/>
            </p:nvSpPr>
            <p:spPr>
              <a:xfrm>
                <a:off x="2373217" y="957043"/>
                <a:ext cx="561206" cy="440948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14" extrusionOk="0">
                    <a:moveTo>
                      <a:pt x="1031" y="814"/>
                    </a:moveTo>
                    <a:lnTo>
                      <a:pt x="0" y="17"/>
                    </a:lnTo>
                    <a:cubicBezTo>
                      <a:pt x="15" y="11"/>
                      <a:pt x="29" y="5"/>
                      <a:pt x="44" y="0"/>
                    </a:cubicBezTo>
                    <a:lnTo>
                      <a:pt x="1036" y="768"/>
                    </a:lnTo>
                    <a:cubicBezTo>
                      <a:pt x="1035" y="784"/>
                      <a:pt x="1033" y="799"/>
                      <a:pt x="1031" y="81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35"/>
              <p:cNvSpPr/>
              <p:nvPr/>
            </p:nvSpPr>
            <p:spPr>
              <a:xfrm>
                <a:off x="2234541" y="1044800"/>
                <a:ext cx="652213" cy="511370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944" extrusionOk="0">
                    <a:moveTo>
                      <a:pt x="1184" y="944"/>
                    </a:moveTo>
                    <a:lnTo>
                      <a:pt x="0" y="28"/>
                    </a:lnTo>
                    <a:cubicBezTo>
                      <a:pt x="9" y="18"/>
                      <a:pt x="19" y="9"/>
                      <a:pt x="29" y="0"/>
                    </a:cubicBezTo>
                    <a:lnTo>
                      <a:pt x="1204" y="909"/>
                    </a:lnTo>
                    <a:cubicBezTo>
                      <a:pt x="1197" y="920"/>
                      <a:pt x="1191" y="932"/>
                      <a:pt x="1184" y="94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35"/>
              <p:cNvSpPr/>
              <p:nvPr/>
            </p:nvSpPr>
            <p:spPr>
              <a:xfrm>
                <a:off x="2152202" y="1175893"/>
                <a:ext cx="629461" cy="494035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912" extrusionOk="0">
                    <a:moveTo>
                      <a:pt x="1162" y="888"/>
                    </a:moveTo>
                    <a:cubicBezTo>
                      <a:pt x="1152" y="896"/>
                      <a:pt x="1140" y="905"/>
                      <a:pt x="1129" y="912"/>
                    </a:cubicBezTo>
                    <a:lnTo>
                      <a:pt x="0" y="39"/>
                    </a:lnTo>
                    <a:cubicBezTo>
                      <a:pt x="5" y="26"/>
                      <a:pt x="10" y="13"/>
                      <a:pt x="15" y="0"/>
                    </a:cubicBezTo>
                    <a:lnTo>
                      <a:pt x="1162" y="88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35"/>
              <p:cNvSpPr/>
              <p:nvPr/>
            </p:nvSpPr>
            <p:spPr>
              <a:xfrm>
                <a:off x="2107241" y="1339488"/>
                <a:ext cx="528162" cy="416029"/>
              </a:xfrm>
              <a:custGeom>
                <a:avLst/>
                <a:gdLst/>
                <a:ahLst/>
                <a:cxnLst/>
                <a:rect l="l" t="t" r="r" b="b"/>
                <a:pathLst>
                  <a:path w="975" h="768" extrusionOk="0">
                    <a:moveTo>
                      <a:pt x="975" y="748"/>
                    </a:moveTo>
                    <a:cubicBezTo>
                      <a:pt x="962" y="755"/>
                      <a:pt x="949" y="761"/>
                      <a:pt x="935" y="768"/>
                    </a:cubicBezTo>
                    <a:lnTo>
                      <a:pt x="0" y="44"/>
                    </a:lnTo>
                    <a:cubicBezTo>
                      <a:pt x="3" y="29"/>
                      <a:pt x="6" y="15"/>
                      <a:pt x="9" y="0"/>
                    </a:cubicBezTo>
                    <a:lnTo>
                      <a:pt x="975" y="74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35"/>
              <p:cNvSpPr/>
              <p:nvPr/>
            </p:nvSpPr>
            <p:spPr>
              <a:xfrm>
                <a:off x="2511894" y="1258232"/>
                <a:ext cx="423072" cy="542247"/>
              </a:xfrm>
              <a:custGeom>
                <a:avLst/>
                <a:gdLst/>
                <a:ahLst/>
                <a:cxnLst/>
                <a:rect l="l" t="t" r="r" b="b"/>
                <a:pathLst>
                  <a:path w="781" h="1001" extrusionOk="0">
                    <a:moveTo>
                      <a:pt x="781" y="56"/>
                    </a:moveTo>
                    <a:lnTo>
                      <a:pt x="74" y="969"/>
                    </a:lnTo>
                    <a:cubicBezTo>
                      <a:pt x="49" y="980"/>
                      <a:pt x="25" y="990"/>
                      <a:pt x="0" y="1001"/>
                    </a:cubicBezTo>
                    <a:lnTo>
                      <a:pt x="774" y="0"/>
                    </a:lnTo>
                    <a:cubicBezTo>
                      <a:pt x="777" y="19"/>
                      <a:pt x="779" y="38"/>
                      <a:pt x="781" y="5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35"/>
              <p:cNvSpPr/>
              <p:nvPr/>
            </p:nvSpPr>
            <p:spPr>
              <a:xfrm>
                <a:off x="2322297" y="1097887"/>
                <a:ext cx="563915" cy="726968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342" extrusionOk="0">
                    <a:moveTo>
                      <a:pt x="1041" y="38"/>
                    </a:moveTo>
                    <a:lnTo>
                      <a:pt x="31" y="1342"/>
                    </a:lnTo>
                    <a:lnTo>
                      <a:pt x="0" y="1318"/>
                    </a:lnTo>
                    <a:lnTo>
                      <a:pt x="1019" y="0"/>
                    </a:lnTo>
                    <a:cubicBezTo>
                      <a:pt x="1027" y="12"/>
                      <a:pt x="1034" y="25"/>
                      <a:pt x="1041" y="3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35"/>
              <p:cNvSpPr/>
              <p:nvPr/>
            </p:nvSpPr>
            <p:spPr>
              <a:xfrm>
                <a:off x="1898143" y="913165"/>
                <a:ext cx="1053616" cy="1243755"/>
              </a:xfrm>
              <a:custGeom>
                <a:avLst/>
                <a:gdLst/>
                <a:ahLst/>
                <a:cxnLst/>
                <a:rect l="l" t="t" r="r" b="b"/>
                <a:pathLst>
                  <a:path w="1945" h="2296" extrusionOk="0">
                    <a:moveTo>
                      <a:pt x="1549" y="1312"/>
                    </a:moveTo>
                    <a:cubicBezTo>
                      <a:pt x="1537" y="1321"/>
                      <a:pt x="1525" y="1329"/>
                      <a:pt x="1513" y="1336"/>
                    </a:cubicBezTo>
                    <a:cubicBezTo>
                      <a:pt x="1471" y="1364"/>
                      <a:pt x="1426" y="1391"/>
                      <a:pt x="1378" y="1416"/>
                    </a:cubicBezTo>
                    <a:cubicBezTo>
                      <a:pt x="1350" y="1430"/>
                      <a:pt x="1321" y="1445"/>
                      <a:pt x="1292" y="1459"/>
                    </a:cubicBezTo>
                    <a:cubicBezTo>
                      <a:pt x="1282" y="1464"/>
                      <a:pt x="1272" y="1469"/>
                      <a:pt x="1261" y="1474"/>
                    </a:cubicBezTo>
                    <a:cubicBezTo>
                      <a:pt x="1247" y="1480"/>
                      <a:pt x="1233" y="1487"/>
                      <a:pt x="1219" y="1493"/>
                    </a:cubicBezTo>
                    <a:cubicBezTo>
                      <a:pt x="1125" y="1536"/>
                      <a:pt x="1028" y="1574"/>
                      <a:pt x="936" y="1611"/>
                    </a:cubicBezTo>
                    <a:cubicBezTo>
                      <a:pt x="917" y="1612"/>
                      <a:pt x="899" y="1612"/>
                      <a:pt x="882" y="1611"/>
                    </a:cubicBezTo>
                    <a:cubicBezTo>
                      <a:pt x="865" y="1611"/>
                      <a:pt x="849" y="1609"/>
                      <a:pt x="833" y="1607"/>
                    </a:cubicBezTo>
                    <a:cubicBezTo>
                      <a:pt x="763" y="1598"/>
                      <a:pt x="705" y="1577"/>
                      <a:pt x="657" y="1549"/>
                    </a:cubicBezTo>
                    <a:cubicBezTo>
                      <a:pt x="645" y="1541"/>
                      <a:pt x="633" y="1533"/>
                      <a:pt x="623" y="1525"/>
                    </a:cubicBezTo>
                    <a:cubicBezTo>
                      <a:pt x="611" y="1517"/>
                      <a:pt x="600" y="1508"/>
                      <a:pt x="591" y="1499"/>
                    </a:cubicBezTo>
                    <a:cubicBezTo>
                      <a:pt x="521" y="1435"/>
                      <a:pt x="482" y="1355"/>
                      <a:pt x="461" y="1289"/>
                    </a:cubicBezTo>
                    <a:cubicBezTo>
                      <a:pt x="455" y="1271"/>
                      <a:pt x="450" y="1254"/>
                      <a:pt x="447" y="1239"/>
                    </a:cubicBezTo>
                    <a:cubicBezTo>
                      <a:pt x="439" y="1206"/>
                      <a:pt x="436" y="1180"/>
                      <a:pt x="435" y="1169"/>
                    </a:cubicBezTo>
                    <a:cubicBezTo>
                      <a:pt x="445" y="1086"/>
                      <a:pt x="457" y="999"/>
                      <a:pt x="471" y="915"/>
                    </a:cubicBezTo>
                    <a:cubicBezTo>
                      <a:pt x="474" y="899"/>
                      <a:pt x="477" y="884"/>
                      <a:pt x="479" y="869"/>
                    </a:cubicBezTo>
                    <a:cubicBezTo>
                      <a:pt x="483" y="846"/>
                      <a:pt x="488" y="824"/>
                      <a:pt x="493" y="801"/>
                    </a:cubicBezTo>
                    <a:cubicBezTo>
                      <a:pt x="500" y="768"/>
                      <a:pt x="507" y="736"/>
                      <a:pt x="515" y="705"/>
                    </a:cubicBezTo>
                    <a:cubicBezTo>
                      <a:pt x="526" y="665"/>
                      <a:pt x="537" y="627"/>
                      <a:pt x="549" y="591"/>
                    </a:cubicBezTo>
                    <a:cubicBezTo>
                      <a:pt x="554" y="577"/>
                      <a:pt x="559" y="563"/>
                      <a:pt x="564" y="550"/>
                    </a:cubicBezTo>
                    <a:cubicBezTo>
                      <a:pt x="593" y="474"/>
                      <a:pt x="629" y="408"/>
                      <a:pt x="673" y="358"/>
                    </a:cubicBezTo>
                    <a:cubicBezTo>
                      <a:pt x="683" y="347"/>
                      <a:pt x="693" y="336"/>
                      <a:pt x="703" y="326"/>
                    </a:cubicBezTo>
                    <a:cubicBezTo>
                      <a:pt x="713" y="316"/>
                      <a:pt x="723" y="307"/>
                      <a:pt x="734" y="297"/>
                    </a:cubicBezTo>
                    <a:cubicBezTo>
                      <a:pt x="788" y="251"/>
                      <a:pt x="850" y="214"/>
                      <a:pt x="917" y="186"/>
                    </a:cubicBezTo>
                    <a:cubicBezTo>
                      <a:pt x="939" y="176"/>
                      <a:pt x="962" y="168"/>
                      <a:pt x="986" y="161"/>
                    </a:cubicBezTo>
                    <a:cubicBezTo>
                      <a:pt x="987" y="160"/>
                      <a:pt x="988" y="160"/>
                      <a:pt x="989" y="160"/>
                    </a:cubicBezTo>
                    <a:cubicBezTo>
                      <a:pt x="1005" y="155"/>
                      <a:pt x="1020" y="150"/>
                      <a:pt x="1035" y="147"/>
                    </a:cubicBezTo>
                    <a:cubicBezTo>
                      <a:pt x="1124" y="125"/>
                      <a:pt x="1217" y="119"/>
                      <a:pt x="1306" y="129"/>
                    </a:cubicBezTo>
                    <a:cubicBezTo>
                      <a:pt x="1322" y="131"/>
                      <a:pt x="1337" y="133"/>
                      <a:pt x="1353" y="136"/>
                    </a:cubicBezTo>
                    <a:cubicBezTo>
                      <a:pt x="1434" y="151"/>
                      <a:pt x="1511" y="182"/>
                      <a:pt x="1575" y="227"/>
                    </a:cubicBezTo>
                    <a:cubicBezTo>
                      <a:pt x="1581" y="231"/>
                      <a:pt x="1586" y="235"/>
                      <a:pt x="1592" y="239"/>
                    </a:cubicBezTo>
                    <a:cubicBezTo>
                      <a:pt x="1597" y="244"/>
                      <a:pt x="1603" y="248"/>
                      <a:pt x="1608" y="252"/>
                    </a:cubicBezTo>
                    <a:cubicBezTo>
                      <a:pt x="1644" y="283"/>
                      <a:pt x="1676" y="319"/>
                      <a:pt x="1703" y="359"/>
                    </a:cubicBezTo>
                    <a:cubicBezTo>
                      <a:pt x="1718" y="381"/>
                      <a:pt x="1732" y="405"/>
                      <a:pt x="1744" y="429"/>
                    </a:cubicBezTo>
                    <a:cubicBezTo>
                      <a:pt x="1751" y="443"/>
                      <a:pt x="1758" y="458"/>
                      <a:pt x="1764" y="472"/>
                    </a:cubicBezTo>
                    <a:cubicBezTo>
                      <a:pt x="1800" y="559"/>
                      <a:pt x="1820" y="657"/>
                      <a:pt x="1821" y="755"/>
                    </a:cubicBezTo>
                    <a:cubicBezTo>
                      <a:pt x="1821" y="762"/>
                      <a:pt x="1821" y="769"/>
                      <a:pt x="1821" y="776"/>
                    </a:cubicBezTo>
                    <a:cubicBezTo>
                      <a:pt x="1821" y="786"/>
                      <a:pt x="1821" y="796"/>
                      <a:pt x="1820" y="806"/>
                    </a:cubicBezTo>
                    <a:cubicBezTo>
                      <a:pt x="1819" y="821"/>
                      <a:pt x="1818" y="835"/>
                      <a:pt x="1817" y="849"/>
                    </a:cubicBezTo>
                    <a:cubicBezTo>
                      <a:pt x="1808" y="931"/>
                      <a:pt x="1786" y="1012"/>
                      <a:pt x="1751" y="1084"/>
                    </a:cubicBezTo>
                    <a:cubicBezTo>
                      <a:pt x="1744" y="1097"/>
                      <a:pt x="1738" y="1109"/>
                      <a:pt x="1731" y="1121"/>
                    </a:cubicBezTo>
                    <a:cubicBezTo>
                      <a:pt x="1724" y="1134"/>
                      <a:pt x="1716" y="1146"/>
                      <a:pt x="1708" y="1159"/>
                    </a:cubicBezTo>
                    <a:cubicBezTo>
                      <a:pt x="1670" y="1213"/>
                      <a:pt x="1615" y="1265"/>
                      <a:pt x="1549" y="1312"/>
                    </a:cubicBezTo>
                    <a:moveTo>
                      <a:pt x="591" y="1754"/>
                    </a:moveTo>
                    <a:cubicBezTo>
                      <a:pt x="515" y="1792"/>
                      <a:pt x="433" y="1840"/>
                      <a:pt x="360" y="1887"/>
                    </a:cubicBezTo>
                    <a:cubicBezTo>
                      <a:pt x="329" y="1907"/>
                      <a:pt x="299" y="1926"/>
                      <a:pt x="272" y="1945"/>
                    </a:cubicBezTo>
                    <a:cubicBezTo>
                      <a:pt x="309" y="1839"/>
                      <a:pt x="352" y="1705"/>
                      <a:pt x="376" y="1588"/>
                    </a:cubicBezTo>
                    <a:cubicBezTo>
                      <a:pt x="385" y="1548"/>
                      <a:pt x="392" y="1501"/>
                      <a:pt x="399" y="1451"/>
                    </a:cubicBezTo>
                    <a:cubicBezTo>
                      <a:pt x="433" y="1512"/>
                      <a:pt x="480" y="1573"/>
                      <a:pt x="544" y="1623"/>
                    </a:cubicBezTo>
                    <a:cubicBezTo>
                      <a:pt x="554" y="1630"/>
                      <a:pt x="564" y="1637"/>
                      <a:pt x="574" y="1644"/>
                    </a:cubicBezTo>
                    <a:cubicBezTo>
                      <a:pt x="611" y="1668"/>
                      <a:pt x="653" y="1689"/>
                      <a:pt x="701" y="1705"/>
                    </a:cubicBezTo>
                    <a:cubicBezTo>
                      <a:pt x="661" y="1722"/>
                      <a:pt x="623" y="1738"/>
                      <a:pt x="591" y="1754"/>
                    </a:cubicBezTo>
                    <a:moveTo>
                      <a:pt x="1810" y="1228"/>
                    </a:moveTo>
                    <a:cubicBezTo>
                      <a:pt x="1817" y="1218"/>
                      <a:pt x="1823" y="1208"/>
                      <a:pt x="1830" y="1198"/>
                    </a:cubicBezTo>
                    <a:cubicBezTo>
                      <a:pt x="1837" y="1186"/>
                      <a:pt x="1843" y="1174"/>
                      <a:pt x="1850" y="1162"/>
                    </a:cubicBezTo>
                    <a:cubicBezTo>
                      <a:pt x="1894" y="1079"/>
                      <a:pt x="1922" y="989"/>
                      <a:pt x="1936" y="896"/>
                    </a:cubicBezTo>
                    <a:cubicBezTo>
                      <a:pt x="1938" y="880"/>
                      <a:pt x="1940" y="864"/>
                      <a:pt x="1942" y="848"/>
                    </a:cubicBezTo>
                    <a:cubicBezTo>
                      <a:pt x="1946" y="795"/>
                      <a:pt x="1946" y="741"/>
                      <a:pt x="1942" y="687"/>
                    </a:cubicBezTo>
                    <a:cubicBezTo>
                      <a:pt x="1940" y="668"/>
                      <a:pt x="1938" y="648"/>
                      <a:pt x="1935" y="629"/>
                    </a:cubicBezTo>
                    <a:cubicBezTo>
                      <a:pt x="1921" y="534"/>
                      <a:pt x="1892" y="444"/>
                      <a:pt x="1849" y="362"/>
                    </a:cubicBezTo>
                    <a:cubicBezTo>
                      <a:pt x="1842" y="349"/>
                      <a:pt x="1834" y="335"/>
                      <a:pt x="1827" y="323"/>
                    </a:cubicBezTo>
                    <a:cubicBezTo>
                      <a:pt x="1814" y="303"/>
                      <a:pt x="1801" y="283"/>
                      <a:pt x="1787" y="264"/>
                    </a:cubicBezTo>
                    <a:cubicBezTo>
                      <a:pt x="1753" y="218"/>
                      <a:pt x="1713" y="177"/>
                      <a:pt x="1667" y="141"/>
                    </a:cubicBezTo>
                    <a:cubicBezTo>
                      <a:pt x="1593" y="84"/>
                      <a:pt x="1506" y="44"/>
                      <a:pt x="1412" y="22"/>
                    </a:cubicBezTo>
                    <a:cubicBezTo>
                      <a:pt x="1406" y="21"/>
                      <a:pt x="1399" y="19"/>
                      <a:pt x="1392" y="18"/>
                    </a:cubicBezTo>
                    <a:cubicBezTo>
                      <a:pt x="1301" y="-2"/>
                      <a:pt x="1204" y="-5"/>
                      <a:pt x="1108" y="7"/>
                    </a:cubicBezTo>
                    <a:cubicBezTo>
                      <a:pt x="1087" y="10"/>
                      <a:pt x="1067" y="13"/>
                      <a:pt x="1048" y="17"/>
                    </a:cubicBezTo>
                    <a:cubicBezTo>
                      <a:pt x="1002" y="26"/>
                      <a:pt x="958" y="38"/>
                      <a:pt x="914" y="54"/>
                    </a:cubicBezTo>
                    <a:cubicBezTo>
                      <a:pt x="899" y="59"/>
                      <a:pt x="884" y="65"/>
                      <a:pt x="870" y="71"/>
                    </a:cubicBezTo>
                    <a:cubicBezTo>
                      <a:pt x="783" y="107"/>
                      <a:pt x="703" y="157"/>
                      <a:pt x="634" y="221"/>
                    </a:cubicBezTo>
                    <a:cubicBezTo>
                      <a:pt x="624" y="230"/>
                      <a:pt x="614" y="240"/>
                      <a:pt x="605" y="250"/>
                    </a:cubicBezTo>
                    <a:cubicBezTo>
                      <a:pt x="596" y="258"/>
                      <a:pt x="588" y="267"/>
                      <a:pt x="580" y="276"/>
                    </a:cubicBezTo>
                    <a:cubicBezTo>
                      <a:pt x="533" y="330"/>
                      <a:pt x="495" y="397"/>
                      <a:pt x="463" y="472"/>
                    </a:cubicBezTo>
                    <a:cubicBezTo>
                      <a:pt x="457" y="485"/>
                      <a:pt x="452" y="498"/>
                      <a:pt x="447" y="512"/>
                    </a:cubicBezTo>
                    <a:cubicBezTo>
                      <a:pt x="415" y="596"/>
                      <a:pt x="390" y="688"/>
                      <a:pt x="371" y="784"/>
                    </a:cubicBezTo>
                    <a:cubicBezTo>
                      <a:pt x="367" y="800"/>
                      <a:pt x="364" y="814"/>
                      <a:pt x="361" y="830"/>
                    </a:cubicBezTo>
                    <a:cubicBezTo>
                      <a:pt x="355" y="862"/>
                      <a:pt x="349" y="893"/>
                      <a:pt x="344" y="926"/>
                    </a:cubicBezTo>
                    <a:cubicBezTo>
                      <a:pt x="340" y="954"/>
                      <a:pt x="335" y="982"/>
                      <a:pt x="331" y="1010"/>
                    </a:cubicBezTo>
                    <a:cubicBezTo>
                      <a:pt x="319" y="1095"/>
                      <a:pt x="308" y="1179"/>
                      <a:pt x="299" y="1259"/>
                    </a:cubicBezTo>
                    <a:cubicBezTo>
                      <a:pt x="285" y="1374"/>
                      <a:pt x="272" y="1483"/>
                      <a:pt x="255" y="1563"/>
                    </a:cubicBezTo>
                    <a:cubicBezTo>
                      <a:pt x="209" y="1786"/>
                      <a:pt x="87" y="2085"/>
                      <a:pt x="85" y="2088"/>
                    </a:cubicBezTo>
                    <a:lnTo>
                      <a:pt x="0" y="2296"/>
                    </a:lnTo>
                    <a:lnTo>
                      <a:pt x="180" y="2161"/>
                    </a:lnTo>
                    <a:cubicBezTo>
                      <a:pt x="182" y="2159"/>
                      <a:pt x="441" y="1966"/>
                      <a:pt x="646" y="1865"/>
                    </a:cubicBezTo>
                    <a:cubicBezTo>
                      <a:pt x="718" y="1829"/>
                      <a:pt x="821" y="1789"/>
                      <a:pt x="929" y="1746"/>
                    </a:cubicBezTo>
                    <a:cubicBezTo>
                      <a:pt x="995" y="1720"/>
                      <a:pt x="1064" y="1693"/>
                      <a:pt x="1133" y="1664"/>
                    </a:cubicBezTo>
                    <a:cubicBezTo>
                      <a:pt x="1159" y="1654"/>
                      <a:pt x="1185" y="1643"/>
                      <a:pt x="1211" y="1632"/>
                    </a:cubicBezTo>
                    <a:cubicBezTo>
                      <a:pt x="1250" y="1614"/>
                      <a:pt x="1290" y="1597"/>
                      <a:pt x="1329" y="1578"/>
                    </a:cubicBezTo>
                    <a:cubicBezTo>
                      <a:pt x="1343" y="1572"/>
                      <a:pt x="1357" y="1565"/>
                      <a:pt x="1370" y="1558"/>
                    </a:cubicBezTo>
                    <a:cubicBezTo>
                      <a:pt x="1458" y="1515"/>
                      <a:pt x="1542" y="1468"/>
                      <a:pt x="1615" y="1416"/>
                    </a:cubicBezTo>
                    <a:cubicBezTo>
                      <a:pt x="1627" y="1408"/>
                      <a:pt x="1639" y="1399"/>
                      <a:pt x="1650" y="1390"/>
                    </a:cubicBezTo>
                    <a:cubicBezTo>
                      <a:pt x="1714" y="1341"/>
                      <a:pt x="1770" y="1287"/>
                      <a:pt x="1810" y="12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35"/>
              <p:cNvSpPr/>
              <p:nvPr/>
            </p:nvSpPr>
            <p:spPr>
              <a:xfrm>
                <a:off x="1898143" y="1056176"/>
                <a:ext cx="1053616" cy="1100745"/>
              </a:xfrm>
              <a:custGeom>
                <a:avLst/>
                <a:gdLst/>
                <a:ahLst/>
                <a:cxnLst/>
                <a:rect l="l" t="t" r="r" b="b"/>
                <a:pathLst>
                  <a:path w="1945" h="2032" extrusionOk="0">
                    <a:moveTo>
                      <a:pt x="1650" y="1126"/>
                    </a:moveTo>
                    <a:cubicBezTo>
                      <a:pt x="1639" y="1135"/>
                      <a:pt x="1627" y="1144"/>
                      <a:pt x="1615" y="1152"/>
                    </a:cubicBezTo>
                    <a:cubicBezTo>
                      <a:pt x="1542" y="1204"/>
                      <a:pt x="1458" y="1251"/>
                      <a:pt x="1370" y="1294"/>
                    </a:cubicBezTo>
                    <a:cubicBezTo>
                      <a:pt x="1357" y="1301"/>
                      <a:pt x="1343" y="1308"/>
                      <a:pt x="1329" y="1314"/>
                    </a:cubicBezTo>
                    <a:cubicBezTo>
                      <a:pt x="1290" y="1333"/>
                      <a:pt x="1250" y="1350"/>
                      <a:pt x="1211" y="1368"/>
                    </a:cubicBezTo>
                    <a:cubicBezTo>
                      <a:pt x="1185" y="1379"/>
                      <a:pt x="1159" y="1390"/>
                      <a:pt x="1133" y="1400"/>
                    </a:cubicBezTo>
                    <a:cubicBezTo>
                      <a:pt x="1064" y="1429"/>
                      <a:pt x="995" y="1456"/>
                      <a:pt x="929" y="1482"/>
                    </a:cubicBezTo>
                    <a:cubicBezTo>
                      <a:pt x="821" y="1525"/>
                      <a:pt x="718" y="1565"/>
                      <a:pt x="646" y="1601"/>
                    </a:cubicBezTo>
                    <a:cubicBezTo>
                      <a:pt x="441" y="1702"/>
                      <a:pt x="182" y="1895"/>
                      <a:pt x="180" y="1897"/>
                    </a:cubicBezTo>
                    <a:lnTo>
                      <a:pt x="0" y="2032"/>
                    </a:lnTo>
                    <a:lnTo>
                      <a:pt x="360" y="1623"/>
                    </a:lnTo>
                    <a:cubicBezTo>
                      <a:pt x="433" y="1576"/>
                      <a:pt x="515" y="1528"/>
                      <a:pt x="591" y="1490"/>
                    </a:cubicBezTo>
                    <a:cubicBezTo>
                      <a:pt x="623" y="1474"/>
                      <a:pt x="661" y="1458"/>
                      <a:pt x="701" y="1441"/>
                    </a:cubicBezTo>
                    <a:cubicBezTo>
                      <a:pt x="653" y="1425"/>
                      <a:pt x="611" y="1404"/>
                      <a:pt x="574" y="1380"/>
                    </a:cubicBezTo>
                    <a:lnTo>
                      <a:pt x="657" y="1285"/>
                    </a:lnTo>
                    <a:cubicBezTo>
                      <a:pt x="705" y="1313"/>
                      <a:pt x="763" y="1334"/>
                      <a:pt x="833" y="1343"/>
                    </a:cubicBezTo>
                    <a:cubicBezTo>
                      <a:pt x="849" y="1345"/>
                      <a:pt x="865" y="1347"/>
                      <a:pt x="882" y="1347"/>
                    </a:cubicBezTo>
                    <a:cubicBezTo>
                      <a:pt x="899" y="1348"/>
                      <a:pt x="917" y="1348"/>
                      <a:pt x="936" y="1347"/>
                    </a:cubicBezTo>
                    <a:cubicBezTo>
                      <a:pt x="1028" y="1310"/>
                      <a:pt x="1125" y="1272"/>
                      <a:pt x="1219" y="1229"/>
                    </a:cubicBezTo>
                    <a:cubicBezTo>
                      <a:pt x="1233" y="1223"/>
                      <a:pt x="1247" y="1216"/>
                      <a:pt x="1261" y="1210"/>
                    </a:cubicBezTo>
                    <a:cubicBezTo>
                      <a:pt x="1272" y="1205"/>
                      <a:pt x="1282" y="1200"/>
                      <a:pt x="1292" y="1195"/>
                    </a:cubicBezTo>
                    <a:cubicBezTo>
                      <a:pt x="1321" y="1181"/>
                      <a:pt x="1350" y="1166"/>
                      <a:pt x="1378" y="1152"/>
                    </a:cubicBezTo>
                    <a:cubicBezTo>
                      <a:pt x="1426" y="1127"/>
                      <a:pt x="1471" y="1100"/>
                      <a:pt x="1513" y="1072"/>
                    </a:cubicBezTo>
                    <a:cubicBezTo>
                      <a:pt x="1525" y="1065"/>
                      <a:pt x="1537" y="1057"/>
                      <a:pt x="1549" y="1048"/>
                    </a:cubicBezTo>
                    <a:cubicBezTo>
                      <a:pt x="1615" y="1001"/>
                      <a:pt x="1670" y="949"/>
                      <a:pt x="1708" y="895"/>
                    </a:cubicBezTo>
                    <a:cubicBezTo>
                      <a:pt x="1716" y="882"/>
                      <a:pt x="1724" y="870"/>
                      <a:pt x="1731" y="857"/>
                    </a:cubicBezTo>
                    <a:cubicBezTo>
                      <a:pt x="1738" y="845"/>
                      <a:pt x="1744" y="833"/>
                      <a:pt x="1751" y="820"/>
                    </a:cubicBezTo>
                    <a:cubicBezTo>
                      <a:pt x="1786" y="748"/>
                      <a:pt x="1808" y="667"/>
                      <a:pt x="1817" y="585"/>
                    </a:cubicBezTo>
                    <a:cubicBezTo>
                      <a:pt x="1818" y="571"/>
                      <a:pt x="1819" y="557"/>
                      <a:pt x="1820" y="542"/>
                    </a:cubicBezTo>
                    <a:cubicBezTo>
                      <a:pt x="1821" y="532"/>
                      <a:pt x="1821" y="522"/>
                      <a:pt x="1821" y="512"/>
                    </a:cubicBezTo>
                    <a:cubicBezTo>
                      <a:pt x="1821" y="505"/>
                      <a:pt x="1821" y="498"/>
                      <a:pt x="1821" y="491"/>
                    </a:cubicBezTo>
                    <a:cubicBezTo>
                      <a:pt x="1820" y="393"/>
                      <a:pt x="1800" y="295"/>
                      <a:pt x="1764" y="208"/>
                    </a:cubicBezTo>
                    <a:cubicBezTo>
                      <a:pt x="1758" y="194"/>
                      <a:pt x="1751" y="179"/>
                      <a:pt x="1744" y="165"/>
                    </a:cubicBezTo>
                    <a:cubicBezTo>
                      <a:pt x="1732" y="141"/>
                      <a:pt x="1718" y="117"/>
                      <a:pt x="1703" y="95"/>
                    </a:cubicBezTo>
                    <a:lnTo>
                      <a:pt x="1787" y="0"/>
                    </a:lnTo>
                    <a:cubicBezTo>
                      <a:pt x="1801" y="19"/>
                      <a:pt x="1814" y="39"/>
                      <a:pt x="1827" y="59"/>
                    </a:cubicBezTo>
                    <a:cubicBezTo>
                      <a:pt x="1834" y="71"/>
                      <a:pt x="1842" y="85"/>
                      <a:pt x="1849" y="98"/>
                    </a:cubicBezTo>
                    <a:cubicBezTo>
                      <a:pt x="1892" y="180"/>
                      <a:pt x="1921" y="270"/>
                      <a:pt x="1935" y="365"/>
                    </a:cubicBezTo>
                    <a:cubicBezTo>
                      <a:pt x="1938" y="384"/>
                      <a:pt x="1940" y="404"/>
                      <a:pt x="1942" y="423"/>
                    </a:cubicBezTo>
                    <a:cubicBezTo>
                      <a:pt x="1946" y="477"/>
                      <a:pt x="1946" y="531"/>
                      <a:pt x="1942" y="584"/>
                    </a:cubicBezTo>
                    <a:cubicBezTo>
                      <a:pt x="1940" y="600"/>
                      <a:pt x="1938" y="616"/>
                      <a:pt x="1936" y="632"/>
                    </a:cubicBezTo>
                    <a:cubicBezTo>
                      <a:pt x="1922" y="725"/>
                      <a:pt x="1894" y="815"/>
                      <a:pt x="1850" y="898"/>
                    </a:cubicBezTo>
                    <a:cubicBezTo>
                      <a:pt x="1843" y="910"/>
                      <a:pt x="1837" y="922"/>
                      <a:pt x="1830" y="934"/>
                    </a:cubicBezTo>
                    <a:cubicBezTo>
                      <a:pt x="1823" y="944"/>
                      <a:pt x="1817" y="954"/>
                      <a:pt x="1810" y="964"/>
                    </a:cubicBezTo>
                    <a:cubicBezTo>
                      <a:pt x="1770" y="1023"/>
                      <a:pt x="1714" y="1077"/>
                      <a:pt x="1650" y="112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35"/>
              <p:cNvSpPr/>
              <p:nvPr/>
            </p:nvSpPr>
            <p:spPr>
              <a:xfrm>
                <a:off x="1536284" y="1900154"/>
                <a:ext cx="591542" cy="684173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263" extrusionOk="0">
                    <a:moveTo>
                      <a:pt x="1092" y="221"/>
                    </a:moveTo>
                    <a:lnTo>
                      <a:pt x="285" y="1263"/>
                    </a:lnTo>
                    <a:lnTo>
                      <a:pt x="0" y="1042"/>
                    </a:lnTo>
                    <a:lnTo>
                      <a:pt x="807" y="0"/>
                    </a:lnTo>
                    <a:lnTo>
                      <a:pt x="1092" y="22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p35"/>
              <p:cNvSpPr/>
              <p:nvPr/>
            </p:nvSpPr>
            <p:spPr>
              <a:xfrm>
                <a:off x="1536284" y="2009037"/>
                <a:ext cx="591542" cy="575291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062" extrusionOk="0">
                    <a:moveTo>
                      <a:pt x="1092" y="20"/>
                    </a:moveTo>
                    <a:lnTo>
                      <a:pt x="285" y="1062"/>
                    </a:lnTo>
                    <a:lnTo>
                      <a:pt x="0" y="841"/>
                    </a:lnTo>
                    <a:lnTo>
                      <a:pt x="14" y="824"/>
                    </a:lnTo>
                    <a:cubicBezTo>
                      <a:pt x="370" y="741"/>
                      <a:pt x="934" y="144"/>
                      <a:pt x="1066" y="0"/>
                    </a:cubicBezTo>
                    <a:lnTo>
                      <a:pt x="1092" y="20"/>
                    </a:lnTo>
                    <a:close/>
                  </a:path>
                </a:pathLst>
              </a:custGeom>
              <a:solidFill>
                <a:srgbClr val="340C02">
                  <a:alpha val="46840"/>
                </a:srgbClr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35"/>
              <p:cNvSpPr/>
              <p:nvPr/>
            </p:nvSpPr>
            <p:spPr>
              <a:xfrm>
                <a:off x="1606706" y="2004161"/>
                <a:ext cx="462074" cy="353192"/>
              </a:xfrm>
              <a:custGeom>
                <a:avLst/>
                <a:gdLst/>
                <a:ahLst/>
                <a:cxnLst/>
                <a:rect l="l" t="t" r="r" b="b"/>
                <a:pathLst>
                  <a:path w="853" h="652" extrusionOk="0">
                    <a:moveTo>
                      <a:pt x="853" y="115"/>
                    </a:moveTo>
                    <a:lnTo>
                      <a:pt x="853" y="116"/>
                    </a:lnTo>
                    <a:cubicBezTo>
                      <a:pt x="850" y="170"/>
                      <a:pt x="483" y="107"/>
                      <a:pt x="483" y="107"/>
                    </a:cubicBezTo>
                    <a:lnTo>
                      <a:pt x="431" y="196"/>
                    </a:lnTo>
                    <a:lnTo>
                      <a:pt x="582" y="237"/>
                    </a:lnTo>
                    <a:lnTo>
                      <a:pt x="747" y="393"/>
                    </a:lnTo>
                    <a:cubicBezTo>
                      <a:pt x="747" y="393"/>
                      <a:pt x="732" y="435"/>
                      <a:pt x="712" y="485"/>
                    </a:cubicBezTo>
                    <a:lnTo>
                      <a:pt x="712" y="486"/>
                    </a:lnTo>
                    <a:cubicBezTo>
                      <a:pt x="710" y="491"/>
                      <a:pt x="709" y="496"/>
                      <a:pt x="706" y="501"/>
                    </a:cubicBezTo>
                    <a:cubicBezTo>
                      <a:pt x="706" y="502"/>
                      <a:pt x="705" y="503"/>
                      <a:pt x="704" y="504"/>
                    </a:cubicBezTo>
                    <a:lnTo>
                      <a:pt x="704" y="505"/>
                    </a:lnTo>
                    <a:cubicBezTo>
                      <a:pt x="702" y="510"/>
                      <a:pt x="699" y="516"/>
                      <a:pt x="697" y="522"/>
                    </a:cubicBezTo>
                    <a:cubicBezTo>
                      <a:pt x="687" y="547"/>
                      <a:pt x="674" y="571"/>
                      <a:pt x="662" y="592"/>
                    </a:cubicBezTo>
                    <a:cubicBezTo>
                      <a:pt x="661" y="595"/>
                      <a:pt x="660" y="597"/>
                      <a:pt x="659" y="600"/>
                    </a:cubicBezTo>
                    <a:cubicBezTo>
                      <a:pt x="651" y="613"/>
                      <a:pt x="643" y="624"/>
                      <a:pt x="636" y="633"/>
                    </a:cubicBezTo>
                    <a:cubicBezTo>
                      <a:pt x="628" y="643"/>
                      <a:pt x="620" y="650"/>
                      <a:pt x="612" y="652"/>
                    </a:cubicBezTo>
                    <a:lnTo>
                      <a:pt x="461" y="561"/>
                    </a:lnTo>
                    <a:cubicBezTo>
                      <a:pt x="461" y="561"/>
                      <a:pt x="230" y="645"/>
                      <a:pt x="194" y="639"/>
                    </a:cubicBezTo>
                    <a:cubicBezTo>
                      <a:pt x="179" y="637"/>
                      <a:pt x="130" y="593"/>
                      <a:pt x="77" y="543"/>
                    </a:cubicBezTo>
                    <a:cubicBezTo>
                      <a:pt x="59" y="526"/>
                      <a:pt x="40" y="507"/>
                      <a:pt x="21" y="489"/>
                    </a:cubicBezTo>
                    <a:lnTo>
                      <a:pt x="20" y="488"/>
                    </a:lnTo>
                    <a:cubicBezTo>
                      <a:pt x="13" y="481"/>
                      <a:pt x="7" y="475"/>
                      <a:pt x="0" y="469"/>
                    </a:cubicBezTo>
                    <a:lnTo>
                      <a:pt x="0" y="468"/>
                    </a:lnTo>
                    <a:lnTo>
                      <a:pt x="32" y="402"/>
                    </a:lnTo>
                    <a:lnTo>
                      <a:pt x="40" y="385"/>
                    </a:lnTo>
                    <a:lnTo>
                      <a:pt x="43" y="377"/>
                    </a:lnTo>
                    <a:lnTo>
                      <a:pt x="47" y="370"/>
                    </a:lnTo>
                    <a:lnTo>
                      <a:pt x="117" y="220"/>
                    </a:lnTo>
                    <a:lnTo>
                      <a:pt x="153" y="145"/>
                    </a:lnTo>
                    <a:cubicBezTo>
                      <a:pt x="157" y="142"/>
                      <a:pt x="161" y="139"/>
                      <a:pt x="167" y="136"/>
                    </a:cubicBezTo>
                    <a:lnTo>
                      <a:pt x="167" y="136"/>
                    </a:lnTo>
                    <a:cubicBezTo>
                      <a:pt x="185" y="125"/>
                      <a:pt x="207" y="112"/>
                      <a:pt x="232" y="99"/>
                    </a:cubicBezTo>
                    <a:cubicBezTo>
                      <a:pt x="247" y="91"/>
                      <a:pt x="263" y="82"/>
                      <a:pt x="280" y="73"/>
                    </a:cubicBezTo>
                    <a:cubicBezTo>
                      <a:pt x="341" y="43"/>
                      <a:pt x="409" y="14"/>
                      <a:pt x="465" y="4"/>
                    </a:cubicBezTo>
                    <a:cubicBezTo>
                      <a:pt x="489" y="0"/>
                      <a:pt x="512" y="-2"/>
                      <a:pt x="530" y="2"/>
                    </a:cubicBezTo>
                    <a:cubicBezTo>
                      <a:pt x="658" y="25"/>
                      <a:pt x="853" y="62"/>
                      <a:pt x="853" y="115"/>
                    </a:cubicBezTo>
                    <a:close/>
                  </a:path>
                </a:pathLst>
              </a:custGeom>
              <a:solidFill>
                <a:srgbClr val="F8C0A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35"/>
              <p:cNvSpPr/>
              <p:nvPr/>
            </p:nvSpPr>
            <p:spPr>
              <a:xfrm>
                <a:off x="1874849" y="2204593"/>
                <a:ext cx="117550" cy="73130"/>
              </a:xfrm>
              <a:custGeom>
                <a:avLst/>
                <a:gdLst/>
                <a:ahLst/>
                <a:cxnLst/>
                <a:rect l="l" t="t" r="r" b="b"/>
                <a:pathLst>
                  <a:path w="217" h="135" extrusionOk="0">
                    <a:moveTo>
                      <a:pt x="217" y="116"/>
                    </a:moveTo>
                    <a:cubicBezTo>
                      <a:pt x="215" y="122"/>
                      <a:pt x="212" y="129"/>
                      <a:pt x="209" y="135"/>
                    </a:cubicBezTo>
                    <a:cubicBezTo>
                      <a:pt x="208" y="134"/>
                      <a:pt x="207" y="133"/>
                      <a:pt x="206" y="132"/>
                    </a:cubicBezTo>
                    <a:cubicBezTo>
                      <a:pt x="185" y="116"/>
                      <a:pt x="157" y="94"/>
                      <a:pt x="126" y="71"/>
                    </a:cubicBezTo>
                    <a:cubicBezTo>
                      <a:pt x="94" y="48"/>
                      <a:pt x="64" y="29"/>
                      <a:pt x="41" y="18"/>
                    </a:cubicBezTo>
                    <a:cubicBezTo>
                      <a:pt x="35" y="15"/>
                      <a:pt x="29" y="13"/>
                      <a:pt x="24" y="11"/>
                    </a:cubicBezTo>
                    <a:cubicBezTo>
                      <a:pt x="20" y="9"/>
                      <a:pt x="15" y="7"/>
                      <a:pt x="11" y="6"/>
                    </a:cubicBezTo>
                    <a:cubicBezTo>
                      <a:pt x="4" y="3"/>
                      <a:pt x="0" y="1"/>
                      <a:pt x="0" y="1"/>
                    </a:cubicBezTo>
                    <a:cubicBezTo>
                      <a:pt x="0" y="1"/>
                      <a:pt x="4" y="1"/>
                      <a:pt x="13" y="0"/>
                    </a:cubicBezTo>
                    <a:cubicBezTo>
                      <a:pt x="17" y="0"/>
                      <a:pt x="22" y="0"/>
                      <a:pt x="28" y="0"/>
                    </a:cubicBezTo>
                    <a:cubicBezTo>
                      <a:pt x="33" y="0"/>
                      <a:pt x="40" y="1"/>
                      <a:pt x="47" y="2"/>
                    </a:cubicBezTo>
                    <a:cubicBezTo>
                      <a:pt x="76" y="5"/>
                      <a:pt x="115" y="19"/>
                      <a:pt x="149" y="44"/>
                    </a:cubicBezTo>
                    <a:cubicBezTo>
                      <a:pt x="181" y="67"/>
                      <a:pt x="203" y="94"/>
                      <a:pt x="217" y="116"/>
                    </a:cubicBezTo>
                    <a:close/>
                  </a:path>
                </a:pathLst>
              </a:custGeom>
              <a:solidFill>
                <a:srgbClr val="CF866C"/>
              </a:solidFill>
              <a:ln>
                <a:noFill/>
              </a:ln>
            </p:spPr>
            <p:txBody>
              <a:bodyPr spcFirstLastPara="1" wrap="square" lIns="90000" tIns="3600" rIns="90000" bIns="36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35"/>
              <p:cNvSpPr/>
              <p:nvPr/>
            </p:nvSpPr>
            <p:spPr>
              <a:xfrm>
                <a:off x="1840180" y="2247387"/>
                <a:ext cx="125134" cy="81797"/>
              </a:xfrm>
              <a:custGeom>
                <a:avLst/>
                <a:gdLst/>
                <a:ahLst/>
                <a:cxnLst/>
                <a:rect l="l" t="t" r="r" b="b"/>
                <a:pathLst>
                  <a:path w="231" h="151" extrusionOk="0">
                    <a:moveTo>
                      <a:pt x="231" y="143"/>
                    </a:moveTo>
                    <a:cubicBezTo>
                      <a:pt x="230" y="146"/>
                      <a:pt x="229" y="148"/>
                      <a:pt x="228" y="151"/>
                    </a:cubicBezTo>
                    <a:cubicBezTo>
                      <a:pt x="221" y="146"/>
                      <a:pt x="214" y="140"/>
                      <a:pt x="205" y="133"/>
                    </a:cubicBezTo>
                    <a:cubicBezTo>
                      <a:pt x="184" y="116"/>
                      <a:pt x="156" y="94"/>
                      <a:pt x="125" y="72"/>
                    </a:cubicBezTo>
                    <a:cubicBezTo>
                      <a:pt x="93" y="49"/>
                      <a:pt x="64" y="30"/>
                      <a:pt x="40" y="19"/>
                    </a:cubicBezTo>
                    <a:cubicBezTo>
                      <a:pt x="34" y="16"/>
                      <a:pt x="28" y="13"/>
                      <a:pt x="24" y="11"/>
                    </a:cubicBezTo>
                    <a:cubicBezTo>
                      <a:pt x="19" y="10"/>
                      <a:pt x="15" y="8"/>
                      <a:pt x="11" y="6"/>
                    </a:cubicBezTo>
                    <a:cubicBezTo>
                      <a:pt x="3" y="3"/>
                      <a:pt x="0" y="2"/>
                      <a:pt x="0" y="2"/>
                    </a:cubicBezTo>
                    <a:cubicBezTo>
                      <a:pt x="0" y="2"/>
                      <a:pt x="4" y="1"/>
                      <a:pt x="12" y="1"/>
                    </a:cubicBezTo>
                    <a:cubicBezTo>
                      <a:pt x="16" y="1"/>
                      <a:pt x="21" y="0"/>
                      <a:pt x="27" y="0"/>
                    </a:cubicBezTo>
                    <a:cubicBezTo>
                      <a:pt x="33" y="1"/>
                      <a:pt x="39" y="2"/>
                      <a:pt x="46" y="3"/>
                    </a:cubicBezTo>
                    <a:cubicBezTo>
                      <a:pt x="75" y="6"/>
                      <a:pt x="115" y="19"/>
                      <a:pt x="149" y="44"/>
                    </a:cubicBezTo>
                    <a:cubicBezTo>
                      <a:pt x="183" y="69"/>
                      <a:pt x="206" y="99"/>
                      <a:pt x="220" y="122"/>
                    </a:cubicBezTo>
                    <a:cubicBezTo>
                      <a:pt x="225" y="130"/>
                      <a:pt x="229" y="137"/>
                      <a:pt x="231" y="143"/>
                    </a:cubicBezTo>
                    <a:close/>
                  </a:path>
                </a:pathLst>
              </a:custGeom>
              <a:solidFill>
                <a:srgbClr val="CF866C"/>
              </a:solidFill>
              <a:ln>
                <a:noFill/>
              </a:ln>
            </p:spPr>
            <p:txBody>
              <a:bodyPr spcFirstLastPara="1" wrap="square" lIns="90000" tIns="9350" rIns="90000" bIns="9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35"/>
              <p:cNvSpPr/>
              <p:nvPr/>
            </p:nvSpPr>
            <p:spPr>
              <a:xfrm>
                <a:off x="1166300" y="831368"/>
                <a:ext cx="799557" cy="1426851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2634" extrusionOk="0">
                    <a:moveTo>
                      <a:pt x="1468" y="398"/>
                    </a:moveTo>
                    <a:cubicBezTo>
                      <a:pt x="1455" y="518"/>
                      <a:pt x="1425" y="641"/>
                      <a:pt x="1359" y="729"/>
                    </a:cubicBezTo>
                    <a:cubicBezTo>
                      <a:pt x="1158" y="1002"/>
                      <a:pt x="452" y="1610"/>
                      <a:pt x="452" y="1610"/>
                    </a:cubicBezTo>
                    <a:lnTo>
                      <a:pt x="980" y="2301"/>
                    </a:lnTo>
                    <a:lnTo>
                      <a:pt x="980" y="2301"/>
                    </a:lnTo>
                    <a:lnTo>
                      <a:pt x="980" y="2301"/>
                    </a:lnTo>
                    <a:lnTo>
                      <a:pt x="934" y="2392"/>
                    </a:lnTo>
                    <a:lnTo>
                      <a:pt x="813" y="2634"/>
                    </a:lnTo>
                    <a:lnTo>
                      <a:pt x="813" y="2633"/>
                    </a:lnTo>
                    <a:cubicBezTo>
                      <a:pt x="799" y="2618"/>
                      <a:pt x="528" y="2328"/>
                      <a:pt x="303" y="2059"/>
                    </a:cubicBezTo>
                    <a:cubicBezTo>
                      <a:pt x="155" y="1883"/>
                      <a:pt x="28" y="1716"/>
                      <a:pt x="4" y="1641"/>
                    </a:cubicBezTo>
                    <a:cubicBezTo>
                      <a:pt x="-39" y="1504"/>
                      <a:pt x="269" y="1115"/>
                      <a:pt x="448" y="907"/>
                    </a:cubicBezTo>
                    <a:cubicBezTo>
                      <a:pt x="500" y="846"/>
                      <a:pt x="868" y="370"/>
                      <a:pt x="1149" y="122"/>
                    </a:cubicBezTo>
                    <a:cubicBezTo>
                      <a:pt x="1277" y="10"/>
                      <a:pt x="1459" y="0"/>
                      <a:pt x="1459" y="0"/>
                    </a:cubicBezTo>
                    <a:cubicBezTo>
                      <a:pt x="1459" y="0"/>
                      <a:pt x="1463" y="30"/>
                      <a:pt x="1468" y="77"/>
                    </a:cubicBezTo>
                    <a:cubicBezTo>
                      <a:pt x="1475" y="152"/>
                      <a:pt x="1481" y="273"/>
                      <a:pt x="1468" y="398"/>
                    </a:cubicBezTo>
                    <a:close/>
                  </a:path>
                </a:pathLst>
              </a:custGeom>
              <a:solidFill>
                <a:srgbClr val="FFC3A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35"/>
              <p:cNvSpPr/>
              <p:nvPr/>
            </p:nvSpPr>
            <p:spPr>
              <a:xfrm>
                <a:off x="1361314" y="1046967"/>
                <a:ext cx="707467" cy="1109954"/>
              </a:xfrm>
              <a:custGeom>
                <a:avLst/>
                <a:gdLst/>
                <a:ahLst/>
                <a:cxnLst/>
                <a:rect l="l" t="t" r="r" b="b"/>
                <a:pathLst>
                  <a:path w="1306" h="2049" extrusionOk="0">
                    <a:moveTo>
                      <a:pt x="1306" y="1882"/>
                    </a:moveTo>
                    <a:cubicBezTo>
                      <a:pt x="1190" y="1859"/>
                      <a:pt x="990" y="1822"/>
                      <a:pt x="952" y="1825"/>
                    </a:cubicBezTo>
                    <a:cubicBezTo>
                      <a:pt x="896" y="1829"/>
                      <a:pt x="617" y="2049"/>
                      <a:pt x="617" y="2049"/>
                    </a:cubicBezTo>
                    <a:cubicBezTo>
                      <a:pt x="617" y="2049"/>
                      <a:pt x="601" y="2029"/>
                      <a:pt x="574" y="1994"/>
                    </a:cubicBezTo>
                    <a:cubicBezTo>
                      <a:pt x="573" y="1992"/>
                      <a:pt x="571" y="1990"/>
                      <a:pt x="570" y="1987"/>
                    </a:cubicBezTo>
                    <a:cubicBezTo>
                      <a:pt x="424" y="1797"/>
                      <a:pt x="-6" y="1226"/>
                      <a:pt x="0" y="1164"/>
                    </a:cubicBezTo>
                    <a:cubicBezTo>
                      <a:pt x="8" y="1094"/>
                      <a:pt x="947" y="159"/>
                      <a:pt x="1108" y="0"/>
                    </a:cubicBezTo>
                    <a:cubicBezTo>
                      <a:pt x="1095" y="120"/>
                      <a:pt x="1065" y="243"/>
                      <a:pt x="999" y="331"/>
                    </a:cubicBezTo>
                    <a:cubicBezTo>
                      <a:pt x="798" y="604"/>
                      <a:pt x="92" y="1212"/>
                      <a:pt x="92" y="1212"/>
                    </a:cubicBezTo>
                    <a:lnTo>
                      <a:pt x="620" y="1903"/>
                    </a:lnTo>
                    <a:lnTo>
                      <a:pt x="620" y="1903"/>
                    </a:lnTo>
                    <a:cubicBezTo>
                      <a:pt x="638" y="1892"/>
                      <a:pt x="660" y="1879"/>
                      <a:pt x="685" y="1866"/>
                    </a:cubicBezTo>
                    <a:cubicBezTo>
                      <a:pt x="700" y="1858"/>
                      <a:pt x="716" y="1849"/>
                      <a:pt x="733" y="1840"/>
                    </a:cubicBezTo>
                    <a:cubicBezTo>
                      <a:pt x="794" y="1810"/>
                      <a:pt x="862" y="1781"/>
                      <a:pt x="918" y="1771"/>
                    </a:cubicBezTo>
                    <a:cubicBezTo>
                      <a:pt x="942" y="1767"/>
                      <a:pt x="965" y="1765"/>
                      <a:pt x="983" y="1769"/>
                    </a:cubicBezTo>
                    <a:cubicBezTo>
                      <a:pt x="1111" y="1792"/>
                      <a:pt x="1306" y="1829"/>
                      <a:pt x="1306" y="1882"/>
                    </a:cubicBezTo>
                    <a:close/>
                  </a:path>
                </a:pathLst>
              </a:custGeom>
              <a:solidFill>
                <a:srgbClr val="FFB79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35"/>
              <p:cNvSpPr/>
              <p:nvPr/>
            </p:nvSpPr>
            <p:spPr>
              <a:xfrm>
                <a:off x="1166300" y="831368"/>
                <a:ext cx="795223" cy="1115371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2059" extrusionOk="0">
                    <a:moveTo>
                      <a:pt x="1468" y="77"/>
                    </a:moveTo>
                    <a:cubicBezTo>
                      <a:pt x="1369" y="90"/>
                      <a:pt x="1168" y="143"/>
                      <a:pt x="1013" y="354"/>
                    </a:cubicBezTo>
                    <a:cubicBezTo>
                      <a:pt x="800" y="648"/>
                      <a:pt x="87" y="1408"/>
                      <a:pt x="83" y="1537"/>
                    </a:cubicBezTo>
                    <a:cubicBezTo>
                      <a:pt x="81" y="1602"/>
                      <a:pt x="191" y="1838"/>
                      <a:pt x="303" y="2059"/>
                    </a:cubicBezTo>
                    <a:cubicBezTo>
                      <a:pt x="155" y="1883"/>
                      <a:pt x="28" y="1716"/>
                      <a:pt x="4" y="1641"/>
                    </a:cubicBezTo>
                    <a:cubicBezTo>
                      <a:pt x="-39" y="1504"/>
                      <a:pt x="269" y="1115"/>
                      <a:pt x="448" y="907"/>
                    </a:cubicBezTo>
                    <a:cubicBezTo>
                      <a:pt x="500" y="846"/>
                      <a:pt x="868" y="370"/>
                      <a:pt x="1149" y="123"/>
                    </a:cubicBezTo>
                    <a:cubicBezTo>
                      <a:pt x="1277" y="10"/>
                      <a:pt x="1459" y="0"/>
                      <a:pt x="1459" y="0"/>
                    </a:cubicBezTo>
                    <a:cubicBezTo>
                      <a:pt x="1459" y="0"/>
                      <a:pt x="1463" y="30"/>
                      <a:pt x="1468" y="77"/>
                    </a:cubicBezTo>
                    <a:close/>
                  </a:path>
                </a:pathLst>
              </a:custGeom>
              <a:solidFill>
                <a:srgbClr val="FFD4C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35"/>
              <p:cNvSpPr/>
              <p:nvPr/>
            </p:nvSpPr>
            <p:spPr>
              <a:xfrm>
                <a:off x="1621873" y="417504"/>
                <a:ext cx="509744" cy="43661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06" extrusionOk="0">
                    <a:moveTo>
                      <a:pt x="939" y="235"/>
                    </a:moveTo>
                    <a:cubicBezTo>
                      <a:pt x="925" y="321"/>
                      <a:pt x="877" y="398"/>
                      <a:pt x="821" y="464"/>
                    </a:cubicBezTo>
                    <a:cubicBezTo>
                      <a:pt x="621" y="698"/>
                      <a:pt x="317" y="830"/>
                      <a:pt x="10" y="803"/>
                    </a:cubicBezTo>
                    <a:cubicBezTo>
                      <a:pt x="7" y="803"/>
                      <a:pt x="3" y="803"/>
                      <a:pt x="0" y="802"/>
                    </a:cubicBezTo>
                    <a:cubicBezTo>
                      <a:pt x="37" y="600"/>
                      <a:pt x="139" y="410"/>
                      <a:pt x="287" y="268"/>
                    </a:cubicBezTo>
                    <a:cubicBezTo>
                      <a:pt x="436" y="125"/>
                      <a:pt x="629" y="30"/>
                      <a:pt x="833" y="0"/>
                    </a:cubicBezTo>
                    <a:cubicBezTo>
                      <a:pt x="853" y="14"/>
                      <a:pt x="871" y="32"/>
                      <a:pt x="886" y="53"/>
                    </a:cubicBezTo>
                    <a:cubicBezTo>
                      <a:pt x="926" y="105"/>
                      <a:pt x="949" y="174"/>
                      <a:pt x="939" y="235"/>
                    </a:cubicBezTo>
                    <a:close/>
                  </a:path>
                </a:pathLst>
              </a:custGeom>
              <a:solidFill>
                <a:srgbClr val="E94E2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35"/>
              <p:cNvSpPr/>
              <p:nvPr/>
            </p:nvSpPr>
            <p:spPr>
              <a:xfrm>
                <a:off x="1621873" y="417504"/>
                <a:ext cx="479951" cy="434989"/>
              </a:xfrm>
              <a:custGeom>
                <a:avLst/>
                <a:gdLst/>
                <a:ahLst/>
                <a:cxnLst/>
                <a:rect l="l" t="t" r="r" b="b"/>
                <a:pathLst>
                  <a:path w="886" h="803" extrusionOk="0">
                    <a:moveTo>
                      <a:pt x="886" y="53"/>
                    </a:moveTo>
                    <a:cubicBezTo>
                      <a:pt x="880" y="62"/>
                      <a:pt x="875" y="70"/>
                      <a:pt x="869" y="79"/>
                    </a:cubicBezTo>
                    <a:cubicBezTo>
                      <a:pt x="806" y="170"/>
                      <a:pt x="734" y="256"/>
                      <a:pt x="656" y="335"/>
                    </a:cubicBezTo>
                    <a:cubicBezTo>
                      <a:pt x="516" y="479"/>
                      <a:pt x="355" y="601"/>
                      <a:pt x="184" y="705"/>
                    </a:cubicBezTo>
                    <a:cubicBezTo>
                      <a:pt x="127" y="739"/>
                      <a:pt x="68" y="769"/>
                      <a:pt x="10" y="803"/>
                    </a:cubicBezTo>
                    <a:cubicBezTo>
                      <a:pt x="7" y="803"/>
                      <a:pt x="3" y="803"/>
                      <a:pt x="0" y="802"/>
                    </a:cubicBezTo>
                    <a:cubicBezTo>
                      <a:pt x="0" y="801"/>
                      <a:pt x="0" y="800"/>
                      <a:pt x="0" y="799"/>
                    </a:cubicBezTo>
                    <a:cubicBezTo>
                      <a:pt x="38" y="597"/>
                      <a:pt x="140" y="409"/>
                      <a:pt x="287" y="268"/>
                    </a:cubicBezTo>
                    <a:cubicBezTo>
                      <a:pt x="436" y="125"/>
                      <a:pt x="629" y="30"/>
                      <a:pt x="833" y="0"/>
                    </a:cubicBezTo>
                    <a:cubicBezTo>
                      <a:pt x="846" y="10"/>
                      <a:pt x="859" y="22"/>
                      <a:pt x="871" y="35"/>
                    </a:cubicBezTo>
                    <a:cubicBezTo>
                      <a:pt x="876" y="40"/>
                      <a:pt x="881" y="46"/>
                      <a:pt x="886" y="53"/>
                    </a:cubicBezTo>
                    <a:close/>
                  </a:path>
                </a:pathLst>
              </a:custGeom>
              <a:solidFill>
                <a:srgbClr val="FF803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35"/>
              <p:cNvSpPr/>
              <p:nvPr/>
            </p:nvSpPr>
            <p:spPr>
              <a:xfrm>
                <a:off x="1621873" y="417504"/>
                <a:ext cx="471825" cy="432822"/>
              </a:xfrm>
              <a:custGeom>
                <a:avLst/>
                <a:gdLst/>
                <a:ahLst/>
                <a:cxnLst/>
                <a:rect l="l" t="t" r="r" b="b"/>
                <a:pathLst>
                  <a:path w="871" h="799" extrusionOk="0">
                    <a:moveTo>
                      <a:pt x="871" y="35"/>
                    </a:moveTo>
                    <a:lnTo>
                      <a:pt x="339" y="394"/>
                    </a:lnTo>
                    <a:cubicBezTo>
                      <a:pt x="214" y="518"/>
                      <a:pt x="100" y="653"/>
                      <a:pt x="0" y="799"/>
                    </a:cubicBezTo>
                    <a:cubicBezTo>
                      <a:pt x="38" y="597"/>
                      <a:pt x="140" y="409"/>
                      <a:pt x="287" y="268"/>
                    </a:cubicBezTo>
                    <a:cubicBezTo>
                      <a:pt x="436" y="125"/>
                      <a:pt x="629" y="30"/>
                      <a:pt x="833" y="0"/>
                    </a:cubicBezTo>
                    <a:cubicBezTo>
                      <a:pt x="846" y="10"/>
                      <a:pt x="859" y="22"/>
                      <a:pt x="871" y="35"/>
                    </a:cubicBezTo>
                    <a:close/>
                  </a:path>
                </a:pathLst>
              </a:custGeom>
              <a:solidFill>
                <a:srgbClr val="FFA04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35"/>
              <p:cNvSpPr/>
              <p:nvPr/>
            </p:nvSpPr>
            <p:spPr>
              <a:xfrm>
                <a:off x="2425221" y="393669"/>
                <a:ext cx="510286" cy="436614"/>
              </a:xfrm>
              <a:custGeom>
                <a:avLst/>
                <a:gdLst/>
                <a:ahLst/>
                <a:cxnLst/>
                <a:rect l="l" t="t" r="r" b="b"/>
                <a:pathLst>
                  <a:path w="942" h="806" extrusionOk="0">
                    <a:moveTo>
                      <a:pt x="2" y="235"/>
                    </a:moveTo>
                    <a:cubicBezTo>
                      <a:pt x="16" y="321"/>
                      <a:pt x="64" y="398"/>
                      <a:pt x="121" y="464"/>
                    </a:cubicBezTo>
                    <a:cubicBezTo>
                      <a:pt x="320" y="698"/>
                      <a:pt x="625" y="830"/>
                      <a:pt x="931" y="803"/>
                    </a:cubicBezTo>
                    <a:cubicBezTo>
                      <a:pt x="935" y="803"/>
                      <a:pt x="938" y="803"/>
                      <a:pt x="942" y="802"/>
                    </a:cubicBezTo>
                    <a:cubicBezTo>
                      <a:pt x="904" y="600"/>
                      <a:pt x="802" y="410"/>
                      <a:pt x="654" y="267"/>
                    </a:cubicBezTo>
                    <a:cubicBezTo>
                      <a:pt x="506" y="125"/>
                      <a:pt x="312" y="30"/>
                      <a:pt x="108" y="0"/>
                    </a:cubicBezTo>
                    <a:cubicBezTo>
                      <a:pt x="89" y="14"/>
                      <a:pt x="71" y="33"/>
                      <a:pt x="56" y="53"/>
                    </a:cubicBezTo>
                    <a:cubicBezTo>
                      <a:pt x="16" y="105"/>
                      <a:pt x="-7" y="174"/>
                      <a:pt x="2" y="235"/>
                    </a:cubicBezTo>
                    <a:close/>
                  </a:path>
                </a:pathLst>
              </a:custGeom>
              <a:solidFill>
                <a:srgbClr val="E94E2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35"/>
              <p:cNvSpPr/>
              <p:nvPr/>
            </p:nvSpPr>
            <p:spPr>
              <a:xfrm>
                <a:off x="2455556" y="393669"/>
                <a:ext cx="479951" cy="434989"/>
              </a:xfrm>
              <a:custGeom>
                <a:avLst/>
                <a:gdLst/>
                <a:ahLst/>
                <a:cxnLst/>
                <a:rect l="l" t="t" r="r" b="b"/>
                <a:pathLst>
                  <a:path w="886" h="803" extrusionOk="0">
                    <a:moveTo>
                      <a:pt x="0" y="53"/>
                    </a:moveTo>
                    <a:cubicBezTo>
                      <a:pt x="5" y="62"/>
                      <a:pt x="10" y="70"/>
                      <a:pt x="17" y="79"/>
                    </a:cubicBezTo>
                    <a:cubicBezTo>
                      <a:pt x="80" y="170"/>
                      <a:pt x="151" y="256"/>
                      <a:pt x="229" y="335"/>
                    </a:cubicBezTo>
                    <a:cubicBezTo>
                      <a:pt x="370" y="479"/>
                      <a:pt x="530" y="601"/>
                      <a:pt x="702" y="705"/>
                    </a:cubicBezTo>
                    <a:cubicBezTo>
                      <a:pt x="759" y="739"/>
                      <a:pt x="818" y="769"/>
                      <a:pt x="875" y="803"/>
                    </a:cubicBezTo>
                    <a:cubicBezTo>
                      <a:pt x="879" y="803"/>
                      <a:pt x="882" y="803"/>
                      <a:pt x="886" y="802"/>
                    </a:cubicBezTo>
                    <a:cubicBezTo>
                      <a:pt x="886" y="801"/>
                      <a:pt x="886" y="800"/>
                      <a:pt x="885" y="799"/>
                    </a:cubicBezTo>
                    <a:cubicBezTo>
                      <a:pt x="848" y="597"/>
                      <a:pt x="745" y="409"/>
                      <a:pt x="598" y="267"/>
                    </a:cubicBezTo>
                    <a:cubicBezTo>
                      <a:pt x="450" y="125"/>
                      <a:pt x="256" y="30"/>
                      <a:pt x="52" y="0"/>
                    </a:cubicBezTo>
                    <a:cubicBezTo>
                      <a:pt x="39" y="10"/>
                      <a:pt x="26" y="22"/>
                      <a:pt x="15" y="35"/>
                    </a:cubicBezTo>
                    <a:cubicBezTo>
                      <a:pt x="10" y="40"/>
                      <a:pt x="4" y="46"/>
                      <a:pt x="0" y="53"/>
                    </a:cubicBezTo>
                    <a:close/>
                  </a:path>
                </a:pathLst>
              </a:custGeom>
              <a:solidFill>
                <a:srgbClr val="FF803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35"/>
              <p:cNvSpPr/>
              <p:nvPr/>
            </p:nvSpPr>
            <p:spPr>
              <a:xfrm>
                <a:off x="2463682" y="393669"/>
                <a:ext cx="471283" cy="432822"/>
              </a:xfrm>
              <a:custGeom>
                <a:avLst/>
                <a:gdLst/>
                <a:ahLst/>
                <a:cxnLst/>
                <a:rect l="l" t="t" r="r" b="b"/>
                <a:pathLst>
                  <a:path w="870" h="799" extrusionOk="0">
                    <a:moveTo>
                      <a:pt x="0" y="35"/>
                    </a:moveTo>
                    <a:lnTo>
                      <a:pt x="531" y="394"/>
                    </a:lnTo>
                    <a:cubicBezTo>
                      <a:pt x="656" y="518"/>
                      <a:pt x="770" y="654"/>
                      <a:pt x="870" y="799"/>
                    </a:cubicBezTo>
                    <a:cubicBezTo>
                      <a:pt x="833" y="597"/>
                      <a:pt x="730" y="409"/>
                      <a:pt x="583" y="267"/>
                    </a:cubicBezTo>
                    <a:cubicBezTo>
                      <a:pt x="435" y="125"/>
                      <a:pt x="241" y="30"/>
                      <a:pt x="37" y="0"/>
                    </a:cubicBezTo>
                    <a:cubicBezTo>
                      <a:pt x="24" y="10"/>
                      <a:pt x="11" y="22"/>
                      <a:pt x="0" y="35"/>
                    </a:cubicBezTo>
                    <a:close/>
                  </a:path>
                </a:pathLst>
              </a:custGeom>
              <a:solidFill>
                <a:srgbClr val="FFA04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35"/>
              <p:cNvSpPr/>
              <p:nvPr/>
            </p:nvSpPr>
            <p:spPr>
              <a:xfrm>
                <a:off x="2031944" y="735486"/>
                <a:ext cx="496202" cy="192305"/>
              </a:xfrm>
              <a:custGeom>
                <a:avLst/>
                <a:gdLst/>
                <a:ahLst/>
                <a:cxnLst/>
                <a:rect l="l" t="t" r="r" b="b"/>
                <a:pathLst>
                  <a:path w="916" h="355" extrusionOk="0">
                    <a:moveTo>
                      <a:pt x="916" y="192"/>
                    </a:moveTo>
                    <a:lnTo>
                      <a:pt x="641" y="26"/>
                    </a:lnTo>
                    <a:lnTo>
                      <a:pt x="598" y="0"/>
                    </a:lnTo>
                    <a:lnTo>
                      <a:pt x="575" y="1"/>
                    </a:lnTo>
                    <a:lnTo>
                      <a:pt x="258" y="12"/>
                    </a:lnTo>
                    <a:lnTo>
                      <a:pt x="233" y="13"/>
                    </a:lnTo>
                    <a:lnTo>
                      <a:pt x="195" y="33"/>
                    </a:lnTo>
                    <a:lnTo>
                      <a:pt x="0" y="133"/>
                    </a:lnTo>
                    <a:cubicBezTo>
                      <a:pt x="239" y="421"/>
                      <a:pt x="647" y="416"/>
                      <a:pt x="916" y="192"/>
                    </a:cubicBezTo>
                    <a:close/>
                  </a:path>
                </a:pathLst>
              </a:custGeom>
              <a:solidFill>
                <a:srgbClr val="FFC3A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35"/>
              <p:cNvSpPr/>
              <p:nvPr/>
            </p:nvSpPr>
            <p:spPr>
              <a:xfrm>
                <a:off x="2170078" y="539388"/>
                <a:ext cx="187972" cy="145719"/>
              </a:xfrm>
              <a:custGeom>
                <a:avLst/>
                <a:gdLst/>
                <a:ahLst/>
                <a:cxnLst/>
                <a:rect l="l" t="t" r="r" b="b"/>
                <a:pathLst>
                  <a:path w="347" h="269" extrusionOk="0">
                    <a:moveTo>
                      <a:pt x="253" y="263"/>
                    </a:moveTo>
                    <a:cubicBezTo>
                      <a:pt x="167" y="278"/>
                      <a:pt x="78" y="262"/>
                      <a:pt x="0" y="223"/>
                    </a:cubicBezTo>
                    <a:cubicBezTo>
                      <a:pt x="5" y="122"/>
                      <a:pt x="4" y="0"/>
                      <a:pt x="4" y="0"/>
                    </a:cubicBezTo>
                    <a:lnTo>
                      <a:pt x="345" y="4"/>
                    </a:lnTo>
                    <a:cubicBezTo>
                      <a:pt x="345" y="4"/>
                      <a:pt x="339" y="113"/>
                      <a:pt x="347" y="213"/>
                    </a:cubicBezTo>
                    <a:cubicBezTo>
                      <a:pt x="322" y="241"/>
                      <a:pt x="284" y="257"/>
                      <a:pt x="253" y="263"/>
                    </a:cubicBezTo>
                    <a:close/>
                  </a:path>
                </a:pathLst>
              </a:custGeom>
              <a:solidFill>
                <a:srgbClr val="FFB79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35"/>
              <p:cNvSpPr/>
              <p:nvPr/>
            </p:nvSpPr>
            <p:spPr>
              <a:xfrm>
                <a:off x="2135951" y="654771"/>
                <a:ext cx="248101" cy="171179"/>
              </a:xfrm>
              <a:custGeom>
                <a:avLst/>
                <a:gdLst/>
                <a:ahLst/>
                <a:cxnLst/>
                <a:rect l="l" t="t" r="r" b="b"/>
                <a:pathLst>
                  <a:path w="458" h="316" extrusionOk="0">
                    <a:moveTo>
                      <a:pt x="378" y="259"/>
                    </a:moveTo>
                    <a:cubicBezTo>
                      <a:pt x="414" y="234"/>
                      <a:pt x="434" y="195"/>
                      <a:pt x="458" y="160"/>
                    </a:cubicBezTo>
                    <a:lnTo>
                      <a:pt x="457" y="159"/>
                    </a:lnTo>
                    <a:cubicBezTo>
                      <a:pt x="429" y="137"/>
                      <a:pt x="416" y="71"/>
                      <a:pt x="410" y="0"/>
                    </a:cubicBezTo>
                    <a:cubicBezTo>
                      <a:pt x="385" y="28"/>
                      <a:pt x="347" y="44"/>
                      <a:pt x="316" y="50"/>
                    </a:cubicBezTo>
                    <a:cubicBezTo>
                      <a:pt x="230" y="65"/>
                      <a:pt x="141" y="49"/>
                      <a:pt x="63" y="10"/>
                    </a:cubicBezTo>
                    <a:cubicBezTo>
                      <a:pt x="60" y="64"/>
                      <a:pt x="57" y="112"/>
                      <a:pt x="50" y="132"/>
                    </a:cubicBezTo>
                    <a:cubicBezTo>
                      <a:pt x="46" y="143"/>
                      <a:pt x="28" y="159"/>
                      <a:pt x="0" y="178"/>
                    </a:cubicBezTo>
                    <a:cubicBezTo>
                      <a:pt x="60" y="239"/>
                      <a:pt x="125" y="293"/>
                      <a:pt x="203" y="312"/>
                    </a:cubicBezTo>
                    <a:cubicBezTo>
                      <a:pt x="263" y="328"/>
                      <a:pt x="322" y="299"/>
                      <a:pt x="378" y="259"/>
                    </a:cubicBezTo>
                    <a:close/>
                  </a:path>
                </a:pathLst>
              </a:custGeom>
              <a:solidFill>
                <a:srgbClr val="FFC3A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35"/>
              <p:cNvSpPr/>
              <p:nvPr/>
            </p:nvSpPr>
            <p:spPr>
              <a:xfrm>
                <a:off x="2329339" y="541555"/>
                <a:ext cx="206390" cy="306063"/>
              </a:xfrm>
              <a:custGeom>
                <a:avLst/>
                <a:gdLst/>
                <a:ahLst/>
                <a:cxnLst/>
                <a:rect l="l" t="t" r="r" b="b"/>
                <a:pathLst>
                  <a:path w="381" h="565" extrusionOk="0">
                    <a:moveTo>
                      <a:pt x="101" y="369"/>
                    </a:moveTo>
                    <a:cubicBezTo>
                      <a:pt x="100" y="369"/>
                      <a:pt x="100" y="368"/>
                      <a:pt x="100" y="368"/>
                    </a:cubicBezTo>
                    <a:cubicBezTo>
                      <a:pt x="98" y="367"/>
                      <a:pt x="97" y="366"/>
                      <a:pt x="96" y="365"/>
                    </a:cubicBezTo>
                    <a:cubicBezTo>
                      <a:pt x="95" y="364"/>
                      <a:pt x="94" y="363"/>
                      <a:pt x="94" y="362"/>
                    </a:cubicBezTo>
                    <a:cubicBezTo>
                      <a:pt x="93" y="361"/>
                      <a:pt x="91" y="359"/>
                      <a:pt x="90" y="358"/>
                    </a:cubicBezTo>
                    <a:cubicBezTo>
                      <a:pt x="89" y="357"/>
                      <a:pt x="89" y="356"/>
                      <a:pt x="88" y="355"/>
                    </a:cubicBezTo>
                    <a:cubicBezTo>
                      <a:pt x="87" y="353"/>
                      <a:pt x="87" y="352"/>
                      <a:pt x="86" y="351"/>
                    </a:cubicBezTo>
                    <a:cubicBezTo>
                      <a:pt x="85" y="350"/>
                      <a:pt x="84" y="349"/>
                      <a:pt x="84" y="348"/>
                    </a:cubicBezTo>
                    <a:cubicBezTo>
                      <a:pt x="81" y="343"/>
                      <a:pt x="78" y="337"/>
                      <a:pt x="76" y="331"/>
                    </a:cubicBezTo>
                    <a:cubicBezTo>
                      <a:pt x="75" y="328"/>
                      <a:pt x="75" y="326"/>
                      <a:pt x="74" y="324"/>
                    </a:cubicBezTo>
                    <a:cubicBezTo>
                      <a:pt x="71" y="316"/>
                      <a:pt x="69" y="309"/>
                      <a:pt x="67" y="301"/>
                    </a:cubicBezTo>
                    <a:cubicBezTo>
                      <a:pt x="67" y="299"/>
                      <a:pt x="66" y="296"/>
                      <a:pt x="65" y="294"/>
                    </a:cubicBezTo>
                    <a:cubicBezTo>
                      <a:pt x="65" y="290"/>
                      <a:pt x="64" y="287"/>
                      <a:pt x="63" y="284"/>
                    </a:cubicBezTo>
                    <a:cubicBezTo>
                      <a:pt x="63" y="281"/>
                      <a:pt x="62" y="278"/>
                      <a:pt x="62" y="275"/>
                    </a:cubicBezTo>
                    <a:cubicBezTo>
                      <a:pt x="62" y="275"/>
                      <a:pt x="62" y="274"/>
                      <a:pt x="62" y="273"/>
                    </a:cubicBezTo>
                    <a:cubicBezTo>
                      <a:pt x="61" y="271"/>
                      <a:pt x="61" y="269"/>
                      <a:pt x="60" y="267"/>
                    </a:cubicBezTo>
                    <a:cubicBezTo>
                      <a:pt x="59" y="259"/>
                      <a:pt x="58" y="250"/>
                      <a:pt x="57" y="242"/>
                    </a:cubicBezTo>
                    <a:lnTo>
                      <a:pt x="57" y="241"/>
                    </a:lnTo>
                    <a:cubicBezTo>
                      <a:pt x="56" y="238"/>
                      <a:pt x="56" y="234"/>
                      <a:pt x="56" y="231"/>
                    </a:cubicBezTo>
                    <a:cubicBezTo>
                      <a:pt x="56" y="230"/>
                      <a:pt x="55" y="228"/>
                      <a:pt x="55" y="226"/>
                    </a:cubicBezTo>
                    <a:cubicBezTo>
                      <a:pt x="55" y="222"/>
                      <a:pt x="54" y="219"/>
                      <a:pt x="54" y="216"/>
                    </a:cubicBezTo>
                    <a:lnTo>
                      <a:pt x="54" y="215"/>
                    </a:lnTo>
                    <a:cubicBezTo>
                      <a:pt x="54" y="213"/>
                      <a:pt x="54" y="212"/>
                      <a:pt x="53" y="210"/>
                    </a:cubicBezTo>
                    <a:cubicBezTo>
                      <a:pt x="53" y="208"/>
                      <a:pt x="53" y="206"/>
                      <a:pt x="53" y="205"/>
                    </a:cubicBezTo>
                    <a:cubicBezTo>
                      <a:pt x="53" y="196"/>
                      <a:pt x="52" y="187"/>
                      <a:pt x="51" y="178"/>
                    </a:cubicBezTo>
                    <a:cubicBezTo>
                      <a:pt x="51" y="176"/>
                      <a:pt x="51" y="173"/>
                      <a:pt x="51" y="171"/>
                    </a:cubicBezTo>
                    <a:cubicBezTo>
                      <a:pt x="50" y="153"/>
                      <a:pt x="50" y="134"/>
                      <a:pt x="49" y="116"/>
                    </a:cubicBezTo>
                    <a:cubicBezTo>
                      <a:pt x="49" y="113"/>
                      <a:pt x="49" y="110"/>
                      <a:pt x="49" y="107"/>
                    </a:cubicBezTo>
                    <a:cubicBezTo>
                      <a:pt x="49" y="47"/>
                      <a:pt x="51" y="0"/>
                      <a:pt x="51" y="0"/>
                    </a:cubicBezTo>
                    <a:lnTo>
                      <a:pt x="2" y="0"/>
                    </a:lnTo>
                    <a:lnTo>
                      <a:pt x="2" y="0"/>
                    </a:lnTo>
                    <a:cubicBezTo>
                      <a:pt x="0" y="50"/>
                      <a:pt x="-3" y="155"/>
                      <a:pt x="5" y="243"/>
                    </a:cubicBezTo>
                    <a:cubicBezTo>
                      <a:pt x="9" y="290"/>
                      <a:pt x="15" y="332"/>
                      <a:pt x="26" y="359"/>
                    </a:cubicBezTo>
                    <a:cubicBezTo>
                      <a:pt x="31" y="371"/>
                      <a:pt x="37" y="380"/>
                      <a:pt x="44" y="384"/>
                    </a:cubicBezTo>
                    <a:cubicBezTo>
                      <a:pt x="51" y="389"/>
                      <a:pt x="62" y="396"/>
                      <a:pt x="77" y="405"/>
                    </a:cubicBezTo>
                    <a:cubicBezTo>
                      <a:pt x="137" y="441"/>
                      <a:pt x="252" y="509"/>
                      <a:pt x="350" y="565"/>
                    </a:cubicBezTo>
                    <a:cubicBezTo>
                      <a:pt x="360" y="556"/>
                      <a:pt x="371" y="548"/>
                      <a:pt x="381" y="539"/>
                    </a:cubicBezTo>
                    <a:cubicBezTo>
                      <a:pt x="277" y="480"/>
                      <a:pt x="142" y="402"/>
                      <a:pt x="101" y="369"/>
                    </a:cubicBezTo>
                    <a:close/>
                  </a:path>
                </a:pathLst>
              </a:custGeom>
              <a:solidFill>
                <a:srgbClr val="FFB79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35"/>
              <p:cNvSpPr/>
              <p:nvPr/>
            </p:nvSpPr>
            <p:spPr>
              <a:xfrm>
                <a:off x="2030319" y="539388"/>
                <a:ext cx="156553" cy="282770"/>
              </a:xfrm>
              <a:custGeom>
                <a:avLst/>
                <a:gdLst/>
                <a:ahLst/>
                <a:cxnLst/>
                <a:rect l="l" t="t" r="r" b="b"/>
                <a:pathLst>
                  <a:path w="289" h="522" extrusionOk="0">
                    <a:moveTo>
                      <a:pt x="255" y="384"/>
                    </a:moveTo>
                    <a:cubicBezTo>
                      <a:pt x="258" y="382"/>
                      <a:pt x="259" y="378"/>
                      <a:pt x="261" y="374"/>
                    </a:cubicBezTo>
                    <a:cubicBezTo>
                      <a:pt x="275" y="347"/>
                      <a:pt x="283" y="294"/>
                      <a:pt x="286" y="235"/>
                    </a:cubicBezTo>
                    <a:cubicBezTo>
                      <a:pt x="291" y="148"/>
                      <a:pt x="288" y="49"/>
                      <a:pt x="286" y="1"/>
                    </a:cubicBezTo>
                    <a:lnTo>
                      <a:pt x="262" y="0"/>
                    </a:lnTo>
                    <a:cubicBezTo>
                      <a:pt x="262" y="0"/>
                      <a:pt x="262" y="15"/>
                      <a:pt x="262" y="39"/>
                    </a:cubicBezTo>
                    <a:cubicBezTo>
                      <a:pt x="262" y="41"/>
                      <a:pt x="262" y="44"/>
                      <a:pt x="262" y="47"/>
                    </a:cubicBezTo>
                    <a:cubicBezTo>
                      <a:pt x="262" y="63"/>
                      <a:pt x="262" y="81"/>
                      <a:pt x="262" y="101"/>
                    </a:cubicBezTo>
                    <a:cubicBezTo>
                      <a:pt x="261" y="103"/>
                      <a:pt x="261" y="105"/>
                      <a:pt x="261" y="107"/>
                    </a:cubicBezTo>
                    <a:cubicBezTo>
                      <a:pt x="261" y="110"/>
                      <a:pt x="261" y="113"/>
                      <a:pt x="261" y="117"/>
                    </a:cubicBezTo>
                    <a:cubicBezTo>
                      <a:pt x="261" y="120"/>
                      <a:pt x="261" y="124"/>
                      <a:pt x="261" y="127"/>
                    </a:cubicBezTo>
                    <a:cubicBezTo>
                      <a:pt x="261" y="129"/>
                      <a:pt x="261" y="130"/>
                      <a:pt x="261" y="132"/>
                    </a:cubicBezTo>
                    <a:cubicBezTo>
                      <a:pt x="261" y="137"/>
                      <a:pt x="261" y="141"/>
                      <a:pt x="261" y="147"/>
                    </a:cubicBezTo>
                    <a:cubicBezTo>
                      <a:pt x="261" y="149"/>
                      <a:pt x="261" y="152"/>
                      <a:pt x="261" y="154"/>
                    </a:cubicBezTo>
                    <a:cubicBezTo>
                      <a:pt x="261" y="157"/>
                      <a:pt x="260" y="160"/>
                      <a:pt x="260" y="163"/>
                    </a:cubicBezTo>
                    <a:lnTo>
                      <a:pt x="260" y="163"/>
                    </a:lnTo>
                    <a:cubicBezTo>
                      <a:pt x="260" y="166"/>
                      <a:pt x="260" y="168"/>
                      <a:pt x="260" y="170"/>
                    </a:cubicBezTo>
                    <a:cubicBezTo>
                      <a:pt x="260" y="171"/>
                      <a:pt x="260" y="171"/>
                      <a:pt x="260" y="172"/>
                    </a:cubicBezTo>
                    <a:cubicBezTo>
                      <a:pt x="260" y="177"/>
                      <a:pt x="260" y="183"/>
                      <a:pt x="259" y="189"/>
                    </a:cubicBezTo>
                    <a:cubicBezTo>
                      <a:pt x="259" y="197"/>
                      <a:pt x="259" y="206"/>
                      <a:pt x="258" y="214"/>
                    </a:cubicBezTo>
                    <a:cubicBezTo>
                      <a:pt x="258" y="217"/>
                      <a:pt x="258" y="220"/>
                      <a:pt x="258" y="223"/>
                    </a:cubicBezTo>
                    <a:cubicBezTo>
                      <a:pt x="258" y="223"/>
                      <a:pt x="258" y="224"/>
                      <a:pt x="258" y="225"/>
                    </a:cubicBezTo>
                    <a:cubicBezTo>
                      <a:pt x="258" y="228"/>
                      <a:pt x="258" y="230"/>
                      <a:pt x="258" y="233"/>
                    </a:cubicBezTo>
                    <a:cubicBezTo>
                      <a:pt x="257" y="238"/>
                      <a:pt x="257" y="243"/>
                      <a:pt x="257" y="247"/>
                    </a:cubicBezTo>
                    <a:cubicBezTo>
                      <a:pt x="256" y="252"/>
                      <a:pt x="256" y="257"/>
                      <a:pt x="256" y="262"/>
                    </a:cubicBezTo>
                    <a:cubicBezTo>
                      <a:pt x="254" y="284"/>
                      <a:pt x="252" y="304"/>
                      <a:pt x="250" y="319"/>
                    </a:cubicBezTo>
                    <a:cubicBezTo>
                      <a:pt x="250" y="320"/>
                      <a:pt x="250" y="321"/>
                      <a:pt x="250" y="322"/>
                    </a:cubicBezTo>
                    <a:cubicBezTo>
                      <a:pt x="249" y="325"/>
                      <a:pt x="249" y="327"/>
                      <a:pt x="249" y="329"/>
                    </a:cubicBezTo>
                    <a:cubicBezTo>
                      <a:pt x="249" y="331"/>
                      <a:pt x="248" y="332"/>
                      <a:pt x="248" y="333"/>
                    </a:cubicBezTo>
                    <a:cubicBezTo>
                      <a:pt x="248" y="334"/>
                      <a:pt x="247" y="335"/>
                      <a:pt x="247" y="336"/>
                    </a:cubicBezTo>
                    <a:cubicBezTo>
                      <a:pt x="247" y="338"/>
                      <a:pt x="247" y="338"/>
                      <a:pt x="246" y="339"/>
                    </a:cubicBezTo>
                    <a:cubicBezTo>
                      <a:pt x="246" y="341"/>
                      <a:pt x="245" y="343"/>
                      <a:pt x="245" y="345"/>
                    </a:cubicBezTo>
                    <a:cubicBezTo>
                      <a:pt x="215" y="370"/>
                      <a:pt x="105" y="434"/>
                      <a:pt x="0" y="491"/>
                    </a:cubicBezTo>
                    <a:cubicBezTo>
                      <a:pt x="8" y="502"/>
                      <a:pt x="17" y="512"/>
                      <a:pt x="26" y="522"/>
                    </a:cubicBezTo>
                    <a:cubicBezTo>
                      <a:pt x="102" y="484"/>
                      <a:pt x="174" y="444"/>
                      <a:pt x="218" y="415"/>
                    </a:cubicBezTo>
                    <a:cubicBezTo>
                      <a:pt x="236" y="403"/>
                      <a:pt x="249" y="392"/>
                      <a:pt x="255" y="384"/>
                    </a:cubicBezTo>
                    <a:close/>
                  </a:path>
                </a:pathLst>
              </a:custGeom>
              <a:solidFill>
                <a:srgbClr val="FFB79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35"/>
              <p:cNvSpPr/>
              <p:nvPr/>
            </p:nvSpPr>
            <p:spPr>
              <a:xfrm>
                <a:off x="1956647" y="247950"/>
                <a:ext cx="105091" cy="198806"/>
              </a:xfrm>
              <a:custGeom>
                <a:avLst/>
                <a:gdLst/>
                <a:ahLst/>
                <a:cxnLst/>
                <a:rect l="l" t="t" r="r" b="b"/>
                <a:pathLst>
                  <a:path w="194" h="367" extrusionOk="0">
                    <a:moveTo>
                      <a:pt x="194" y="367"/>
                    </a:moveTo>
                    <a:cubicBezTo>
                      <a:pt x="124" y="366"/>
                      <a:pt x="70" y="318"/>
                      <a:pt x="40" y="277"/>
                    </a:cubicBezTo>
                    <a:cubicBezTo>
                      <a:pt x="33" y="268"/>
                      <a:pt x="28" y="259"/>
                      <a:pt x="23" y="251"/>
                    </a:cubicBezTo>
                    <a:cubicBezTo>
                      <a:pt x="0" y="207"/>
                      <a:pt x="-18" y="51"/>
                      <a:pt x="30" y="11"/>
                    </a:cubicBezTo>
                    <a:cubicBezTo>
                      <a:pt x="63" y="-17"/>
                      <a:pt x="92" y="17"/>
                      <a:pt x="106" y="41"/>
                    </a:cubicBezTo>
                    <a:lnTo>
                      <a:pt x="106" y="41"/>
                    </a:lnTo>
                    <a:cubicBezTo>
                      <a:pt x="112" y="51"/>
                      <a:pt x="116" y="59"/>
                      <a:pt x="116" y="59"/>
                    </a:cubicBezTo>
                    <a:lnTo>
                      <a:pt x="194" y="367"/>
                    </a:lnTo>
                    <a:close/>
                  </a:path>
                </a:pathLst>
              </a:custGeom>
              <a:solidFill>
                <a:srgbClr val="FFBF9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35"/>
              <p:cNvSpPr/>
              <p:nvPr/>
            </p:nvSpPr>
            <p:spPr>
              <a:xfrm>
                <a:off x="1961522" y="255534"/>
                <a:ext cx="100215" cy="191222"/>
              </a:xfrm>
              <a:custGeom>
                <a:avLst/>
                <a:gdLst/>
                <a:ahLst/>
                <a:cxnLst/>
                <a:rect l="l" t="t" r="r" b="b"/>
                <a:pathLst>
                  <a:path w="185" h="353" extrusionOk="0">
                    <a:moveTo>
                      <a:pt x="185" y="353"/>
                    </a:moveTo>
                    <a:cubicBezTo>
                      <a:pt x="115" y="352"/>
                      <a:pt x="61" y="304"/>
                      <a:pt x="31" y="263"/>
                    </a:cubicBezTo>
                    <a:cubicBezTo>
                      <a:pt x="29" y="259"/>
                      <a:pt x="26" y="255"/>
                      <a:pt x="24" y="251"/>
                    </a:cubicBezTo>
                    <a:cubicBezTo>
                      <a:pt x="1" y="207"/>
                      <a:pt x="-18" y="51"/>
                      <a:pt x="30" y="11"/>
                    </a:cubicBezTo>
                    <a:cubicBezTo>
                      <a:pt x="57" y="-12"/>
                      <a:pt x="81" y="7"/>
                      <a:pt x="97" y="27"/>
                    </a:cubicBezTo>
                    <a:lnTo>
                      <a:pt x="97" y="27"/>
                    </a:lnTo>
                    <a:cubicBezTo>
                      <a:pt x="103" y="37"/>
                      <a:pt x="107" y="45"/>
                      <a:pt x="107" y="45"/>
                    </a:cubicBezTo>
                    <a:lnTo>
                      <a:pt x="185" y="353"/>
                    </a:lnTo>
                    <a:close/>
                  </a:path>
                </a:pathLst>
              </a:custGeom>
              <a:solidFill>
                <a:srgbClr val="FFD4C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35"/>
              <p:cNvSpPr/>
              <p:nvPr/>
            </p:nvSpPr>
            <p:spPr>
              <a:xfrm>
                <a:off x="1969106" y="305371"/>
                <a:ext cx="60129" cy="102924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90" extrusionOk="0">
                    <a:moveTo>
                      <a:pt x="1" y="30"/>
                    </a:moveTo>
                    <a:cubicBezTo>
                      <a:pt x="-1" y="43"/>
                      <a:pt x="2" y="56"/>
                      <a:pt x="6" y="68"/>
                    </a:cubicBezTo>
                    <a:cubicBezTo>
                      <a:pt x="24" y="120"/>
                      <a:pt x="68" y="156"/>
                      <a:pt x="111" y="190"/>
                    </a:cubicBezTo>
                    <a:cubicBezTo>
                      <a:pt x="97" y="166"/>
                      <a:pt x="90" y="137"/>
                      <a:pt x="90" y="109"/>
                    </a:cubicBezTo>
                    <a:cubicBezTo>
                      <a:pt x="91" y="99"/>
                      <a:pt x="92" y="89"/>
                      <a:pt x="91" y="80"/>
                    </a:cubicBezTo>
                    <a:cubicBezTo>
                      <a:pt x="88" y="40"/>
                      <a:pt x="10" y="-45"/>
                      <a:pt x="1" y="30"/>
                    </a:cubicBezTo>
                    <a:close/>
                  </a:path>
                </a:pathLst>
              </a:custGeom>
              <a:solidFill>
                <a:srgbClr val="FFB79E"/>
              </a:solidFill>
              <a:ln>
                <a:noFill/>
              </a:ln>
            </p:spPr>
            <p:txBody>
              <a:bodyPr spcFirstLastPara="1" wrap="square" lIns="90000" tIns="23400" rIns="90000" bIns="23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35"/>
              <p:cNvSpPr/>
              <p:nvPr/>
            </p:nvSpPr>
            <p:spPr>
              <a:xfrm>
                <a:off x="1974523" y="304829"/>
                <a:ext cx="66088" cy="111050"/>
              </a:xfrm>
              <a:custGeom>
                <a:avLst/>
                <a:gdLst/>
                <a:ahLst/>
                <a:cxnLst/>
                <a:rect l="l" t="t" r="r" b="b"/>
                <a:pathLst>
                  <a:path w="122" h="205" extrusionOk="0">
                    <a:moveTo>
                      <a:pt x="122" y="205"/>
                    </a:moveTo>
                    <a:cubicBezTo>
                      <a:pt x="122" y="205"/>
                      <a:pt x="121" y="204"/>
                      <a:pt x="120" y="203"/>
                    </a:cubicBezTo>
                    <a:cubicBezTo>
                      <a:pt x="118" y="203"/>
                      <a:pt x="116" y="201"/>
                      <a:pt x="113" y="199"/>
                    </a:cubicBezTo>
                    <a:cubicBezTo>
                      <a:pt x="107" y="195"/>
                      <a:pt x="99" y="188"/>
                      <a:pt x="92" y="178"/>
                    </a:cubicBezTo>
                    <a:cubicBezTo>
                      <a:pt x="84" y="168"/>
                      <a:pt x="77" y="154"/>
                      <a:pt x="72" y="138"/>
                    </a:cubicBezTo>
                    <a:cubicBezTo>
                      <a:pt x="68" y="121"/>
                      <a:pt x="67" y="102"/>
                      <a:pt x="73" y="82"/>
                    </a:cubicBezTo>
                    <a:cubicBezTo>
                      <a:pt x="73" y="80"/>
                      <a:pt x="74" y="78"/>
                      <a:pt x="75" y="75"/>
                    </a:cubicBezTo>
                    <a:lnTo>
                      <a:pt x="76" y="73"/>
                    </a:lnTo>
                    <a:lnTo>
                      <a:pt x="76" y="73"/>
                    </a:lnTo>
                    <a:lnTo>
                      <a:pt x="76" y="73"/>
                    </a:lnTo>
                    <a:lnTo>
                      <a:pt x="76" y="73"/>
                    </a:lnTo>
                    <a:lnTo>
                      <a:pt x="76" y="73"/>
                    </a:lnTo>
                    <a:lnTo>
                      <a:pt x="76" y="73"/>
                    </a:lnTo>
                    <a:lnTo>
                      <a:pt x="75" y="72"/>
                    </a:lnTo>
                    <a:lnTo>
                      <a:pt x="73" y="69"/>
                    </a:lnTo>
                    <a:cubicBezTo>
                      <a:pt x="72" y="67"/>
                      <a:pt x="71" y="65"/>
                      <a:pt x="70" y="63"/>
                    </a:cubicBezTo>
                    <a:cubicBezTo>
                      <a:pt x="66" y="56"/>
                      <a:pt x="61" y="49"/>
                      <a:pt x="57" y="42"/>
                    </a:cubicBezTo>
                    <a:cubicBezTo>
                      <a:pt x="52" y="36"/>
                      <a:pt x="47" y="30"/>
                      <a:pt x="42" y="25"/>
                    </a:cubicBezTo>
                    <a:cubicBezTo>
                      <a:pt x="38" y="19"/>
                      <a:pt x="33" y="15"/>
                      <a:pt x="29" y="11"/>
                    </a:cubicBezTo>
                    <a:cubicBezTo>
                      <a:pt x="24" y="7"/>
                      <a:pt x="20" y="5"/>
                      <a:pt x="15" y="5"/>
                    </a:cubicBezTo>
                    <a:cubicBezTo>
                      <a:pt x="11" y="4"/>
                      <a:pt x="7" y="6"/>
                      <a:pt x="5" y="8"/>
                    </a:cubicBezTo>
                    <a:cubicBezTo>
                      <a:pt x="2" y="10"/>
                      <a:pt x="1" y="12"/>
                      <a:pt x="0" y="14"/>
                    </a:cubicBezTo>
                    <a:cubicBezTo>
                      <a:pt x="0" y="15"/>
                      <a:pt x="0" y="17"/>
                      <a:pt x="0" y="17"/>
                    </a:cubicBezTo>
                    <a:cubicBezTo>
                      <a:pt x="0" y="17"/>
                      <a:pt x="-1" y="15"/>
                      <a:pt x="0" y="14"/>
                    </a:cubicBezTo>
                    <a:cubicBezTo>
                      <a:pt x="0" y="12"/>
                      <a:pt x="1" y="9"/>
                      <a:pt x="3" y="6"/>
                    </a:cubicBezTo>
                    <a:cubicBezTo>
                      <a:pt x="5" y="3"/>
                      <a:pt x="10" y="1"/>
                      <a:pt x="15" y="0"/>
                    </a:cubicBezTo>
                    <a:cubicBezTo>
                      <a:pt x="21" y="0"/>
                      <a:pt x="27" y="2"/>
                      <a:pt x="33" y="5"/>
                    </a:cubicBezTo>
                    <a:cubicBezTo>
                      <a:pt x="39" y="9"/>
                      <a:pt x="44" y="13"/>
                      <a:pt x="49" y="18"/>
                    </a:cubicBezTo>
                    <a:cubicBezTo>
                      <a:pt x="55" y="23"/>
                      <a:pt x="60" y="28"/>
                      <a:pt x="66" y="35"/>
                    </a:cubicBezTo>
                    <a:cubicBezTo>
                      <a:pt x="71" y="41"/>
                      <a:pt x="77" y="48"/>
                      <a:pt x="82" y="56"/>
                    </a:cubicBezTo>
                    <a:cubicBezTo>
                      <a:pt x="83" y="58"/>
                      <a:pt x="84" y="60"/>
                      <a:pt x="85" y="62"/>
                    </a:cubicBezTo>
                    <a:lnTo>
                      <a:pt x="87" y="65"/>
                    </a:lnTo>
                    <a:lnTo>
                      <a:pt x="89" y="69"/>
                    </a:lnTo>
                    <a:lnTo>
                      <a:pt x="91" y="72"/>
                    </a:lnTo>
                    <a:cubicBezTo>
                      <a:pt x="91" y="73"/>
                      <a:pt x="90" y="74"/>
                      <a:pt x="90" y="75"/>
                    </a:cubicBezTo>
                    <a:lnTo>
                      <a:pt x="88" y="80"/>
                    </a:lnTo>
                    <a:cubicBezTo>
                      <a:pt x="88" y="82"/>
                      <a:pt x="87" y="84"/>
                      <a:pt x="86" y="86"/>
                    </a:cubicBezTo>
                    <a:cubicBezTo>
                      <a:pt x="82" y="103"/>
                      <a:pt x="82" y="120"/>
                      <a:pt x="84" y="135"/>
                    </a:cubicBezTo>
                    <a:cubicBezTo>
                      <a:pt x="86" y="151"/>
                      <a:pt x="92" y="164"/>
                      <a:pt x="98" y="175"/>
                    </a:cubicBezTo>
                    <a:cubicBezTo>
                      <a:pt x="103" y="185"/>
                      <a:pt x="110" y="193"/>
                      <a:pt x="114" y="197"/>
                    </a:cubicBezTo>
                    <a:cubicBezTo>
                      <a:pt x="117" y="200"/>
                      <a:pt x="119" y="202"/>
                      <a:pt x="120" y="203"/>
                    </a:cubicBezTo>
                    <a:cubicBezTo>
                      <a:pt x="121" y="204"/>
                      <a:pt x="122" y="205"/>
                      <a:pt x="122" y="20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28800" rIns="90000" bIns="28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35"/>
              <p:cNvSpPr/>
              <p:nvPr/>
            </p:nvSpPr>
            <p:spPr>
              <a:xfrm>
                <a:off x="2491851" y="204072"/>
                <a:ext cx="85048" cy="208556"/>
              </a:xfrm>
              <a:custGeom>
                <a:avLst/>
                <a:gdLst/>
                <a:ahLst/>
                <a:cxnLst/>
                <a:rect l="l" t="t" r="r" b="b"/>
                <a:pathLst>
                  <a:path w="157" h="385" extrusionOk="0">
                    <a:moveTo>
                      <a:pt x="0" y="385"/>
                    </a:moveTo>
                    <a:cubicBezTo>
                      <a:pt x="68" y="373"/>
                      <a:pt x="114" y="317"/>
                      <a:pt x="137" y="272"/>
                    </a:cubicBezTo>
                    <a:cubicBezTo>
                      <a:pt x="143" y="261"/>
                      <a:pt x="146" y="251"/>
                      <a:pt x="150" y="243"/>
                    </a:cubicBezTo>
                    <a:cubicBezTo>
                      <a:pt x="165" y="196"/>
                      <a:pt x="159" y="39"/>
                      <a:pt x="105" y="7"/>
                    </a:cubicBezTo>
                    <a:cubicBezTo>
                      <a:pt x="68" y="-16"/>
                      <a:pt x="45" y="24"/>
                      <a:pt x="35" y="49"/>
                    </a:cubicBezTo>
                    <a:lnTo>
                      <a:pt x="35" y="49"/>
                    </a:lnTo>
                    <a:cubicBezTo>
                      <a:pt x="31" y="60"/>
                      <a:pt x="28" y="68"/>
                      <a:pt x="28" y="68"/>
                    </a:cubicBezTo>
                    <a:lnTo>
                      <a:pt x="0" y="385"/>
                    </a:lnTo>
                    <a:close/>
                  </a:path>
                </a:pathLst>
              </a:custGeom>
              <a:solidFill>
                <a:srgbClr val="FFBF9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35"/>
              <p:cNvSpPr/>
              <p:nvPr/>
            </p:nvSpPr>
            <p:spPr>
              <a:xfrm>
                <a:off x="2491851" y="212739"/>
                <a:ext cx="81256" cy="199889"/>
              </a:xfrm>
              <a:custGeom>
                <a:avLst/>
                <a:gdLst/>
                <a:ahLst/>
                <a:cxnLst/>
                <a:rect l="l" t="t" r="r" b="b"/>
                <a:pathLst>
                  <a:path w="150" h="369" extrusionOk="0">
                    <a:moveTo>
                      <a:pt x="0" y="369"/>
                    </a:moveTo>
                    <a:cubicBezTo>
                      <a:pt x="68" y="357"/>
                      <a:pt x="114" y="301"/>
                      <a:pt x="137" y="256"/>
                    </a:cubicBezTo>
                    <a:cubicBezTo>
                      <a:pt x="139" y="251"/>
                      <a:pt x="141" y="247"/>
                      <a:pt x="142" y="242"/>
                    </a:cubicBezTo>
                    <a:cubicBezTo>
                      <a:pt x="158" y="196"/>
                      <a:pt x="152" y="39"/>
                      <a:pt x="98" y="7"/>
                    </a:cubicBezTo>
                    <a:cubicBezTo>
                      <a:pt x="68" y="-12"/>
                      <a:pt x="47" y="10"/>
                      <a:pt x="35" y="33"/>
                    </a:cubicBezTo>
                    <a:lnTo>
                      <a:pt x="35" y="33"/>
                    </a:lnTo>
                    <a:cubicBezTo>
                      <a:pt x="31" y="44"/>
                      <a:pt x="28" y="52"/>
                      <a:pt x="28" y="52"/>
                    </a:cubicBezTo>
                    <a:lnTo>
                      <a:pt x="0" y="369"/>
                    </a:lnTo>
                    <a:close/>
                  </a:path>
                </a:pathLst>
              </a:custGeom>
              <a:solidFill>
                <a:srgbClr val="FFD4C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35"/>
              <p:cNvSpPr/>
              <p:nvPr/>
            </p:nvSpPr>
            <p:spPr>
              <a:xfrm>
                <a:off x="2517311" y="260409"/>
                <a:ext cx="47128" cy="109424"/>
              </a:xfrm>
              <a:custGeom>
                <a:avLst/>
                <a:gdLst/>
                <a:ahLst/>
                <a:cxnLst/>
                <a:rect l="l" t="t" r="r" b="b"/>
                <a:pathLst>
                  <a:path w="87" h="202" extrusionOk="0">
                    <a:moveTo>
                      <a:pt x="84" y="26"/>
                    </a:moveTo>
                    <a:cubicBezTo>
                      <a:pt x="88" y="38"/>
                      <a:pt x="87" y="51"/>
                      <a:pt x="85" y="64"/>
                    </a:cubicBezTo>
                    <a:cubicBezTo>
                      <a:pt x="75" y="118"/>
                      <a:pt x="37" y="161"/>
                      <a:pt x="0" y="202"/>
                    </a:cubicBezTo>
                    <a:cubicBezTo>
                      <a:pt x="10" y="175"/>
                      <a:pt x="12" y="146"/>
                      <a:pt x="8" y="118"/>
                    </a:cubicBezTo>
                    <a:cubicBezTo>
                      <a:pt x="6" y="109"/>
                      <a:pt x="4" y="99"/>
                      <a:pt x="3" y="89"/>
                    </a:cubicBezTo>
                    <a:cubicBezTo>
                      <a:pt x="-1" y="50"/>
                      <a:pt x="63" y="-47"/>
                      <a:pt x="84" y="26"/>
                    </a:cubicBezTo>
                    <a:close/>
                  </a:path>
                </a:pathLst>
              </a:custGeom>
              <a:solidFill>
                <a:srgbClr val="FFB79E"/>
              </a:solidFill>
              <a:ln>
                <a:noFill/>
              </a:ln>
            </p:spPr>
            <p:txBody>
              <a:bodyPr spcFirstLastPara="1" wrap="square" lIns="90000" tIns="27700" rIns="90000" bIns="27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35"/>
              <p:cNvSpPr/>
              <p:nvPr/>
            </p:nvSpPr>
            <p:spPr>
              <a:xfrm>
                <a:off x="2507560" y="259868"/>
                <a:ext cx="49295" cy="118633"/>
              </a:xfrm>
              <a:custGeom>
                <a:avLst/>
                <a:gdLst/>
                <a:ahLst/>
                <a:cxnLst/>
                <a:rect l="l" t="t" r="r" b="b"/>
                <a:pathLst>
                  <a:path w="91" h="219" extrusionOk="0">
                    <a:moveTo>
                      <a:pt x="0" y="219"/>
                    </a:moveTo>
                    <a:cubicBezTo>
                      <a:pt x="0" y="219"/>
                      <a:pt x="1" y="218"/>
                      <a:pt x="2" y="217"/>
                    </a:cubicBezTo>
                    <a:cubicBezTo>
                      <a:pt x="3" y="216"/>
                      <a:pt x="5" y="214"/>
                      <a:pt x="8" y="212"/>
                    </a:cubicBezTo>
                    <a:cubicBezTo>
                      <a:pt x="13" y="207"/>
                      <a:pt x="20" y="199"/>
                      <a:pt x="26" y="188"/>
                    </a:cubicBezTo>
                    <a:cubicBezTo>
                      <a:pt x="32" y="177"/>
                      <a:pt x="37" y="162"/>
                      <a:pt x="39" y="145"/>
                    </a:cubicBezTo>
                    <a:cubicBezTo>
                      <a:pt x="40" y="128"/>
                      <a:pt x="38" y="108"/>
                      <a:pt x="29" y="90"/>
                    </a:cubicBezTo>
                    <a:cubicBezTo>
                      <a:pt x="28" y="88"/>
                      <a:pt x="27" y="86"/>
                      <a:pt x="26" y="83"/>
                    </a:cubicBezTo>
                    <a:lnTo>
                      <a:pt x="25" y="82"/>
                    </a:lnTo>
                    <a:cubicBezTo>
                      <a:pt x="24" y="82"/>
                      <a:pt x="24" y="82"/>
                      <a:pt x="24" y="82"/>
                    </a:cubicBezTo>
                    <a:lnTo>
                      <a:pt x="24" y="82"/>
                    </a:lnTo>
                    <a:lnTo>
                      <a:pt x="24" y="82"/>
                    </a:lnTo>
                    <a:lnTo>
                      <a:pt x="24" y="82"/>
                    </a:lnTo>
                    <a:lnTo>
                      <a:pt x="24" y="82"/>
                    </a:lnTo>
                    <a:lnTo>
                      <a:pt x="25" y="80"/>
                    </a:lnTo>
                    <a:lnTo>
                      <a:pt x="26" y="77"/>
                    </a:lnTo>
                    <a:cubicBezTo>
                      <a:pt x="27" y="75"/>
                      <a:pt x="28" y="73"/>
                      <a:pt x="29" y="71"/>
                    </a:cubicBezTo>
                    <a:cubicBezTo>
                      <a:pt x="32" y="63"/>
                      <a:pt x="35" y="55"/>
                      <a:pt x="39" y="48"/>
                    </a:cubicBezTo>
                    <a:cubicBezTo>
                      <a:pt x="42" y="41"/>
                      <a:pt x="46" y="35"/>
                      <a:pt x="50" y="29"/>
                    </a:cubicBezTo>
                    <a:cubicBezTo>
                      <a:pt x="54" y="23"/>
                      <a:pt x="58" y="17"/>
                      <a:pt x="61" y="13"/>
                    </a:cubicBezTo>
                    <a:cubicBezTo>
                      <a:pt x="65" y="8"/>
                      <a:pt x="69" y="6"/>
                      <a:pt x="74" y="5"/>
                    </a:cubicBezTo>
                    <a:cubicBezTo>
                      <a:pt x="78" y="4"/>
                      <a:pt x="82" y="5"/>
                      <a:pt x="85" y="6"/>
                    </a:cubicBezTo>
                    <a:cubicBezTo>
                      <a:pt x="87" y="8"/>
                      <a:pt x="89" y="10"/>
                      <a:pt x="90" y="11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1" y="14"/>
                      <a:pt x="91" y="13"/>
                      <a:pt x="90" y="11"/>
                    </a:cubicBezTo>
                    <a:cubicBezTo>
                      <a:pt x="90" y="9"/>
                      <a:pt x="89" y="7"/>
                      <a:pt x="86" y="4"/>
                    </a:cubicBezTo>
                    <a:cubicBezTo>
                      <a:pt x="83" y="2"/>
                      <a:pt x="79" y="0"/>
                      <a:pt x="73" y="0"/>
                    </a:cubicBezTo>
                    <a:cubicBezTo>
                      <a:pt x="67" y="1"/>
                      <a:pt x="61" y="4"/>
                      <a:pt x="56" y="8"/>
                    </a:cubicBezTo>
                    <a:cubicBezTo>
                      <a:pt x="52" y="12"/>
                      <a:pt x="47" y="17"/>
                      <a:pt x="42" y="23"/>
                    </a:cubicBezTo>
                    <a:cubicBezTo>
                      <a:pt x="37" y="29"/>
                      <a:pt x="33" y="35"/>
                      <a:pt x="28" y="42"/>
                    </a:cubicBezTo>
                    <a:cubicBezTo>
                      <a:pt x="24" y="49"/>
                      <a:pt x="20" y="57"/>
                      <a:pt x="16" y="66"/>
                    </a:cubicBezTo>
                    <a:cubicBezTo>
                      <a:pt x="15" y="68"/>
                      <a:pt x="14" y="70"/>
                      <a:pt x="14" y="72"/>
                    </a:cubicBezTo>
                    <a:lnTo>
                      <a:pt x="12" y="75"/>
                    </a:lnTo>
                    <a:lnTo>
                      <a:pt x="11" y="80"/>
                    </a:lnTo>
                    <a:lnTo>
                      <a:pt x="9" y="83"/>
                    </a:lnTo>
                    <a:cubicBezTo>
                      <a:pt x="10" y="84"/>
                      <a:pt x="11" y="85"/>
                      <a:pt x="11" y="86"/>
                    </a:cubicBezTo>
                    <a:lnTo>
                      <a:pt x="13" y="90"/>
                    </a:lnTo>
                    <a:cubicBezTo>
                      <a:pt x="14" y="92"/>
                      <a:pt x="15" y="94"/>
                      <a:pt x="16" y="96"/>
                    </a:cubicBezTo>
                    <a:cubicBezTo>
                      <a:pt x="24" y="112"/>
                      <a:pt x="27" y="129"/>
                      <a:pt x="27" y="145"/>
                    </a:cubicBezTo>
                    <a:cubicBezTo>
                      <a:pt x="27" y="160"/>
                      <a:pt x="24" y="174"/>
                      <a:pt x="19" y="185"/>
                    </a:cubicBezTo>
                    <a:cubicBezTo>
                      <a:pt x="15" y="196"/>
                      <a:pt x="10" y="205"/>
                      <a:pt x="6" y="211"/>
                    </a:cubicBezTo>
                    <a:cubicBezTo>
                      <a:pt x="4" y="214"/>
                      <a:pt x="2" y="215"/>
                      <a:pt x="2" y="217"/>
                    </a:cubicBezTo>
                    <a:cubicBezTo>
                      <a:pt x="0" y="218"/>
                      <a:pt x="0" y="219"/>
                      <a:pt x="0" y="2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33825" rIns="90000" bIns="33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35"/>
              <p:cNvSpPr/>
              <p:nvPr/>
            </p:nvSpPr>
            <p:spPr>
              <a:xfrm>
                <a:off x="2009192" y="-81949"/>
                <a:ext cx="498910" cy="717759"/>
              </a:xfrm>
              <a:custGeom>
                <a:avLst/>
                <a:gdLst/>
                <a:ahLst/>
                <a:cxnLst/>
                <a:rect l="l" t="t" r="r" b="b"/>
                <a:pathLst>
                  <a:path w="921" h="1325" extrusionOk="0">
                    <a:moveTo>
                      <a:pt x="920" y="567"/>
                    </a:moveTo>
                    <a:cubicBezTo>
                      <a:pt x="920" y="567"/>
                      <a:pt x="932" y="873"/>
                      <a:pt x="860" y="992"/>
                    </a:cubicBezTo>
                    <a:cubicBezTo>
                      <a:pt x="800" y="1092"/>
                      <a:pt x="716" y="1250"/>
                      <a:pt x="567" y="1314"/>
                    </a:cubicBezTo>
                    <a:cubicBezTo>
                      <a:pt x="538" y="1326"/>
                      <a:pt x="505" y="1329"/>
                      <a:pt x="475" y="1321"/>
                    </a:cubicBezTo>
                    <a:cubicBezTo>
                      <a:pt x="317" y="1282"/>
                      <a:pt x="209" y="1139"/>
                      <a:pt x="134" y="1050"/>
                    </a:cubicBezTo>
                    <a:cubicBezTo>
                      <a:pt x="44" y="943"/>
                      <a:pt x="7" y="640"/>
                      <a:pt x="7" y="640"/>
                    </a:cubicBezTo>
                    <a:cubicBezTo>
                      <a:pt x="5" y="620"/>
                      <a:pt x="3" y="600"/>
                      <a:pt x="2" y="581"/>
                    </a:cubicBezTo>
                    <a:lnTo>
                      <a:pt x="2" y="581"/>
                    </a:lnTo>
                    <a:cubicBezTo>
                      <a:pt x="-34" y="4"/>
                      <a:pt x="416" y="0"/>
                      <a:pt x="416" y="0"/>
                    </a:cubicBezTo>
                    <a:cubicBezTo>
                      <a:pt x="416" y="0"/>
                      <a:pt x="857" y="-31"/>
                      <a:pt x="917" y="537"/>
                    </a:cubicBezTo>
                    <a:cubicBezTo>
                      <a:pt x="919" y="547"/>
                      <a:pt x="919" y="557"/>
                      <a:pt x="920" y="567"/>
                    </a:cubicBezTo>
                    <a:close/>
                  </a:path>
                </a:pathLst>
              </a:custGeom>
              <a:solidFill>
                <a:srgbClr val="FFB79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35"/>
              <p:cNvSpPr/>
              <p:nvPr/>
            </p:nvSpPr>
            <p:spPr>
              <a:xfrm>
                <a:off x="2009192" y="-81949"/>
                <a:ext cx="497285" cy="697716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288" extrusionOk="0">
                    <a:moveTo>
                      <a:pt x="917" y="537"/>
                    </a:moveTo>
                    <a:cubicBezTo>
                      <a:pt x="919" y="586"/>
                      <a:pt x="922" y="846"/>
                      <a:pt x="857" y="954"/>
                    </a:cubicBezTo>
                    <a:cubicBezTo>
                      <a:pt x="797" y="1054"/>
                      <a:pt x="713" y="1212"/>
                      <a:pt x="564" y="1276"/>
                    </a:cubicBezTo>
                    <a:cubicBezTo>
                      <a:pt x="535" y="1288"/>
                      <a:pt x="502" y="1291"/>
                      <a:pt x="472" y="1283"/>
                    </a:cubicBezTo>
                    <a:cubicBezTo>
                      <a:pt x="314" y="1244"/>
                      <a:pt x="206" y="1101"/>
                      <a:pt x="131" y="1012"/>
                    </a:cubicBezTo>
                    <a:cubicBezTo>
                      <a:pt x="41" y="906"/>
                      <a:pt x="4" y="602"/>
                      <a:pt x="4" y="602"/>
                    </a:cubicBezTo>
                    <a:cubicBezTo>
                      <a:pt x="4" y="595"/>
                      <a:pt x="3" y="588"/>
                      <a:pt x="2" y="581"/>
                    </a:cubicBezTo>
                    <a:lnTo>
                      <a:pt x="2" y="581"/>
                    </a:lnTo>
                    <a:cubicBezTo>
                      <a:pt x="-34" y="4"/>
                      <a:pt x="416" y="0"/>
                      <a:pt x="416" y="0"/>
                    </a:cubicBezTo>
                    <a:cubicBezTo>
                      <a:pt x="416" y="0"/>
                      <a:pt x="857" y="-31"/>
                      <a:pt x="917" y="537"/>
                    </a:cubicBezTo>
                    <a:close/>
                  </a:path>
                </a:pathLst>
              </a:custGeom>
              <a:solidFill>
                <a:srgbClr val="FFC3A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35"/>
              <p:cNvSpPr/>
              <p:nvPr/>
            </p:nvSpPr>
            <p:spPr>
              <a:xfrm>
                <a:off x="2082322" y="227365"/>
                <a:ext cx="76922" cy="104007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92" extrusionOk="0">
                    <a:moveTo>
                      <a:pt x="0" y="0"/>
                    </a:moveTo>
                    <a:cubicBezTo>
                      <a:pt x="9" y="18"/>
                      <a:pt x="34" y="31"/>
                      <a:pt x="52" y="38"/>
                    </a:cubicBezTo>
                    <a:cubicBezTo>
                      <a:pt x="60" y="27"/>
                      <a:pt x="70" y="21"/>
                      <a:pt x="82" y="20"/>
                    </a:cubicBezTo>
                    <a:cubicBezTo>
                      <a:pt x="111" y="18"/>
                      <a:pt x="138" y="54"/>
                      <a:pt x="141" y="102"/>
                    </a:cubicBezTo>
                    <a:cubicBezTo>
                      <a:pt x="145" y="149"/>
                      <a:pt x="124" y="190"/>
                      <a:pt x="94" y="192"/>
                    </a:cubicBezTo>
                    <a:cubicBezTo>
                      <a:pt x="65" y="194"/>
                      <a:pt x="38" y="157"/>
                      <a:pt x="34" y="109"/>
                    </a:cubicBezTo>
                    <a:cubicBezTo>
                      <a:pt x="34" y="95"/>
                      <a:pt x="35" y="81"/>
                      <a:pt x="38" y="68"/>
                    </a:cubicBezTo>
                    <a:cubicBezTo>
                      <a:pt x="14" y="5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4100" rIns="90000" bIns="241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35"/>
              <p:cNvSpPr/>
              <p:nvPr/>
            </p:nvSpPr>
            <p:spPr>
              <a:xfrm>
                <a:off x="2358050" y="199738"/>
                <a:ext cx="67171" cy="111050"/>
              </a:xfrm>
              <a:custGeom>
                <a:avLst/>
                <a:gdLst/>
                <a:ahLst/>
                <a:cxnLst/>
                <a:rect l="l" t="t" r="r" b="b"/>
                <a:pathLst>
                  <a:path w="124" h="205" extrusionOk="0">
                    <a:moveTo>
                      <a:pt x="124" y="0"/>
                    </a:moveTo>
                    <a:cubicBezTo>
                      <a:pt x="118" y="20"/>
                      <a:pt x="95" y="37"/>
                      <a:pt x="79" y="46"/>
                    </a:cubicBezTo>
                    <a:cubicBezTo>
                      <a:pt x="69" y="37"/>
                      <a:pt x="58" y="32"/>
                      <a:pt x="47" y="33"/>
                    </a:cubicBezTo>
                    <a:cubicBezTo>
                      <a:pt x="17" y="35"/>
                      <a:pt x="-3" y="76"/>
                      <a:pt x="1" y="123"/>
                    </a:cubicBezTo>
                    <a:cubicBezTo>
                      <a:pt x="5" y="171"/>
                      <a:pt x="32" y="207"/>
                      <a:pt x="62" y="205"/>
                    </a:cubicBezTo>
                    <a:cubicBezTo>
                      <a:pt x="91" y="202"/>
                      <a:pt x="112" y="162"/>
                      <a:pt x="108" y="114"/>
                    </a:cubicBezTo>
                    <a:cubicBezTo>
                      <a:pt x="106" y="100"/>
                      <a:pt x="103" y="86"/>
                      <a:pt x="98" y="74"/>
                    </a:cubicBezTo>
                    <a:cubicBezTo>
                      <a:pt x="118" y="52"/>
                      <a:pt x="124" y="0"/>
                      <a:pt x="1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8800" rIns="90000" bIns="28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p35"/>
              <p:cNvSpPr/>
              <p:nvPr/>
            </p:nvSpPr>
            <p:spPr>
              <a:xfrm>
                <a:off x="2228582" y="379043"/>
                <a:ext cx="65005" cy="33586"/>
              </a:xfrm>
              <a:custGeom>
                <a:avLst/>
                <a:gdLst/>
                <a:ahLst/>
                <a:cxnLst/>
                <a:rect l="l" t="t" r="r" b="b"/>
                <a:pathLst>
                  <a:path w="120" h="62" extrusionOk="0">
                    <a:moveTo>
                      <a:pt x="61" y="0"/>
                    </a:moveTo>
                    <a:cubicBezTo>
                      <a:pt x="83" y="-1"/>
                      <a:pt x="107" y="12"/>
                      <a:pt x="118" y="32"/>
                    </a:cubicBezTo>
                    <a:cubicBezTo>
                      <a:pt x="119" y="34"/>
                      <a:pt x="120" y="37"/>
                      <a:pt x="120" y="40"/>
                    </a:cubicBezTo>
                    <a:cubicBezTo>
                      <a:pt x="119" y="44"/>
                      <a:pt x="114" y="46"/>
                      <a:pt x="111" y="48"/>
                    </a:cubicBezTo>
                    <a:cubicBezTo>
                      <a:pt x="82" y="59"/>
                      <a:pt x="51" y="63"/>
                      <a:pt x="21" y="61"/>
                    </a:cubicBezTo>
                    <a:cubicBezTo>
                      <a:pt x="-33" y="58"/>
                      <a:pt x="33" y="1"/>
                      <a:pt x="61" y="0"/>
                    </a:cubicBezTo>
                    <a:close/>
                  </a:path>
                </a:pathLst>
              </a:custGeom>
              <a:solidFill>
                <a:srgbClr val="FFB79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35"/>
              <p:cNvSpPr/>
              <p:nvPr/>
            </p:nvSpPr>
            <p:spPr>
              <a:xfrm>
                <a:off x="2236166" y="285328"/>
                <a:ext cx="23835" cy="119175"/>
              </a:xfrm>
              <a:custGeom>
                <a:avLst/>
                <a:gdLst/>
                <a:ahLst/>
                <a:cxnLst/>
                <a:rect l="l" t="t" r="r" b="b"/>
                <a:pathLst>
                  <a:path w="44" h="220" extrusionOk="0">
                    <a:moveTo>
                      <a:pt x="21" y="220"/>
                    </a:moveTo>
                    <a:cubicBezTo>
                      <a:pt x="21" y="220"/>
                      <a:pt x="21" y="216"/>
                      <a:pt x="21" y="210"/>
                    </a:cubicBezTo>
                    <a:cubicBezTo>
                      <a:pt x="21" y="208"/>
                      <a:pt x="21" y="204"/>
                      <a:pt x="21" y="200"/>
                    </a:cubicBezTo>
                    <a:cubicBezTo>
                      <a:pt x="21" y="196"/>
                      <a:pt x="21" y="191"/>
                      <a:pt x="21" y="186"/>
                    </a:cubicBezTo>
                    <a:cubicBezTo>
                      <a:pt x="20" y="181"/>
                      <a:pt x="20" y="176"/>
                      <a:pt x="20" y="170"/>
                    </a:cubicBezTo>
                    <a:cubicBezTo>
                      <a:pt x="20" y="164"/>
                      <a:pt x="19" y="158"/>
                      <a:pt x="19" y="151"/>
                    </a:cubicBezTo>
                    <a:cubicBezTo>
                      <a:pt x="18" y="138"/>
                      <a:pt x="17" y="124"/>
                      <a:pt x="15" y="109"/>
                    </a:cubicBezTo>
                    <a:cubicBezTo>
                      <a:pt x="14" y="94"/>
                      <a:pt x="12" y="80"/>
                      <a:pt x="11" y="67"/>
                    </a:cubicBezTo>
                    <a:cubicBezTo>
                      <a:pt x="10" y="61"/>
                      <a:pt x="9" y="55"/>
                      <a:pt x="8" y="49"/>
                    </a:cubicBezTo>
                    <a:cubicBezTo>
                      <a:pt x="7" y="43"/>
                      <a:pt x="6" y="38"/>
                      <a:pt x="6" y="33"/>
                    </a:cubicBezTo>
                    <a:cubicBezTo>
                      <a:pt x="5" y="28"/>
                      <a:pt x="4" y="23"/>
                      <a:pt x="3" y="19"/>
                    </a:cubicBezTo>
                    <a:cubicBezTo>
                      <a:pt x="3" y="15"/>
                      <a:pt x="2" y="12"/>
                      <a:pt x="1" y="9"/>
                    </a:cubicBezTo>
                    <a:cubicBezTo>
                      <a:pt x="0" y="3"/>
                      <a:pt x="0" y="0"/>
                      <a:pt x="0" y="0"/>
                    </a:cubicBezTo>
                    <a:cubicBezTo>
                      <a:pt x="0" y="0"/>
                      <a:pt x="2" y="2"/>
                      <a:pt x="6" y="7"/>
                    </a:cubicBezTo>
                    <a:cubicBezTo>
                      <a:pt x="7" y="9"/>
                      <a:pt x="9" y="12"/>
                      <a:pt x="12" y="16"/>
                    </a:cubicBezTo>
                    <a:cubicBezTo>
                      <a:pt x="14" y="19"/>
                      <a:pt x="16" y="23"/>
                      <a:pt x="19" y="28"/>
                    </a:cubicBezTo>
                    <a:cubicBezTo>
                      <a:pt x="22" y="33"/>
                      <a:pt x="24" y="38"/>
                      <a:pt x="27" y="43"/>
                    </a:cubicBezTo>
                    <a:cubicBezTo>
                      <a:pt x="29" y="49"/>
                      <a:pt x="31" y="55"/>
                      <a:pt x="34" y="62"/>
                    </a:cubicBezTo>
                    <a:cubicBezTo>
                      <a:pt x="38" y="75"/>
                      <a:pt x="42" y="90"/>
                      <a:pt x="44" y="106"/>
                    </a:cubicBezTo>
                    <a:cubicBezTo>
                      <a:pt x="45" y="123"/>
                      <a:pt x="44" y="138"/>
                      <a:pt x="43" y="152"/>
                    </a:cubicBezTo>
                    <a:cubicBezTo>
                      <a:pt x="42" y="159"/>
                      <a:pt x="40" y="165"/>
                      <a:pt x="39" y="171"/>
                    </a:cubicBezTo>
                    <a:cubicBezTo>
                      <a:pt x="38" y="177"/>
                      <a:pt x="36" y="183"/>
                      <a:pt x="34" y="188"/>
                    </a:cubicBezTo>
                    <a:cubicBezTo>
                      <a:pt x="33" y="193"/>
                      <a:pt x="31" y="198"/>
                      <a:pt x="30" y="201"/>
                    </a:cubicBezTo>
                    <a:cubicBezTo>
                      <a:pt x="28" y="205"/>
                      <a:pt x="27" y="209"/>
                      <a:pt x="25" y="211"/>
                    </a:cubicBezTo>
                    <a:cubicBezTo>
                      <a:pt x="23" y="217"/>
                      <a:pt x="21" y="220"/>
                      <a:pt x="21" y="22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34200" rIns="90000" bIns="342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35"/>
              <p:cNvSpPr/>
              <p:nvPr/>
            </p:nvSpPr>
            <p:spPr>
              <a:xfrm>
                <a:off x="2172787" y="429963"/>
                <a:ext cx="208556" cy="12405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229" extrusionOk="0">
                    <a:moveTo>
                      <a:pt x="385" y="3"/>
                    </a:moveTo>
                    <a:cubicBezTo>
                      <a:pt x="385" y="3"/>
                      <a:pt x="155" y="-32"/>
                      <a:pt x="0" y="127"/>
                    </a:cubicBezTo>
                    <a:cubicBezTo>
                      <a:pt x="0" y="127"/>
                      <a:pt x="137" y="257"/>
                      <a:pt x="236" y="223"/>
                    </a:cubicBezTo>
                    <a:cubicBezTo>
                      <a:pt x="356" y="181"/>
                      <a:pt x="385" y="3"/>
                      <a:pt x="385" y="3"/>
                    </a:cubicBezTo>
                    <a:close/>
                  </a:path>
                </a:pathLst>
              </a:custGeom>
              <a:solidFill>
                <a:srgbClr val="FC5B68"/>
              </a:solidFill>
              <a:ln>
                <a:noFill/>
              </a:ln>
            </p:spPr>
            <p:txBody>
              <a:bodyPr spcFirstLastPara="1" wrap="square" lIns="90000" tIns="37425" rIns="90000" bIns="37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35"/>
              <p:cNvSpPr/>
              <p:nvPr/>
            </p:nvSpPr>
            <p:spPr>
              <a:xfrm>
                <a:off x="2179829" y="436464"/>
                <a:ext cx="196097" cy="101841"/>
              </a:xfrm>
              <a:custGeom>
                <a:avLst/>
                <a:gdLst/>
                <a:ahLst/>
                <a:cxnLst/>
                <a:rect l="l" t="t" r="r" b="b"/>
                <a:pathLst>
                  <a:path w="362" h="188" extrusionOk="0">
                    <a:moveTo>
                      <a:pt x="362" y="0"/>
                    </a:moveTo>
                    <a:cubicBezTo>
                      <a:pt x="362" y="0"/>
                      <a:pt x="213" y="6"/>
                      <a:pt x="0" y="114"/>
                    </a:cubicBezTo>
                    <a:cubicBezTo>
                      <a:pt x="0" y="114"/>
                      <a:pt x="93" y="224"/>
                      <a:pt x="223" y="175"/>
                    </a:cubicBezTo>
                    <a:cubicBezTo>
                      <a:pt x="352" y="128"/>
                      <a:pt x="362" y="0"/>
                      <a:pt x="36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22675" rIns="90000" bIns="22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35"/>
              <p:cNvSpPr/>
              <p:nvPr/>
            </p:nvSpPr>
            <p:spPr>
              <a:xfrm>
                <a:off x="2493476" y="113065"/>
                <a:ext cx="30877" cy="258935"/>
              </a:xfrm>
              <a:custGeom>
                <a:avLst/>
                <a:gdLst/>
                <a:ahLst/>
                <a:cxnLst/>
                <a:rect l="l" t="t" r="r" b="b"/>
                <a:pathLst>
                  <a:path w="57" h="478" extrusionOk="0">
                    <a:moveTo>
                      <a:pt x="0" y="478"/>
                    </a:moveTo>
                    <a:cubicBezTo>
                      <a:pt x="0" y="478"/>
                      <a:pt x="0" y="471"/>
                      <a:pt x="2" y="458"/>
                    </a:cubicBezTo>
                    <a:cubicBezTo>
                      <a:pt x="2" y="455"/>
                      <a:pt x="3" y="452"/>
                      <a:pt x="3" y="448"/>
                    </a:cubicBezTo>
                    <a:cubicBezTo>
                      <a:pt x="3" y="444"/>
                      <a:pt x="4" y="440"/>
                      <a:pt x="4" y="436"/>
                    </a:cubicBezTo>
                    <a:cubicBezTo>
                      <a:pt x="5" y="427"/>
                      <a:pt x="6" y="417"/>
                      <a:pt x="7" y="407"/>
                    </a:cubicBezTo>
                    <a:cubicBezTo>
                      <a:pt x="7" y="401"/>
                      <a:pt x="8" y="395"/>
                      <a:pt x="9" y="390"/>
                    </a:cubicBezTo>
                    <a:cubicBezTo>
                      <a:pt x="9" y="384"/>
                      <a:pt x="9" y="378"/>
                      <a:pt x="10" y="371"/>
                    </a:cubicBezTo>
                    <a:cubicBezTo>
                      <a:pt x="11" y="359"/>
                      <a:pt x="11" y="345"/>
                      <a:pt x="12" y="331"/>
                    </a:cubicBezTo>
                    <a:cubicBezTo>
                      <a:pt x="13" y="303"/>
                      <a:pt x="15" y="272"/>
                      <a:pt x="15" y="239"/>
                    </a:cubicBezTo>
                    <a:cubicBezTo>
                      <a:pt x="15" y="207"/>
                      <a:pt x="15" y="176"/>
                      <a:pt x="15" y="148"/>
                    </a:cubicBezTo>
                    <a:cubicBezTo>
                      <a:pt x="14" y="133"/>
                      <a:pt x="14" y="120"/>
                      <a:pt x="13" y="107"/>
                    </a:cubicBezTo>
                    <a:cubicBezTo>
                      <a:pt x="13" y="101"/>
                      <a:pt x="13" y="95"/>
                      <a:pt x="13" y="89"/>
                    </a:cubicBezTo>
                    <a:cubicBezTo>
                      <a:pt x="12" y="82"/>
                      <a:pt x="12" y="77"/>
                      <a:pt x="12" y="71"/>
                    </a:cubicBezTo>
                    <a:cubicBezTo>
                      <a:pt x="11" y="60"/>
                      <a:pt x="10" y="51"/>
                      <a:pt x="10" y="42"/>
                    </a:cubicBezTo>
                    <a:cubicBezTo>
                      <a:pt x="9" y="37"/>
                      <a:pt x="9" y="33"/>
                      <a:pt x="9" y="29"/>
                    </a:cubicBezTo>
                    <a:cubicBezTo>
                      <a:pt x="9" y="26"/>
                      <a:pt x="9" y="22"/>
                      <a:pt x="8" y="19"/>
                    </a:cubicBezTo>
                    <a:cubicBezTo>
                      <a:pt x="7" y="7"/>
                      <a:pt x="7" y="0"/>
                      <a:pt x="7" y="0"/>
                    </a:cubicBezTo>
                    <a:cubicBezTo>
                      <a:pt x="7" y="0"/>
                      <a:pt x="10" y="6"/>
                      <a:pt x="15" y="17"/>
                    </a:cubicBezTo>
                    <a:cubicBezTo>
                      <a:pt x="16" y="20"/>
                      <a:pt x="17" y="23"/>
                      <a:pt x="18" y="27"/>
                    </a:cubicBezTo>
                    <a:cubicBezTo>
                      <a:pt x="20" y="30"/>
                      <a:pt x="22" y="34"/>
                      <a:pt x="23" y="38"/>
                    </a:cubicBezTo>
                    <a:cubicBezTo>
                      <a:pt x="26" y="47"/>
                      <a:pt x="29" y="56"/>
                      <a:pt x="32" y="67"/>
                    </a:cubicBezTo>
                    <a:cubicBezTo>
                      <a:pt x="34" y="72"/>
                      <a:pt x="36" y="78"/>
                      <a:pt x="37" y="84"/>
                    </a:cubicBezTo>
                    <a:cubicBezTo>
                      <a:pt x="39" y="90"/>
                      <a:pt x="40" y="96"/>
                      <a:pt x="42" y="102"/>
                    </a:cubicBezTo>
                    <a:cubicBezTo>
                      <a:pt x="45" y="115"/>
                      <a:pt x="48" y="129"/>
                      <a:pt x="50" y="144"/>
                    </a:cubicBezTo>
                    <a:cubicBezTo>
                      <a:pt x="55" y="174"/>
                      <a:pt x="58" y="207"/>
                      <a:pt x="57" y="242"/>
                    </a:cubicBezTo>
                    <a:cubicBezTo>
                      <a:pt x="57" y="276"/>
                      <a:pt x="53" y="309"/>
                      <a:pt x="47" y="338"/>
                    </a:cubicBezTo>
                    <a:cubicBezTo>
                      <a:pt x="44" y="353"/>
                      <a:pt x="42" y="366"/>
                      <a:pt x="38" y="379"/>
                    </a:cubicBezTo>
                    <a:cubicBezTo>
                      <a:pt x="36" y="385"/>
                      <a:pt x="35" y="391"/>
                      <a:pt x="33" y="397"/>
                    </a:cubicBezTo>
                    <a:cubicBezTo>
                      <a:pt x="31" y="403"/>
                      <a:pt x="29" y="408"/>
                      <a:pt x="28" y="413"/>
                    </a:cubicBezTo>
                    <a:cubicBezTo>
                      <a:pt x="24" y="424"/>
                      <a:pt x="20" y="433"/>
                      <a:pt x="17" y="441"/>
                    </a:cubicBezTo>
                    <a:cubicBezTo>
                      <a:pt x="15" y="445"/>
                      <a:pt x="14" y="448"/>
                      <a:pt x="12" y="452"/>
                    </a:cubicBezTo>
                    <a:cubicBezTo>
                      <a:pt x="11" y="455"/>
                      <a:pt x="9" y="458"/>
                      <a:pt x="8" y="461"/>
                    </a:cubicBezTo>
                    <a:cubicBezTo>
                      <a:pt x="3" y="472"/>
                      <a:pt x="0" y="478"/>
                      <a:pt x="0" y="478"/>
                    </a:cubicBezTo>
                    <a:close/>
                  </a:path>
                </a:pathLst>
              </a:custGeom>
              <a:solidFill>
                <a:srgbClr val="E94E2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35"/>
              <p:cNvSpPr/>
              <p:nvPr/>
            </p:nvSpPr>
            <p:spPr>
              <a:xfrm>
                <a:off x="2004317" y="201363"/>
                <a:ext cx="57421" cy="25514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471" extrusionOk="0">
                    <a:moveTo>
                      <a:pt x="106" y="471"/>
                    </a:moveTo>
                    <a:cubicBezTo>
                      <a:pt x="106" y="471"/>
                      <a:pt x="103" y="465"/>
                      <a:pt x="97" y="454"/>
                    </a:cubicBezTo>
                    <a:cubicBezTo>
                      <a:pt x="92" y="444"/>
                      <a:pt x="84" y="428"/>
                      <a:pt x="75" y="408"/>
                    </a:cubicBezTo>
                    <a:cubicBezTo>
                      <a:pt x="66" y="388"/>
                      <a:pt x="56" y="363"/>
                      <a:pt x="47" y="336"/>
                    </a:cubicBezTo>
                    <a:cubicBezTo>
                      <a:pt x="37" y="309"/>
                      <a:pt x="28" y="278"/>
                      <a:pt x="21" y="244"/>
                    </a:cubicBezTo>
                    <a:cubicBezTo>
                      <a:pt x="13" y="212"/>
                      <a:pt x="9" y="179"/>
                      <a:pt x="5" y="150"/>
                    </a:cubicBezTo>
                    <a:cubicBezTo>
                      <a:pt x="2" y="121"/>
                      <a:pt x="1" y="94"/>
                      <a:pt x="0" y="72"/>
                    </a:cubicBezTo>
                    <a:cubicBezTo>
                      <a:pt x="0" y="50"/>
                      <a:pt x="0" y="32"/>
                      <a:pt x="1" y="19"/>
                    </a:cubicBezTo>
                    <a:cubicBezTo>
                      <a:pt x="2" y="7"/>
                      <a:pt x="3" y="0"/>
                      <a:pt x="3" y="0"/>
                    </a:cubicBezTo>
                    <a:cubicBezTo>
                      <a:pt x="3" y="0"/>
                      <a:pt x="4" y="6"/>
                      <a:pt x="8" y="18"/>
                    </a:cubicBezTo>
                    <a:cubicBezTo>
                      <a:pt x="11" y="30"/>
                      <a:pt x="16" y="47"/>
                      <a:pt x="22" y="69"/>
                    </a:cubicBezTo>
                    <a:cubicBezTo>
                      <a:pt x="27" y="90"/>
                      <a:pt x="34" y="115"/>
                      <a:pt x="40" y="143"/>
                    </a:cubicBezTo>
                    <a:cubicBezTo>
                      <a:pt x="47" y="170"/>
                      <a:pt x="54" y="201"/>
                      <a:pt x="62" y="233"/>
                    </a:cubicBezTo>
                    <a:cubicBezTo>
                      <a:pt x="68" y="265"/>
                      <a:pt x="75" y="296"/>
                      <a:pt x="81" y="324"/>
                    </a:cubicBezTo>
                    <a:cubicBezTo>
                      <a:pt x="86" y="353"/>
                      <a:pt x="90" y="378"/>
                      <a:pt x="95" y="400"/>
                    </a:cubicBezTo>
                    <a:cubicBezTo>
                      <a:pt x="99" y="421"/>
                      <a:pt x="102" y="439"/>
                      <a:pt x="103" y="451"/>
                    </a:cubicBezTo>
                    <a:cubicBezTo>
                      <a:pt x="106" y="464"/>
                      <a:pt x="106" y="471"/>
                      <a:pt x="106" y="471"/>
                    </a:cubicBezTo>
                    <a:close/>
                  </a:path>
                </a:pathLst>
              </a:custGeom>
              <a:solidFill>
                <a:srgbClr val="E94E2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35"/>
              <p:cNvSpPr/>
              <p:nvPr/>
            </p:nvSpPr>
            <p:spPr>
              <a:xfrm>
                <a:off x="1915477" y="-209250"/>
                <a:ext cx="640837" cy="529246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977" extrusionOk="0">
                    <a:moveTo>
                      <a:pt x="636" y="490"/>
                    </a:moveTo>
                    <a:cubicBezTo>
                      <a:pt x="658" y="523"/>
                      <a:pt x="679" y="555"/>
                      <a:pt x="701" y="588"/>
                    </a:cubicBezTo>
                    <a:cubicBezTo>
                      <a:pt x="520" y="546"/>
                      <a:pt x="423" y="518"/>
                      <a:pt x="324" y="362"/>
                    </a:cubicBezTo>
                    <a:cubicBezTo>
                      <a:pt x="329" y="593"/>
                      <a:pt x="231" y="824"/>
                      <a:pt x="57" y="977"/>
                    </a:cubicBezTo>
                    <a:cubicBezTo>
                      <a:pt x="44" y="928"/>
                      <a:pt x="30" y="879"/>
                      <a:pt x="20" y="829"/>
                    </a:cubicBezTo>
                    <a:cubicBezTo>
                      <a:pt x="-7" y="704"/>
                      <a:pt x="-13" y="576"/>
                      <a:pt x="41" y="461"/>
                    </a:cubicBezTo>
                    <a:cubicBezTo>
                      <a:pt x="79" y="379"/>
                      <a:pt x="146" y="311"/>
                      <a:pt x="227" y="272"/>
                    </a:cubicBezTo>
                    <a:cubicBezTo>
                      <a:pt x="249" y="182"/>
                      <a:pt x="322" y="95"/>
                      <a:pt x="403" y="51"/>
                    </a:cubicBezTo>
                    <a:cubicBezTo>
                      <a:pt x="484" y="7"/>
                      <a:pt x="579" y="-6"/>
                      <a:pt x="670" y="2"/>
                    </a:cubicBezTo>
                    <a:cubicBezTo>
                      <a:pt x="735" y="9"/>
                      <a:pt x="798" y="26"/>
                      <a:pt x="855" y="56"/>
                    </a:cubicBezTo>
                    <a:cubicBezTo>
                      <a:pt x="973" y="118"/>
                      <a:pt x="1059" y="231"/>
                      <a:pt x="1105" y="356"/>
                    </a:cubicBezTo>
                    <a:cubicBezTo>
                      <a:pt x="1115" y="381"/>
                      <a:pt x="1123" y="415"/>
                      <a:pt x="1132" y="453"/>
                    </a:cubicBezTo>
                    <a:cubicBezTo>
                      <a:pt x="1163" y="603"/>
                      <a:pt x="1183" y="818"/>
                      <a:pt x="1183" y="818"/>
                    </a:cubicBezTo>
                    <a:cubicBezTo>
                      <a:pt x="1183" y="818"/>
                      <a:pt x="789" y="600"/>
                      <a:pt x="636" y="490"/>
                    </a:cubicBezTo>
                    <a:close/>
                  </a:path>
                </a:pathLst>
              </a:custGeom>
              <a:solidFill>
                <a:srgbClr val="E94E2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35"/>
              <p:cNvSpPr/>
              <p:nvPr/>
            </p:nvSpPr>
            <p:spPr>
              <a:xfrm>
                <a:off x="2018401" y="136359"/>
                <a:ext cx="164137" cy="40086"/>
              </a:xfrm>
              <a:custGeom>
                <a:avLst/>
                <a:gdLst/>
                <a:ahLst/>
                <a:cxnLst/>
                <a:rect l="l" t="t" r="r" b="b"/>
                <a:pathLst>
                  <a:path w="303" h="74" extrusionOk="0">
                    <a:moveTo>
                      <a:pt x="0" y="52"/>
                    </a:moveTo>
                    <a:cubicBezTo>
                      <a:pt x="0" y="52"/>
                      <a:pt x="230" y="-43"/>
                      <a:pt x="288" y="23"/>
                    </a:cubicBezTo>
                    <a:cubicBezTo>
                      <a:pt x="322" y="62"/>
                      <a:pt x="285" y="74"/>
                      <a:pt x="285" y="74"/>
                    </a:cubicBez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FF803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35"/>
              <p:cNvSpPr/>
              <p:nvPr/>
            </p:nvSpPr>
            <p:spPr>
              <a:xfrm>
                <a:off x="2315797" y="114149"/>
                <a:ext cx="162512" cy="47670"/>
              </a:xfrm>
              <a:custGeom>
                <a:avLst/>
                <a:gdLst/>
                <a:ahLst/>
                <a:cxnLst/>
                <a:rect l="l" t="t" r="r" b="b"/>
                <a:pathLst>
                  <a:path w="300" h="88" extrusionOk="0">
                    <a:moveTo>
                      <a:pt x="300" y="21"/>
                    </a:moveTo>
                    <a:cubicBezTo>
                      <a:pt x="300" y="21"/>
                      <a:pt x="57" y="-37"/>
                      <a:pt x="10" y="38"/>
                    </a:cubicBezTo>
                    <a:cubicBezTo>
                      <a:pt x="-17" y="81"/>
                      <a:pt x="22" y="88"/>
                      <a:pt x="22" y="88"/>
                    </a:cubicBezTo>
                    <a:lnTo>
                      <a:pt x="300" y="21"/>
                    </a:lnTo>
                    <a:close/>
                  </a:path>
                </a:pathLst>
              </a:custGeom>
              <a:solidFill>
                <a:srgbClr val="FF803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35"/>
              <p:cNvSpPr/>
              <p:nvPr/>
            </p:nvSpPr>
            <p:spPr>
              <a:xfrm>
                <a:off x="1915477" y="-209250"/>
                <a:ext cx="613210" cy="449073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829" extrusionOk="0">
                    <a:moveTo>
                      <a:pt x="867" y="428"/>
                    </a:moveTo>
                    <a:cubicBezTo>
                      <a:pt x="729" y="396"/>
                      <a:pt x="598" y="339"/>
                      <a:pt x="473" y="275"/>
                    </a:cubicBezTo>
                    <a:cubicBezTo>
                      <a:pt x="474" y="308"/>
                      <a:pt x="480" y="340"/>
                      <a:pt x="490" y="372"/>
                    </a:cubicBezTo>
                    <a:cubicBezTo>
                      <a:pt x="414" y="346"/>
                      <a:pt x="340" y="311"/>
                      <a:pt x="271" y="268"/>
                    </a:cubicBezTo>
                    <a:cubicBezTo>
                      <a:pt x="269" y="386"/>
                      <a:pt x="235" y="503"/>
                      <a:pt x="172" y="602"/>
                    </a:cubicBezTo>
                    <a:cubicBezTo>
                      <a:pt x="173" y="566"/>
                      <a:pt x="162" y="529"/>
                      <a:pt x="142" y="499"/>
                    </a:cubicBezTo>
                    <a:cubicBezTo>
                      <a:pt x="147" y="507"/>
                      <a:pt x="134" y="549"/>
                      <a:pt x="132" y="559"/>
                    </a:cubicBezTo>
                    <a:cubicBezTo>
                      <a:pt x="128" y="580"/>
                      <a:pt x="124" y="600"/>
                      <a:pt x="119" y="621"/>
                    </a:cubicBezTo>
                    <a:cubicBezTo>
                      <a:pt x="101" y="692"/>
                      <a:pt x="74" y="763"/>
                      <a:pt x="27" y="820"/>
                    </a:cubicBezTo>
                    <a:cubicBezTo>
                      <a:pt x="25" y="823"/>
                      <a:pt x="22" y="826"/>
                      <a:pt x="20" y="829"/>
                    </a:cubicBezTo>
                    <a:cubicBezTo>
                      <a:pt x="2" y="746"/>
                      <a:pt x="-7" y="663"/>
                      <a:pt x="5" y="582"/>
                    </a:cubicBezTo>
                    <a:cubicBezTo>
                      <a:pt x="11" y="540"/>
                      <a:pt x="23" y="500"/>
                      <a:pt x="41" y="461"/>
                    </a:cubicBezTo>
                    <a:cubicBezTo>
                      <a:pt x="79" y="380"/>
                      <a:pt x="145" y="312"/>
                      <a:pt x="226" y="273"/>
                    </a:cubicBezTo>
                    <a:cubicBezTo>
                      <a:pt x="226" y="272"/>
                      <a:pt x="226" y="272"/>
                      <a:pt x="227" y="272"/>
                    </a:cubicBezTo>
                    <a:cubicBezTo>
                      <a:pt x="239" y="224"/>
                      <a:pt x="265" y="177"/>
                      <a:pt x="299" y="137"/>
                    </a:cubicBezTo>
                    <a:cubicBezTo>
                      <a:pt x="329" y="102"/>
                      <a:pt x="365" y="72"/>
                      <a:pt x="403" y="51"/>
                    </a:cubicBezTo>
                    <a:cubicBezTo>
                      <a:pt x="484" y="7"/>
                      <a:pt x="579" y="-6"/>
                      <a:pt x="670" y="2"/>
                    </a:cubicBezTo>
                    <a:cubicBezTo>
                      <a:pt x="735" y="9"/>
                      <a:pt x="798" y="26"/>
                      <a:pt x="855" y="56"/>
                    </a:cubicBezTo>
                    <a:cubicBezTo>
                      <a:pt x="940" y="100"/>
                      <a:pt x="1009" y="172"/>
                      <a:pt x="1057" y="255"/>
                    </a:cubicBezTo>
                    <a:cubicBezTo>
                      <a:pt x="1076" y="287"/>
                      <a:pt x="1093" y="321"/>
                      <a:pt x="1105" y="356"/>
                    </a:cubicBezTo>
                    <a:cubicBezTo>
                      <a:pt x="1115" y="381"/>
                      <a:pt x="1123" y="415"/>
                      <a:pt x="1132" y="453"/>
                    </a:cubicBezTo>
                    <a:cubicBezTo>
                      <a:pt x="1043" y="457"/>
                      <a:pt x="953" y="447"/>
                      <a:pt x="867" y="428"/>
                    </a:cubicBezTo>
                    <a:close/>
                  </a:path>
                </a:pathLst>
              </a:custGeom>
              <a:solidFill>
                <a:srgbClr val="FF803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35"/>
              <p:cNvSpPr/>
              <p:nvPr/>
            </p:nvSpPr>
            <p:spPr>
              <a:xfrm>
                <a:off x="1918186" y="-61364"/>
                <a:ext cx="119717" cy="16738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309" extrusionOk="0">
                    <a:moveTo>
                      <a:pt x="221" y="0"/>
                    </a:moveTo>
                    <a:cubicBezTo>
                      <a:pt x="220" y="2"/>
                      <a:pt x="220" y="3"/>
                      <a:pt x="220" y="5"/>
                    </a:cubicBezTo>
                    <a:cubicBezTo>
                      <a:pt x="210" y="64"/>
                      <a:pt x="187" y="123"/>
                      <a:pt x="143" y="164"/>
                    </a:cubicBezTo>
                    <a:cubicBezTo>
                      <a:pt x="142" y="147"/>
                      <a:pt x="141" y="130"/>
                      <a:pt x="140" y="113"/>
                    </a:cubicBezTo>
                    <a:cubicBezTo>
                      <a:pt x="104" y="186"/>
                      <a:pt x="57" y="252"/>
                      <a:pt x="0" y="309"/>
                    </a:cubicBezTo>
                    <a:cubicBezTo>
                      <a:pt x="6" y="267"/>
                      <a:pt x="18" y="227"/>
                      <a:pt x="36" y="188"/>
                    </a:cubicBezTo>
                    <a:cubicBezTo>
                      <a:pt x="74" y="107"/>
                      <a:pt x="140" y="39"/>
                      <a:pt x="221" y="0"/>
                    </a:cubicBezTo>
                    <a:close/>
                  </a:path>
                </a:pathLst>
              </a:custGeom>
              <a:solidFill>
                <a:srgbClr val="FFA04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35"/>
              <p:cNvSpPr/>
              <p:nvPr/>
            </p:nvSpPr>
            <p:spPr>
              <a:xfrm>
                <a:off x="2077447" y="-209250"/>
                <a:ext cx="410612" cy="14138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261" extrusionOk="0">
                    <a:moveTo>
                      <a:pt x="139" y="103"/>
                    </a:moveTo>
                    <a:cubicBezTo>
                      <a:pt x="143" y="125"/>
                      <a:pt x="146" y="148"/>
                      <a:pt x="150" y="172"/>
                    </a:cubicBezTo>
                    <a:cubicBezTo>
                      <a:pt x="99" y="168"/>
                      <a:pt x="48" y="156"/>
                      <a:pt x="0" y="137"/>
                    </a:cubicBezTo>
                    <a:cubicBezTo>
                      <a:pt x="30" y="102"/>
                      <a:pt x="66" y="72"/>
                      <a:pt x="104" y="51"/>
                    </a:cubicBezTo>
                    <a:cubicBezTo>
                      <a:pt x="185" y="7"/>
                      <a:pt x="280" y="-6"/>
                      <a:pt x="371" y="2"/>
                    </a:cubicBezTo>
                    <a:cubicBezTo>
                      <a:pt x="436" y="9"/>
                      <a:pt x="499" y="26"/>
                      <a:pt x="556" y="56"/>
                    </a:cubicBezTo>
                    <a:cubicBezTo>
                      <a:pt x="641" y="100"/>
                      <a:pt x="710" y="172"/>
                      <a:pt x="758" y="255"/>
                    </a:cubicBezTo>
                    <a:cubicBezTo>
                      <a:pt x="546" y="282"/>
                      <a:pt x="325" y="213"/>
                      <a:pt x="139" y="103"/>
                    </a:cubicBezTo>
                    <a:close/>
                  </a:path>
                </a:pathLst>
              </a:custGeom>
              <a:solidFill>
                <a:srgbClr val="FFA04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45" name="Google Shape;845;p35"/>
            <p:cNvSpPr/>
            <p:nvPr/>
          </p:nvSpPr>
          <p:spPr>
            <a:xfrm>
              <a:off x="796451" y="1909484"/>
              <a:ext cx="167398" cy="234431"/>
            </a:xfrm>
            <a:custGeom>
              <a:avLst/>
              <a:gdLst/>
              <a:ahLst/>
              <a:cxnLst/>
              <a:rect l="l" t="t" r="r" b="b"/>
              <a:pathLst>
                <a:path w="2585" h="3620" extrusionOk="0">
                  <a:moveTo>
                    <a:pt x="1140" y="451"/>
                  </a:moveTo>
                  <a:lnTo>
                    <a:pt x="1292" y="0"/>
                  </a:lnTo>
                  <a:lnTo>
                    <a:pt x="1444" y="451"/>
                  </a:lnTo>
                  <a:cubicBezTo>
                    <a:pt x="1640" y="1031"/>
                    <a:pt x="2048" y="1516"/>
                    <a:pt x="2585" y="1810"/>
                  </a:cubicBezTo>
                  <a:cubicBezTo>
                    <a:pt x="2048" y="2104"/>
                    <a:pt x="1640" y="2589"/>
                    <a:pt x="1444" y="3169"/>
                  </a:cubicBezTo>
                  <a:lnTo>
                    <a:pt x="1292" y="3620"/>
                  </a:lnTo>
                  <a:lnTo>
                    <a:pt x="1140" y="3169"/>
                  </a:lnTo>
                  <a:cubicBezTo>
                    <a:pt x="944" y="2589"/>
                    <a:pt x="537" y="2104"/>
                    <a:pt x="0" y="1810"/>
                  </a:cubicBezTo>
                  <a:cubicBezTo>
                    <a:pt x="537" y="1516"/>
                    <a:pt x="944" y="1031"/>
                    <a:pt x="1140" y="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524850" y="2178350"/>
              <a:ext cx="92457" cy="92451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777425" y="2388375"/>
              <a:ext cx="41375" cy="41375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35"/>
            <p:cNvSpPr/>
            <p:nvPr/>
          </p:nvSpPr>
          <p:spPr>
            <a:xfrm rot="10800000">
              <a:off x="3004775" y="3524669"/>
              <a:ext cx="167398" cy="234431"/>
            </a:xfrm>
            <a:custGeom>
              <a:avLst/>
              <a:gdLst/>
              <a:ahLst/>
              <a:cxnLst/>
              <a:rect l="l" t="t" r="r" b="b"/>
              <a:pathLst>
                <a:path w="2585" h="3620" extrusionOk="0">
                  <a:moveTo>
                    <a:pt x="1140" y="451"/>
                  </a:moveTo>
                  <a:lnTo>
                    <a:pt x="1292" y="0"/>
                  </a:lnTo>
                  <a:lnTo>
                    <a:pt x="1444" y="451"/>
                  </a:lnTo>
                  <a:cubicBezTo>
                    <a:pt x="1640" y="1031"/>
                    <a:pt x="2048" y="1516"/>
                    <a:pt x="2585" y="1810"/>
                  </a:cubicBezTo>
                  <a:cubicBezTo>
                    <a:pt x="2048" y="2104"/>
                    <a:pt x="1640" y="2589"/>
                    <a:pt x="1444" y="3169"/>
                  </a:cubicBezTo>
                  <a:lnTo>
                    <a:pt x="1292" y="3620"/>
                  </a:lnTo>
                  <a:lnTo>
                    <a:pt x="1140" y="3169"/>
                  </a:lnTo>
                  <a:cubicBezTo>
                    <a:pt x="944" y="2589"/>
                    <a:pt x="537" y="2104"/>
                    <a:pt x="0" y="1810"/>
                  </a:cubicBezTo>
                  <a:cubicBezTo>
                    <a:pt x="537" y="1516"/>
                    <a:pt x="944" y="1031"/>
                    <a:pt x="1140" y="4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35"/>
            <p:cNvSpPr/>
            <p:nvPr/>
          </p:nvSpPr>
          <p:spPr>
            <a:xfrm rot="10800000">
              <a:off x="3332292" y="3432232"/>
              <a:ext cx="92457" cy="92451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35"/>
            <p:cNvSpPr/>
            <p:nvPr/>
          </p:nvSpPr>
          <p:spPr>
            <a:xfrm rot="10800000">
              <a:off x="3130799" y="3273284"/>
              <a:ext cx="41375" cy="41375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35"/>
            <p:cNvSpPr/>
            <p:nvPr/>
          </p:nvSpPr>
          <p:spPr>
            <a:xfrm rot="10800000">
              <a:off x="3006974" y="1128234"/>
              <a:ext cx="41375" cy="41375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564288" y="3728909"/>
              <a:ext cx="167398" cy="234431"/>
            </a:xfrm>
            <a:custGeom>
              <a:avLst/>
              <a:gdLst/>
              <a:ahLst/>
              <a:cxnLst/>
              <a:rect l="l" t="t" r="r" b="b"/>
              <a:pathLst>
                <a:path w="2585" h="3620" extrusionOk="0">
                  <a:moveTo>
                    <a:pt x="1140" y="451"/>
                  </a:moveTo>
                  <a:lnTo>
                    <a:pt x="1292" y="0"/>
                  </a:lnTo>
                  <a:lnTo>
                    <a:pt x="1444" y="451"/>
                  </a:lnTo>
                  <a:cubicBezTo>
                    <a:pt x="1640" y="1031"/>
                    <a:pt x="2048" y="1516"/>
                    <a:pt x="2585" y="1810"/>
                  </a:cubicBezTo>
                  <a:cubicBezTo>
                    <a:pt x="2048" y="2104"/>
                    <a:pt x="1640" y="2589"/>
                    <a:pt x="1444" y="3169"/>
                  </a:cubicBezTo>
                  <a:lnTo>
                    <a:pt x="1292" y="3620"/>
                  </a:lnTo>
                  <a:lnTo>
                    <a:pt x="1140" y="3169"/>
                  </a:lnTo>
                  <a:cubicBezTo>
                    <a:pt x="944" y="2589"/>
                    <a:pt x="537" y="2104"/>
                    <a:pt x="0" y="1810"/>
                  </a:cubicBezTo>
                  <a:cubicBezTo>
                    <a:pt x="537" y="1516"/>
                    <a:pt x="944" y="1031"/>
                    <a:pt x="1140" y="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850513" y="3984100"/>
              <a:ext cx="92457" cy="92451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641163" y="4178100"/>
              <a:ext cx="41375" cy="41375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627288" y="3616166"/>
              <a:ext cx="41375" cy="41375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35"/>
            <p:cNvSpPr/>
            <p:nvPr/>
          </p:nvSpPr>
          <p:spPr>
            <a:xfrm rot="10800000">
              <a:off x="2839575" y="1169594"/>
              <a:ext cx="167398" cy="234431"/>
            </a:xfrm>
            <a:custGeom>
              <a:avLst/>
              <a:gdLst/>
              <a:ahLst/>
              <a:cxnLst/>
              <a:rect l="l" t="t" r="r" b="b"/>
              <a:pathLst>
                <a:path w="2585" h="3620" extrusionOk="0">
                  <a:moveTo>
                    <a:pt x="1140" y="451"/>
                  </a:moveTo>
                  <a:lnTo>
                    <a:pt x="1292" y="0"/>
                  </a:lnTo>
                  <a:lnTo>
                    <a:pt x="1444" y="451"/>
                  </a:lnTo>
                  <a:cubicBezTo>
                    <a:pt x="1640" y="1031"/>
                    <a:pt x="2048" y="1516"/>
                    <a:pt x="2585" y="1810"/>
                  </a:cubicBezTo>
                  <a:cubicBezTo>
                    <a:pt x="2048" y="2104"/>
                    <a:pt x="1640" y="2589"/>
                    <a:pt x="1444" y="3169"/>
                  </a:cubicBezTo>
                  <a:lnTo>
                    <a:pt x="1292" y="3620"/>
                  </a:lnTo>
                  <a:lnTo>
                    <a:pt x="1140" y="3169"/>
                  </a:lnTo>
                  <a:cubicBezTo>
                    <a:pt x="944" y="2589"/>
                    <a:pt x="537" y="2104"/>
                    <a:pt x="0" y="1810"/>
                  </a:cubicBezTo>
                  <a:cubicBezTo>
                    <a:pt x="537" y="1516"/>
                    <a:pt x="944" y="1031"/>
                    <a:pt x="1140" y="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6"/>
          <p:cNvSpPr txBox="1">
            <a:spLocks noGrp="1"/>
          </p:cNvSpPr>
          <p:nvPr>
            <p:ph type="title"/>
          </p:nvPr>
        </p:nvSpPr>
        <p:spPr>
          <a:xfrm>
            <a:off x="720000" y="51925"/>
            <a:ext cx="77040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Трудности:</a:t>
            </a:r>
            <a:endParaRPr sz="4500"/>
          </a:p>
        </p:txBody>
      </p:sp>
      <p:grpSp>
        <p:nvGrpSpPr>
          <p:cNvPr id="862" name="Google Shape;862;p36"/>
          <p:cNvGrpSpPr/>
          <p:nvPr/>
        </p:nvGrpSpPr>
        <p:grpSpPr>
          <a:xfrm>
            <a:off x="1699641" y="1179596"/>
            <a:ext cx="437415" cy="437415"/>
            <a:chOff x="6265800" y="2431800"/>
            <a:chExt cx="601920" cy="601920"/>
          </a:xfrm>
        </p:grpSpPr>
        <p:sp>
          <p:nvSpPr>
            <p:cNvPr id="863" name="Google Shape;863;p36"/>
            <p:cNvSpPr/>
            <p:nvPr/>
          </p:nvSpPr>
          <p:spPr>
            <a:xfrm>
              <a:off x="6289560" y="2747520"/>
              <a:ext cx="262440" cy="262440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701" y="513"/>
                  </a:moveTo>
                  <a:lnTo>
                    <a:pt x="216" y="28"/>
                  </a:lnTo>
                  <a:cubicBezTo>
                    <a:pt x="177" y="-10"/>
                    <a:pt x="115" y="-10"/>
                    <a:pt x="77" y="28"/>
                  </a:cubicBezTo>
                  <a:cubicBezTo>
                    <a:pt x="39" y="67"/>
                    <a:pt x="39" y="129"/>
                    <a:pt x="77" y="167"/>
                  </a:cubicBezTo>
                  <a:lnTo>
                    <a:pt x="43" y="201"/>
                  </a:lnTo>
                  <a:cubicBezTo>
                    <a:pt x="-15" y="259"/>
                    <a:pt x="-15" y="352"/>
                    <a:pt x="43" y="409"/>
                  </a:cubicBezTo>
                  <a:lnTo>
                    <a:pt x="320" y="687"/>
                  </a:lnTo>
                  <a:cubicBezTo>
                    <a:pt x="377" y="744"/>
                    <a:pt x="470" y="744"/>
                    <a:pt x="527" y="687"/>
                  </a:cubicBezTo>
                  <a:lnTo>
                    <a:pt x="562" y="652"/>
                  </a:lnTo>
                  <a:cubicBezTo>
                    <a:pt x="600" y="690"/>
                    <a:pt x="662" y="690"/>
                    <a:pt x="701" y="652"/>
                  </a:cubicBezTo>
                  <a:cubicBezTo>
                    <a:pt x="739" y="614"/>
                    <a:pt x="739" y="551"/>
                    <a:pt x="701" y="513"/>
                  </a:cubicBezTo>
                  <a:close/>
                </a:path>
              </a:pathLst>
            </a:custGeom>
            <a:solidFill>
              <a:srgbClr val="FF5D0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6265800" y="2944800"/>
              <a:ext cx="88920" cy="88920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109" y="0"/>
                  </a:moveTo>
                  <a:lnTo>
                    <a:pt x="29" y="80"/>
                  </a:lnTo>
                  <a:cubicBezTo>
                    <a:pt x="-9" y="118"/>
                    <a:pt x="-9" y="180"/>
                    <a:pt x="29" y="218"/>
                  </a:cubicBezTo>
                  <a:cubicBezTo>
                    <a:pt x="67" y="256"/>
                    <a:pt x="129" y="256"/>
                    <a:pt x="167" y="218"/>
                  </a:cubicBezTo>
                  <a:lnTo>
                    <a:pt x="247" y="139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FF5D00"/>
            </a:solidFill>
            <a:ln>
              <a:noFill/>
            </a:ln>
          </p:spPr>
          <p:txBody>
            <a:bodyPr spcFirstLastPara="1" wrap="square" lIns="90000" tIns="43900" rIns="90000" bIns="43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6581520" y="2455560"/>
              <a:ext cx="262440" cy="262800"/>
            </a:xfrm>
            <a:custGeom>
              <a:avLst/>
              <a:gdLst/>
              <a:ahLst/>
              <a:cxnLst/>
              <a:rect l="l" t="t" r="r" b="b"/>
              <a:pathLst>
                <a:path w="729" h="730" extrusionOk="0">
                  <a:moveTo>
                    <a:pt x="686" y="320"/>
                  </a:moveTo>
                  <a:lnTo>
                    <a:pt x="409" y="43"/>
                  </a:lnTo>
                  <a:cubicBezTo>
                    <a:pt x="352" y="-14"/>
                    <a:pt x="259" y="-14"/>
                    <a:pt x="201" y="43"/>
                  </a:cubicBezTo>
                  <a:lnTo>
                    <a:pt x="166" y="78"/>
                  </a:lnTo>
                  <a:cubicBezTo>
                    <a:pt x="129" y="39"/>
                    <a:pt x="66" y="39"/>
                    <a:pt x="28" y="78"/>
                  </a:cubicBezTo>
                  <a:cubicBezTo>
                    <a:pt x="-10" y="116"/>
                    <a:pt x="-10" y="178"/>
                    <a:pt x="28" y="216"/>
                  </a:cubicBezTo>
                  <a:lnTo>
                    <a:pt x="513" y="701"/>
                  </a:lnTo>
                  <a:cubicBezTo>
                    <a:pt x="551" y="739"/>
                    <a:pt x="613" y="739"/>
                    <a:pt x="652" y="701"/>
                  </a:cubicBezTo>
                  <a:cubicBezTo>
                    <a:pt x="689" y="662"/>
                    <a:pt x="689" y="601"/>
                    <a:pt x="652" y="562"/>
                  </a:cubicBezTo>
                  <a:lnTo>
                    <a:pt x="686" y="528"/>
                  </a:lnTo>
                  <a:cubicBezTo>
                    <a:pt x="743" y="470"/>
                    <a:pt x="743" y="377"/>
                    <a:pt x="686" y="320"/>
                  </a:cubicBezTo>
                  <a:close/>
                </a:path>
              </a:pathLst>
            </a:custGeom>
            <a:solidFill>
              <a:srgbClr val="FF5D0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6778800" y="2431800"/>
              <a:ext cx="88920" cy="89280"/>
            </a:xfrm>
            <a:custGeom>
              <a:avLst/>
              <a:gdLst/>
              <a:ahLst/>
              <a:cxnLst/>
              <a:rect l="l" t="t" r="r" b="b"/>
              <a:pathLst>
                <a:path w="247" h="248" extrusionOk="0">
                  <a:moveTo>
                    <a:pt x="218" y="29"/>
                  </a:moveTo>
                  <a:cubicBezTo>
                    <a:pt x="180" y="-9"/>
                    <a:pt x="118" y="-9"/>
                    <a:pt x="80" y="29"/>
                  </a:cubicBezTo>
                  <a:lnTo>
                    <a:pt x="0" y="109"/>
                  </a:lnTo>
                  <a:lnTo>
                    <a:pt x="138" y="248"/>
                  </a:lnTo>
                  <a:lnTo>
                    <a:pt x="218" y="168"/>
                  </a:lnTo>
                  <a:cubicBezTo>
                    <a:pt x="256" y="129"/>
                    <a:pt x="256" y="67"/>
                    <a:pt x="218" y="29"/>
                  </a:cubicBezTo>
                  <a:close/>
                </a:path>
              </a:pathLst>
            </a:custGeom>
            <a:solidFill>
              <a:srgbClr val="FF5D00"/>
            </a:solidFill>
            <a:ln>
              <a:noFill/>
            </a:ln>
          </p:spPr>
          <p:txBody>
            <a:bodyPr spcFirstLastPara="1" wrap="square" lIns="90000" tIns="44275" rIns="90000" bIns="442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6454440" y="2620800"/>
              <a:ext cx="224280" cy="224280"/>
            </a:xfrm>
            <a:custGeom>
              <a:avLst/>
              <a:gdLst/>
              <a:ahLst/>
              <a:cxnLst/>
              <a:rect l="l" t="t" r="r" b="b"/>
              <a:pathLst>
                <a:path w="623" h="623" extrusionOk="0">
                  <a:moveTo>
                    <a:pt x="485" y="0"/>
                  </a:moveTo>
                  <a:lnTo>
                    <a:pt x="430" y="54"/>
                  </a:lnTo>
                  <a:cubicBezTo>
                    <a:pt x="380" y="105"/>
                    <a:pt x="352" y="171"/>
                    <a:pt x="352" y="242"/>
                  </a:cubicBezTo>
                  <a:cubicBezTo>
                    <a:pt x="352" y="260"/>
                    <a:pt x="345" y="278"/>
                    <a:pt x="332" y="291"/>
                  </a:cubicBezTo>
                  <a:lnTo>
                    <a:pt x="292" y="331"/>
                  </a:lnTo>
                  <a:cubicBezTo>
                    <a:pt x="279" y="345"/>
                    <a:pt x="261" y="352"/>
                    <a:pt x="243" y="352"/>
                  </a:cubicBezTo>
                  <a:cubicBezTo>
                    <a:pt x="172" y="352"/>
                    <a:pt x="105" y="379"/>
                    <a:pt x="55" y="430"/>
                  </a:cubicBezTo>
                  <a:lnTo>
                    <a:pt x="0" y="484"/>
                  </a:lnTo>
                  <a:lnTo>
                    <a:pt x="139" y="623"/>
                  </a:lnTo>
                  <a:lnTo>
                    <a:pt x="194" y="568"/>
                  </a:lnTo>
                  <a:cubicBezTo>
                    <a:pt x="207" y="555"/>
                    <a:pt x="224" y="548"/>
                    <a:pt x="243" y="548"/>
                  </a:cubicBezTo>
                  <a:cubicBezTo>
                    <a:pt x="314" y="548"/>
                    <a:pt x="380" y="520"/>
                    <a:pt x="430" y="470"/>
                  </a:cubicBezTo>
                  <a:lnTo>
                    <a:pt x="471" y="430"/>
                  </a:lnTo>
                  <a:cubicBezTo>
                    <a:pt x="521" y="379"/>
                    <a:pt x="548" y="313"/>
                    <a:pt x="548" y="242"/>
                  </a:cubicBezTo>
                  <a:cubicBezTo>
                    <a:pt x="548" y="223"/>
                    <a:pt x="556" y="206"/>
                    <a:pt x="569" y="193"/>
                  </a:cubicBezTo>
                  <a:lnTo>
                    <a:pt x="623" y="138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FF5D0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8" name="Google Shape;868;p36"/>
          <p:cNvSpPr txBox="1">
            <a:spLocks noGrp="1"/>
          </p:cNvSpPr>
          <p:nvPr>
            <p:ph type="subTitle" idx="6"/>
          </p:nvPr>
        </p:nvSpPr>
        <p:spPr>
          <a:xfrm>
            <a:off x="720000" y="1617011"/>
            <a:ext cx="2396700" cy="12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latin typeface="Montserrat Medium"/>
                <a:ea typeface="Montserrat Medium"/>
                <a:cs typeface="Montserrat Medium"/>
                <a:sym typeface="Montserrat Medium"/>
              </a:rPr>
              <a:t>Выбор подходящих тренировок</a:t>
            </a:r>
            <a:endParaRPr sz="1800" b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869" name="Google Shape;869;p36"/>
          <p:cNvGrpSpPr/>
          <p:nvPr/>
        </p:nvGrpSpPr>
        <p:grpSpPr>
          <a:xfrm>
            <a:off x="3228255" y="3038057"/>
            <a:ext cx="403580" cy="350345"/>
            <a:chOff x="-28462125" y="3199700"/>
            <a:chExt cx="298550" cy="259150"/>
          </a:xfrm>
        </p:grpSpPr>
        <p:sp>
          <p:nvSpPr>
            <p:cNvPr id="870" name="Google Shape;870;p36"/>
            <p:cNvSpPr/>
            <p:nvPr/>
          </p:nvSpPr>
          <p:spPr>
            <a:xfrm>
              <a:off x="-28459750" y="3284775"/>
              <a:ext cx="296175" cy="104775"/>
            </a:xfrm>
            <a:custGeom>
              <a:avLst/>
              <a:gdLst/>
              <a:ahLst/>
              <a:cxnLst/>
              <a:rect l="l" t="t" r="r" b="b"/>
              <a:pathLst>
                <a:path w="11847" h="4191" extrusionOk="0">
                  <a:moveTo>
                    <a:pt x="5230" y="0"/>
                  </a:moveTo>
                  <a:cubicBezTo>
                    <a:pt x="5073" y="0"/>
                    <a:pt x="4947" y="63"/>
                    <a:pt x="4915" y="189"/>
                  </a:cubicBezTo>
                  <a:lnTo>
                    <a:pt x="4096" y="2080"/>
                  </a:lnTo>
                  <a:lnTo>
                    <a:pt x="347" y="2080"/>
                  </a:lnTo>
                  <a:cubicBezTo>
                    <a:pt x="158" y="2080"/>
                    <a:pt x="0" y="2237"/>
                    <a:pt x="0" y="2426"/>
                  </a:cubicBezTo>
                  <a:cubicBezTo>
                    <a:pt x="0" y="2615"/>
                    <a:pt x="158" y="2773"/>
                    <a:pt x="347" y="2773"/>
                  </a:cubicBezTo>
                  <a:lnTo>
                    <a:pt x="4316" y="2773"/>
                  </a:lnTo>
                  <a:cubicBezTo>
                    <a:pt x="4411" y="2773"/>
                    <a:pt x="4505" y="2710"/>
                    <a:pt x="4600" y="2584"/>
                  </a:cubicBezTo>
                  <a:lnTo>
                    <a:pt x="5199" y="1292"/>
                  </a:lnTo>
                  <a:lnTo>
                    <a:pt x="6238" y="3970"/>
                  </a:lnTo>
                  <a:cubicBezTo>
                    <a:pt x="6301" y="4096"/>
                    <a:pt x="6396" y="4159"/>
                    <a:pt x="6522" y="4191"/>
                  </a:cubicBezTo>
                  <a:lnTo>
                    <a:pt x="6553" y="4191"/>
                  </a:lnTo>
                  <a:cubicBezTo>
                    <a:pt x="6679" y="4191"/>
                    <a:pt x="6805" y="4127"/>
                    <a:pt x="6868" y="4033"/>
                  </a:cubicBezTo>
                  <a:lnTo>
                    <a:pt x="7624" y="2836"/>
                  </a:lnTo>
                  <a:lnTo>
                    <a:pt x="11500" y="2836"/>
                  </a:lnTo>
                  <a:cubicBezTo>
                    <a:pt x="11689" y="2836"/>
                    <a:pt x="11846" y="2678"/>
                    <a:pt x="11846" y="2458"/>
                  </a:cubicBezTo>
                  <a:cubicBezTo>
                    <a:pt x="11846" y="2269"/>
                    <a:pt x="11689" y="2111"/>
                    <a:pt x="11500" y="2111"/>
                  </a:cubicBezTo>
                  <a:lnTo>
                    <a:pt x="7435" y="2111"/>
                  </a:lnTo>
                  <a:cubicBezTo>
                    <a:pt x="7309" y="2111"/>
                    <a:pt x="7183" y="2206"/>
                    <a:pt x="7120" y="2269"/>
                  </a:cubicBezTo>
                  <a:lnTo>
                    <a:pt x="6648" y="3056"/>
                  </a:lnTo>
                  <a:lnTo>
                    <a:pt x="5545" y="221"/>
                  </a:lnTo>
                  <a:cubicBezTo>
                    <a:pt x="5514" y="95"/>
                    <a:pt x="5388" y="0"/>
                    <a:pt x="52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-28462125" y="3199700"/>
              <a:ext cx="295400" cy="125275"/>
            </a:xfrm>
            <a:custGeom>
              <a:avLst/>
              <a:gdLst/>
              <a:ahLst/>
              <a:cxnLst/>
              <a:rect l="l" t="t" r="r" b="b"/>
              <a:pathLst>
                <a:path w="11816" h="5011" extrusionOk="0">
                  <a:moveTo>
                    <a:pt x="3151" y="1"/>
                  </a:moveTo>
                  <a:cubicBezTo>
                    <a:pt x="1387" y="1"/>
                    <a:pt x="1" y="1419"/>
                    <a:pt x="1" y="3277"/>
                  </a:cubicBezTo>
                  <a:cubicBezTo>
                    <a:pt x="1" y="3876"/>
                    <a:pt x="158" y="4349"/>
                    <a:pt x="442" y="4821"/>
                  </a:cubicBezTo>
                  <a:lnTo>
                    <a:pt x="3655" y="4821"/>
                  </a:lnTo>
                  <a:lnTo>
                    <a:pt x="4285" y="3340"/>
                  </a:lnTo>
                  <a:cubicBezTo>
                    <a:pt x="4443" y="2994"/>
                    <a:pt x="4821" y="2773"/>
                    <a:pt x="5199" y="2710"/>
                  </a:cubicBezTo>
                  <a:cubicBezTo>
                    <a:pt x="5672" y="2710"/>
                    <a:pt x="6018" y="2994"/>
                    <a:pt x="6176" y="3403"/>
                  </a:cubicBezTo>
                  <a:lnTo>
                    <a:pt x="6806" y="5010"/>
                  </a:lnTo>
                  <a:cubicBezTo>
                    <a:pt x="6963" y="4884"/>
                    <a:pt x="7215" y="4821"/>
                    <a:pt x="7404" y="4821"/>
                  </a:cubicBezTo>
                  <a:lnTo>
                    <a:pt x="11374" y="4821"/>
                  </a:lnTo>
                  <a:cubicBezTo>
                    <a:pt x="11626" y="4349"/>
                    <a:pt x="11815" y="3813"/>
                    <a:pt x="11815" y="3277"/>
                  </a:cubicBezTo>
                  <a:cubicBezTo>
                    <a:pt x="11815" y="1419"/>
                    <a:pt x="10429" y="1"/>
                    <a:pt x="8665" y="1"/>
                  </a:cubicBezTo>
                  <a:cubicBezTo>
                    <a:pt x="7247" y="1"/>
                    <a:pt x="6396" y="977"/>
                    <a:pt x="5924" y="1860"/>
                  </a:cubicBezTo>
                  <a:cubicBezTo>
                    <a:pt x="5451" y="977"/>
                    <a:pt x="4537" y="1"/>
                    <a:pt x="3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-28405400" y="3360375"/>
              <a:ext cx="186675" cy="98475"/>
            </a:xfrm>
            <a:custGeom>
              <a:avLst/>
              <a:gdLst/>
              <a:ahLst/>
              <a:cxnLst/>
              <a:rect l="l" t="t" r="r" b="b"/>
              <a:pathLst>
                <a:path w="7467" h="3939" extrusionOk="0">
                  <a:moveTo>
                    <a:pt x="2962" y="1"/>
                  </a:moveTo>
                  <a:cubicBezTo>
                    <a:pt x="2773" y="284"/>
                    <a:pt x="2458" y="442"/>
                    <a:pt x="2111" y="442"/>
                  </a:cubicBezTo>
                  <a:lnTo>
                    <a:pt x="0" y="442"/>
                  </a:lnTo>
                  <a:cubicBezTo>
                    <a:pt x="158" y="599"/>
                    <a:pt x="347" y="757"/>
                    <a:pt x="536" y="914"/>
                  </a:cubicBezTo>
                  <a:cubicBezTo>
                    <a:pt x="1449" y="1734"/>
                    <a:pt x="2426" y="2647"/>
                    <a:pt x="3434" y="3813"/>
                  </a:cubicBezTo>
                  <a:cubicBezTo>
                    <a:pt x="3529" y="3907"/>
                    <a:pt x="3592" y="3939"/>
                    <a:pt x="3718" y="3939"/>
                  </a:cubicBezTo>
                  <a:cubicBezTo>
                    <a:pt x="3844" y="3939"/>
                    <a:pt x="3907" y="3907"/>
                    <a:pt x="4001" y="3813"/>
                  </a:cubicBezTo>
                  <a:cubicBezTo>
                    <a:pt x="4978" y="2584"/>
                    <a:pt x="6018" y="1734"/>
                    <a:pt x="6900" y="914"/>
                  </a:cubicBezTo>
                  <a:cubicBezTo>
                    <a:pt x="7120" y="757"/>
                    <a:pt x="7278" y="599"/>
                    <a:pt x="7467" y="442"/>
                  </a:cubicBezTo>
                  <a:lnTo>
                    <a:pt x="5860" y="442"/>
                  </a:lnTo>
                  <a:lnTo>
                    <a:pt x="5293" y="1324"/>
                  </a:lnTo>
                  <a:cubicBezTo>
                    <a:pt x="5104" y="1639"/>
                    <a:pt x="4789" y="1860"/>
                    <a:pt x="4379" y="1860"/>
                  </a:cubicBezTo>
                  <a:lnTo>
                    <a:pt x="4316" y="1860"/>
                  </a:lnTo>
                  <a:cubicBezTo>
                    <a:pt x="3907" y="1797"/>
                    <a:pt x="3592" y="1576"/>
                    <a:pt x="3434" y="1167"/>
                  </a:cubicBezTo>
                  <a:lnTo>
                    <a:pt x="29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3" name="Google Shape;873;p36"/>
          <p:cNvSpPr txBox="1">
            <a:spLocks noGrp="1"/>
          </p:cNvSpPr>
          <p:nvPr>
            <p:ph type="subTitle" idx="6"/>
          </p:nvPr>
        </p:nvSpPr>
        <p:spPr>
          <a:xfrm>
            <a:off x="1699638" y="3534875"/>
            <a:ext cx="3460800" cy="10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latin typeface="Montserrat Medium"/>
                <a:ea typeface="Montserrat Medium"/>
                <a:cs typeface="Montserrat Medium"/>
                <a:sym typeface="Montserrat Medium"/>
              </a:rPr>
              <a:t>Учет индивидуальных особенностей и медицинских факторов</a:t>
            </a:r>
            <a:endParaRPr sz="1800" b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874" name="Google Shape;874;p36"/>
          <p:cNvGrpSpPr/>
          <p:nvPr/>
        </p:nvGrpSpPr>
        <p:grpSpPr>
          <a:xfrm>
            <a:off x="5533959" y="1179592"/>
            <a:ext cx="437401" cy="437401"/>
            <a:chOff x="5651375" y="3806450"/>
            <a:chExt cx="481825" cy="481825"/>
          </a:xfrm>
        </p:grpSpPr>
        <p:sp>
          <p:nvSpPr>
            <p:cNvPr id="875" name="Google Shape;875;p36"/>
            <p:cNvSpPr/>
            <p:nvPr/>
          </p:nvSpPr>
          <p:spPr>
            <a:xfrm>
              <a:off x="579342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5794475" y="4089725"/>
              <a:ext cx="195600" cy="84725"/>
            </a:xfrm>
            <a:custGeom>
              <a:avLst/>
              <a:gdLst/>
              <a:ahLst/>
              <a:cxnLst/>
              <a:rect l="l" t="t" r="r" b="b"/>
              <a:pathLst>
                <a:path w="7824" h="3389" extrusionOk="0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565137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596280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879" name="Google Shape;879;p36"/>
          <p:cNvSpPr txBox="1">
            <a:spLocks noGrp="1"/>
          </p:cNvSpPr>
          <p:nvPr>
            <p:ph type="subTitle" idx="6"/>
          </p:nvPr>
        </p:nvSpPr>
        <p:spPr>
          <a:xfrm>
            <a:off x="4505100" y="1768776"/>
            <a:ext cx="2590800" cy="11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latin typeface="Montserrat Medium"/>
                <a:ea typeface="Montserrat Medium"/>
                <a:cs typeface="Montserrat Medium"/>
                <a:sym typeface="Montserrat Medium"/>
              </a:rPr>
              <a:t>Поддержание мотивации и дисциплины</a:t>
            </a:r>
            <a:endParaRPr sz="1800" b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880" name="Google Shape;880;p36"/>
          <p:cNvGrpSpPr/>
          <p:nvPr/>
        </p:nvGrpSpPr>
        <p:grpSpPr>
          <a:xfrm>
            <a:off x="7095907" y="3038050"/>
            <a:ext cx="400819" cy="400819"/>
            <a:chOff x="2363040" y="4438080"/>
            <a:chExt cx="601920" cy="601920"/>
          </a:xfrm>
        </p:grpSpPr>
        <p:sp>
          <p:nvSpPr>
            <p:cNvPr id="881" name="Google Shape;881;p36"/>
            <p:cNvSpPr/>
            <p:nvPr/>
          </p:nvSpPr>
          <p:spPr>
            <a:xfrm>
              <a:off x="2456640" y="4438080"/>
              <a:ext cx="484200" cy="337320"/>
            </a:xfrm>
            <a:custGeom>
              <a:avLst/>
              <a:gdLst/>
              <a:ahLst/>
              <a:cxnLst/>
              <a:rect l="l" t="t" r="r" b="b"/>
              <a:pathLst>
                <a:path w="1345" h="937" extrusionOk="0">
                  <a:moveTo>
                    <a:pt x="918" y="497"/>
                  </a:moveTo>
                  <a:cubicBezTo>
                    <a:pt x="858" y="497"/>
                    <a:pt x="800" y="512"/>
                    <a:pt x="745" y="544"/>
                  </a:cubicBezTo>
                  <a:cubicBezTo>
                    <a:pt x="738" y="548"/>
                    <a:pt x="730" y="550"/>
                    <a:pt x="723" y="553"/>
                  </a:cubicBezTo>
                  <a:lnTo>
                    <a:pt x="723" y="546"/>
                  </a:lnTo>
                  <a:cubicBezTo>
                    <a:pt x="723" y="465"/>
                    <a:pt x="789" y="399"/>
                    <a:pt x="870" y="399"/>
                  </a:cubicBezTo>
                  <a:cubicBezTo>
                    <a:pt x="897" y="399"/>
                    <a:pt x="918" y="377"/>
                    <a:pt x="918" y="350"/>
                  </a:cubicBezTo>
                  <a:cubicBezTo>
                    <a:pt x="918" y="322"/>
                    <a:pt x="897" y="300"/>
                    <a:pt x="870" y="300"/>
                  </a:cubicBezTo>
                  <a:cubicBezTo>
                    <a:pt x="810" y="300"/>
                    <a:pt x="756" y="323"/>
                    <a:pt x="713" y="359"/>
                  </a:cubicBezTo>
                  <a:cubicBezTo>
                    <a:pt x="672" y="158"/>
                    <a:pt x="491" y="0"/>
                    <a:pt x="279" y="0"/>
                  </a:cubicBezTo>
                  <a:cubicBezTo>
                    <a:pt x="251" y="0"/>
                    <a:pt x="230" y="22"/>
                    <a:pt x="230" y="49"/>
                  </a:cubicBezTo>
                  <a:cubicBezTo>
                    <a:pt x="230" y="278"/>
                    <a:pt x="408" y="470"/>
                    <a:pt x="631" y="492"/>
                  </a:cubicBezTo>
                  <a:cubicBezTo>
                    <a:pt x="627" y="509"/>
                    <a:pt x="625" y="527"/>
                    <a:pt x="625" y="546"/>
                  </a:cubicBezTo>
                  <a:lnTo>
                    <a:pt x="625" y="553"/>
                  </a:lnTo>
                  <a:cubicBezTo>
                    <a:pt x="617" y="550"/>
                    <a:pt x="609" y="548"/>
                    <a:pt x="603" y="544"/>
                  </a:cubicBezTo>
                  <a:cubicBezTo>
                    <a:pt x="547" y="512"/>
                    <a:pt x="486" y="497"/>
                    <a:pt x="426" y="497"/>
                  </a:cubicBezTo>
                  <a:cubicBezTo>
                    <a:pt x="220" y="497"/>
                    <a:pt x="48" y="681"/>
                    <a:pt x="0" y="937"/>
                  </a:cubicBezTo>
                  <a:lnTo>
                    <a:pt x="1345" y="937"/>
                  </a:lnTo>
                  <a:cubicBezTo>
                    <a:pt x="1296" y="681"/>
                    <a:pt x="1124" y="497"/>
                    <a:pt x="918" y="497"/>
                  </a:cubicBezTo>
                  <a:close/>
                </a:path>
              </a:pathLst>
            </a:custGeom>
            <a:solidFill>
              <a:srgbClr val="FF5D0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2363040" y="4704840"/>
              <a:ext cx="78480" cy="70560"/>
            </a:xfrm>
            <a:custGeom>
              <a:avLst/>
              <a:gdLst/>
              <a:ahLst/>
              <a:cxnLst/>
              <a:rect l="l" t="t" r="r" b="b"/>
              <a:pathLst>
                <a:path w="218" h="196" extrusionOk="0">
                  <a:moveTo>
                    <a:pt x="98" y="0"/>
                  </a:moveTo>
                  <a:cubicBezTo>
                    <a:pt x="44" y="0"/>
                    <a:pt x="0" y="44"/>
                    <a:pt x="0" y="98"/>
                  </a:cubicBezTo>
                  <a:cubicBezTo>
                    <a:pt x="0" y="152"/>
                    <a:pt x="44" y="196"/>
                    <a:pt x="98" y="196"/>
                  </a:cubicBezTo>
                  <a:lnTo>
                    <a:pt x="159" y="196"/>
                  </a:lnTo>
                  <a:cubicBezTo>
                    <a:pt x="171" y="126"/>
                    <a:pt x="191" y="60"/>
                    <a:pt x="218" y="0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FF5D00"/>
            </a:solidFill>
            <a:ln>
              <a:noFill/>
            </a:ln>
          </p:spPr>
          <p:txBody>
            <a:bodyPr spcFirstLastPara="1" wrap="square" lIns="90000" tIns="25550" rIns="90000" bIns="25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2480760" y="4951800"/>
              <a:ext cx="435600" cy="88200"/>
            </a:xfrm>
            <a:custGeom>
              <a:avLst/>
              <a:gdLst/>
              <a:ahLst/>
              <a:cxnLst/>
              <a:rect l="l" t="t" r="r" b="b"/>
              <a:pathLst>
                <a:path w="1210" h="245" extrusionOk="0">
                  <a:moveTo>
                    <a:pt x="0" y="0"/>
                  </a:moveTo>
                  <a:cubicBezTo>
                    <a:pt x="83" y="153"/>
                    <a:pt x="214" y="245"/>
                    <a:pt x="359" y="245"/>
                  </a:cubicBezTo>
                  <a:cubicBezTo>
                    <a:pt x="419" y="245"/>
                    <a:pt x="480" y="229"/>
                    <a:pt x="536" y="198"/>
                  </a:cubicBezTo>
                  <a:cubicBezTo>
                    <a:pt x="579" y="173"/>
                    <a:pt x="635" y="173"/>
                    <a:pt x="678" y="198"/>
                  </a:cubicBezTo>
                  <a:cubicBezTo>
                    <a:pt x="733" y="229"/>
                    <a:pt x="791" y="245"/>
                    <a:pt x="851" y="245"/>
                  </a:cubicBezTo>
                  <a:cubicBezTo>
                    <a:pt x="996" y="245"/>
                    <a:pt x="1128" y="153"/>
                    <a:pt x="121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5D00"/>
            </a:solidFill>
            <a:ln>
              <a:noFill/>
            </a:ln>
          </p:spPr>
          <p:txBody>
            <a:bodyPr spcFirstLastPara="1" wrap="square" lIns="90000" tIns="43200" rIns="90000" bIns="432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36"/>
            <p:cNvSpPr/>
            <p:nvPr/>
          </p:nvSpPr>
          <p:spPr>
            <a:xfrm>
              <a:off x="2363040" y="4800960"/>
              <a:ext cx="601920" cy="115560"/>
            </a:xfrm>
            <a:custGeom>
              <a:avLst/>
              <a:gdLst/>
              <a:ahLst/>
              <a:cxnLst/>
              <a:rect l="l" t="t" r="r" b="b"/>
              <a:pathLst>
                <a:path w="1672" h="321" extrusionOk="0">
                  <a:moveTo>
                    <a:pt x="1623" y="27"/>
                  </a:moveTo>
                  <a:lnTo>
                    <a:pt x="98" y="27"/>
                  </a:lnTo>
                  <a:cubicBezTo>
                    <a:pt x="62" y="27"/>
                    <a:pt x="29" y="17"/>
                    <a:pt x="0" y="0"/>
                  </a:cubicBezTo>
                  <a:lnTo>
                    <a:pt x="0" y="125"/>
                  </a:lnTo>
                  <a:cubicBezTo>
                    <a:pt x="0" y="233"/>
                    <a:pt x="88" y="321"/>
                    <a:pt x="196" y="321"/>
                  </a:cubicBezTo>
                  <a:lnTo>
                    <a:pt x="196" y="174"/>
                  </a:lnTo>
                  <a:cubicBezTo>
                    <a:pt x="196" y="147"/>
                    <a:pt x="218" y="125"/>
                    <a:pt x="245" y="125"/>
                  </a:cubicBezTo>
                  <a:cubicBezTo>
                    <a:pt x="272" y="125"/>
                    <a:pt x="294" y="147"/>
                    <a:pt x="294" y="174"/>
                  </a:cubicBezTo>
                  <a:lnTo>
                    <a:pt x="294" y="321"/>
                  </a:lnTo>
                  <a:lnTo>
                    <a:pt x="392" y="321"/>
                  </a:lnTo>
                  <a:lnTo>
                    <a:pt x="392" y="174"/>
                  </a:lnTo>
                  <a:cubicBezTo>
                    <a:pt x="392" y="147"/>
                    <a:pt x="414" y="125"/>
                    <a:pt x="441" y="125"/>
                  </a:cubicBezTo>
                  <a:cubicBezTo>
                    <a:pt x="468" y="125"/>
                    <a:pt x="490" y="147"/>
                    <a:pt x="490" y="174"/>
                  </a:cubicBezTo>
                  <a:lnTo>
                    <a:pt x="490" y="321"/>
                  </a:lnTo>
                  <a:lnTo>
                    <a:pt x="588" y="321"/>
                  </a:lnTo>
                  <a:lnTo>
                    <a:pt x="588" y="174"/>
                  </a:lnTo>
                  <a:cubicBezTo>
                    <a:pt x="588" y="147"/>
                    <a:pt x="610" y="125"/>
                    <a:pt x="636" y="125"/>
                  </a:cubicBezTo>
                  <a:cubicBezTo>
                    <a:pt x="664" y="125"/>
                    <a:pt x="686" y="147"/>
                    <a:pt x="686" y="174"/>
                  </a:cubicBezTo>
                  <a:lnTo>
                    <a:pt x="686" y="321"/>
                  </a:lnTo>
                  <a:lnTo>
                    <a:pt x="787" y="321"/>
                  </a:lnTo>
                  <a:lnTo>
                    <a:pt x="787" y="174"/>
                  </a:lnTo>
                  <a:cubicBezTo>
                    <a:pt x="787" y="147"/>
                    <a:pt x="809" y="125"/>
                    <a:pt x="836" y="125"/>
                  </a:cubicBezTo>
                  <a:cubicBezTo>
                    <a:pt x="863" y="125"/>
                    <a:pt x="885" y="147"/>
                    <a:pt x="885" y="174"/>
                  </a:cubicBezTo>
                  <a:lnTo>
                    <a:pt x="885" y="321"/>
                  </a:lnTo>
                  <a:lnTo>
                    <a:pt x="983" y="321"/>
                  </a:lnTo>
                  <a:lnTo>
                    <a:pt x="983" y="174"/>
                  </a:lnTo>
                  <a:cubicBezTo>
                    <a:pt x="983" y="147"/>
                    <a:pt x="1005" y="125"/>
                    <a:pt x="1031" y="125"/>
                  </a:cubicBezTo>
                  <a:cubicBezTo>
                    <a:pt x="1059" y="125"/>
                    <a:pt x="1081" y="147"/>
                    <a:pt x="1081" y="174"/>
                  </a:cubicBezTo>
                  <a:lnTo>
                    <a:pt x="1081" y="321"/>
                  </a:lnTo>
                  <a:lnTo>
                    <a:pt x="1178" y="321"/>
                  </a:lnTo>
                  <a:lnTo>
                    <a:pt x="1178" y="174"/>
                  </a:lnTo>
                  <a:cubicBezTo>
                    <a:pt x="1178" y="147"/>
                    <a:pt x="1200" y="125"/>
                    <a:pt x="1228" y="125"/>
                  </a:cubicBezTo>
                  <a:cubicBezTo>
                    <a:pt x="1255" y="125"/>
                    <a:pt x="1277" y="147"/>
                    <a:pt x="1277" y="174"/>
                  </a:cubicBezTo>
                  <a:lnTo>
                    <a:pt x="1277" y="321"/>
                  </a:lnTo>
                  <a:lnTo>
                    <a:pt x="1374" y="321"/>
                  </a:lnTo>
                  <a:lnTo>
                    <a:pt x="1374" y="174"/>
                  </a:lnTo>
                  <a:cubicBezTo>
                    <a:pt x="1374" y="147"/>
                    <a:pt x="1396" y="125"/>
                    <a:pt x="1424" y="125"/>
                  </a:cubicBezTo>
                  <a:cubicBezTo>
                    <a:pt x="1450" y="125"/>
                    <a:pt x="1472" y="147"/>
                    <a:pt x="1472" y="174"/>
                  </a:cubicBezTo>
                  <a:lnTo>
                    <a:pt x="1472" y="321"/>
                  </a:lnTo>
                  <a:lnTo>
                    <a:pt x="1623" y="321"/>
                  </a:lnTo>
                  <a:cubicBezTo>
                    <a:pt x="1650" y="321"/>
                    <a:pt x="1672" y="299"/>
                    <a:pt x="1672" y="272"/>
                  </a:cubicBezTo>
                  <a:lnTo>
                    <a:pt x="1672" y="76"/>
                  </a:lnTo>
                  <a:cubicBezTo>
                    <a:pt x="1672" y="49"/>
                    <a:pt x="1650" y="27"/>
                    <a:pt x="1623" y="27"/>
                  </a:cubicBezTo>
                  <a:close/>
                </a:path>
              </a:pathLst>
            </a:custGeom>
            <a:solidFill>
              <a:srgbClr val="FF5D0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5" name="Google Shape;885;p36"/>
          <p:cNvSpPr txBox="1"/>
          <p:nvPr/>
        </p:nvSpPr>
        <p:spPr>
          <a:xfrm>
            <a:off x="5978701" y="3868955"/>
            <a:ext cx="225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6"/>
          <p:cNvSpPr txBox="1"/>
          <p:nvPr/>
        </p:nvSpPr>
        <p:spPr>
          <a:xfrm>
            <a:off x="6168603" y="3368957"/>
            <a:ext cx="2255400" cy="10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Выбор подходящей диеты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Источники данных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2" name="Google Shape;892;p37"/>
          <p:cNvSpPr txBox="1">
            <a:spLocks noGrp="1"/>
          </p:cNvSpPr>
          <p:nvPr>
            <p:ph type="subTitle" idx="1"/>
          </p:nvPr>
        </p:nvSpPr>
        <p:spPr>
          <a:xfrm>
            <a:off x="720000" y="205515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05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База данных научных публикаций по медицине и здоровью</a:t>
            </a:r>
            <a:endParaRPr sz="1050"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93" name="Google Shape;893;p37"/>
          <p:cNvSpPr txBox="1">
            <a:spLocks noGrp="1"/>
          </p:cNvSpPr>
          <p:nvPr>
            <p:ph type="subTitle" idx="4"/>
          </p:nvPr>
        </p:nvSpPr>
        <p:spPr>
          <a:xfrm>
            <a:off x="720000" y="3768525"/>
            <a:ext cx="25623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15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Данные о тренировках, включая бег, велосипед, плавание и другие виды активности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94" name="Google Shape;894;p37"/>
          <p:cNvSpPr txBox="1">
            <a:spLocks noGrp="1"/>
          </p:cNvSpPr>
          <p:nvPr>
            <p:ph type="title" idx="5"/>
          </p:nvPr>
        </p:nvSpPr>
        <p:spPr>
          <a:xfrm>
            <a:off x="720000" y="1251395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95" name="Google Shape;895;p37"/>
          <p:cNvSpPr txBox="1">
            <a:spLocks noGrp="1"/>
          </p:cNvSpPr>
          <p:nvPr>
            <p:ph type="title" idx="6"/>
          </p:nvPr>
        </p:nvSpPr>
        <p:spPr>
          <a:xfrm>
            <a:off x="720000" y="29839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96" name="Google Shape;896;p37"/>
          <p:cNvSpPr txBox="1">
            <a:spLocks noGrp="1"/>
          </p:cNvSpPr>
          <p:nvPr>
            <p:ph type="title" idx="7"/>
          </p:nvPr>
        </p:nvSpPr>
        <p:spPr>
          <a:xfrm>
            <a:off x="3343071" y="1251395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97" name="Google Shape;897;p37"/>
          <p:cNvSpPr txBox="1">
            <a:spLocks noGrp="1"/>
          </p:cNvSpPr>
          <p:nvPr>
            <p:ph type="title" idx="8"/>
          </p:nvPr>
        </p:nvSpPr>
        <p:spPr>
          <a:xfrm>
            <a:off x="3343071" y="29839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98" name="Google Shape;898;p37"/>
          <p:cNvSpPr txBox="1">
            <a:spLocks noGrp="1"/>
          </p:cNvSpPr>
          <p:nvPr>
            <p:ph type="subTitle" idx="9"/>
          </p:nvPr>
        </p:nvSpPr>
        <p:spPr>
          <a:xfrm>
            <a:off x="720000" y="172965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PubMed</a:t>
            </a:r>
            <a:endParaRPr sz="2300"/>
          </a:p>
        </p:txBody>
      </p:sp>
      <p:sp>
        <p:nvSpPr>
          <p:cNvPr id="899" name="Google Shape;899;p37"/>
          <p:cNvSpPr txBox="1">
            <a:spLocks noGrp="1"/>
          </p:cNvSpPr>
          <p:nvPr>
            <p:ph type="subTitle" idx="14"/>
          </p:nvPr>
        </p:nvSpPr>
        <p:spPr>
          <a:xfrm>
            <a:off x="3343075" y="1685738"/>
            <a:ext cx="2431800" cy="9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FoodData Central</a:t>
            </a:r>
            <a:endParaRPr sz="2300"/>
          </a:p>
        </p:txBody>
      </p:sp>
      <p:sp>
        <p:nvSpPr>
          <p:cNvPr id="900" name="Google Shape;900;p37"/>
          <p:cNvSpPr txBox="1">
            <a:spLocks noGrp="1"/>
          </p:cNvSpPr>
          <p:nvPr>
            <p:ph type="subTitle" idx="15"/>
          </p:nvPr>
        </p:nvSpPr>
        <p:spPr>
          <a:xfrm>
            <a:off x="719996" y="343159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Strava</a:t>
            </a:r>
            <a:endParaRPr sz="2300"/>
          </a:p>
        </p:txBody>
      </p:sp>
      <p:sp>
        <p:nvSpPr>
          <p:cNvPr id="901" name="Google Shape;901;p37"/>
          <p:cNvSpPr/>
          <p:nvPr/>
        </p:nvSpPr>
        <p:spPr>
          <a:xfrm rot="4938470">
            <a:off x="5759730" y="2734032"/>
            <a:ext cx="4266383" cy="5120250"/>
          </a:xfrm>
          <a:custGeom>
            <a:avLst/>
            <a:gdLst/>
            <a:ahLst/>
            <a:cxnLst/>
            <a:rect l="l" t="t" r="r" b="b"/>
            <a:pathLst>
              <a:path w="4642" h="5571" extrusionOk="0">
                <a:moveTo>
                  <a:pt x="4460" y="2071"/>
                </a:moveTo>
                <a:cubicBezTo>
                  <a:pt x="4956" y="3558"/>
                  <a:pt x="4402" y="5082"/>
                  <a:pt x="3221" y="5477"/>
                </a:cubicBezTo>
                <a:cubicBezTo>
                  <a:pt x="2040" y="5872"/>
                  <a:pt x="679" y="4987"/>
                  <a:pt x="183" y="3500"/>
                </a:cubicBezTo>
                <a:cubicBezTo>
                  <a:pt x="-314" y="2014"/>
                  <a:pt x="240" y="488"/>
                  <a:pt x="1421" y="94"/>
                </a:cubicBezTo>
                <a:cubicBezTo>
                  <a:pt x="2603" y="-301"/>
                  <a:pt x="3963" y="584"/>
                  <a:pt x="4460" y="20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37"/>
          <p:cNvSpPr txBox="1">
            <a:spLocks noGrp="1"/>
          </p:cNvSpPr>
          <p:nvPr>
            <p:ph type="subTitle" idx="4"/>
          </p:nvPr>
        </p:nvSpPr>
        <p:spPr>
          <a:xfrm>
            <a:off x="3343075" y="2424563"/>
            <a:ext cx="256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Данные о питательной ценности различных продуктов</a:t>
            </a:r>
            <a:endParaRPr sz="1150"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903" name="Google Shape;903;p37"/>
          <p:cNvGrpSpPr/>
          <p:nvPr/>
        </p:nvGrpSpPr>
        <p:grpSpPr>
          <a:xfrm>
            <a:off x="5905376" y="177690"/>
            <a:ext cx="3201263" cy="4788123"/>
            <a:chOff x="5417376" y="444252"/>
            <a:chExt cx="3201263" cy="4788123"/>
          </a:xfrm>
        </p:grpSpPr>
        <p:sp>
          <p:nvSpPr>
            <p:cNvPr id="904" name="Google Shape;904;p37"/>
            <p:cNvSpPr/>
            <p:nvPr/>
          </p:nvSpPr>
          <p:spPr>
            <a:xfrm>
              <a:off x="6576223" y="444252"/>
              <a:ext cx="2042415" cy="855025"/>
            </a:xfrm>
            <a:custGeom>
              <a:avLst/>
              <a:gdLst/>
              <a:ahLst/>
              <a:cxnLst/>
              <a:rect l="l" t="t" r="r" b="b"/>
              <a:pathLst>
                <a:path w="5401" h="2261" extrusionOk="0">
                  <a:moveTo>
                    <a:pt x="5370" y="2169"/>
                  </a:moveTo>
                  <a:cubicBezTo>
                    <a:pt x="5448" y="1983"/>
                    <a:pt x="5373" y="1746"/>
                    <a:pt x="5202" y="1638"/>
                  </a:cubicBezTo>
                  <a:cubicBezTo>
                    <a:pt x="5031" y="1531"/>
                    <a:pt x="4784" y="1567"/>
                    <a:pt x="4651" y="1717"/>
                  </a:cubicBezTo>
                  <a:cubicBezTo>
                    <a:pt x="4749" y="1435"/>
                    <a:pt x="4642" y="1094"/>
                    <a:pt x="4399" y="919"/>
                  </a:cubicBezTo>
                  <a:cubicBezTo>
                    <a:pt x="4156" y="745"/>
                    <a:pt x="3799" y="751"/>
                    <a:pt x="3562" y="935"/>
                  </a:cubicBezTo>
                  <a:cubicBezTo>
                    <a:pt x="3616" y="598"/>
                    <a:pt x="3432" y="237"/>
                    <a:pt x="3129" y="83"/>
                  </a:cubicBezTo>
                  <a:cubicBezTo>
                    <a:pt x="2825" y="-71"/>
                    <a:pt x="2425" y="-6"/>
                    <a:pt x="2186" y="236"/>
                  </a:cubicBezTo>
                  <a:cubicBezTo>
                    <a:pt x="1946" y="478"/>
                    <a:pt x="1886" y="878"/>
                    <a:pt x="2043" y="1180"/>
                  </a:cubicBezTo>
                  <a:cubicBezTo>
                    <a:pt x="1830" y="1032"/>
                    <a:pt x="1525" y="1030"/>
                    <a:pt x="1309" y="1176"/>
                  </a:cubicBezTo>
                  <a:cubicBezTo>
                    <a:pt x="1094" y="1322"/>
                    <a:pt x="983" y="1606"/>
                    <a:pt x="1041" y="1859"/>
                  </a:cubicBezTo>
                  <a:cubicBezTo>
                    <a:pt x="916" y="1640"/>
                    <a:pt x="629" y="1529"/>
                    <a:pt x="389" y="1606"/>
                  </a:cubicBezTo>
                  <a:cubicBezTo>
                    <a:pt x="199" y="1666"/>
                    <a:pt x="-165" y="2048"/>
                    <a:pt x="85" y="2223"/>
                  </a:cubicBezTo>
                  <a:cubicBezTo>
                    <a:pt x="198" y="2301"/>
                    <a:pt x="530" y="2234"/>
                    <a:pt x="663" y="2232"/>
                  </a:cubicBezTo>
                  <a:cubicBezTo>
                    <a:pt x="878" y="2229"/>
                    <a:pt x="1092" y="2226"/>
                    <a:pt x="1307" y="2223"/>
                  </a:cubicBezTo>
                  <a:cubicBezTo>
                    <a:pt x="2172" y="2212"/>
                    <a:pt x="3038" y="2200"/>
                    <a:pt x="3904" y="2189"/>
                  </a:cubicBezTo>
                  <a:cubicBezTo>
                    <a:pt x="4393" y="2182"/>
                    <a:pt x="4881" y="2175"/>
                    <a:pt x="5370" y="2169"/>
                  </a:cubicBezTo>
                  <a:close/>
                </a:path>
              </a:pathLst>
            </a:custGeom>
            <a:solidFill>
              <a:srgbClr val="FFFFFF">
                <a:alpha val="4873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5417376" y="1969863"/>
              <a:ext cx="1292199" cy="456709"/>
            </a:xfrm>
            <a:custGeom>
              <a:avLst/>
              <a:gdLst/>
              <a:ahLst/>
              <a:cxnLst/>
              <a:rect l="l" t="t" r="r" b="b"/>
              <a:pathLst>
                <a:path w="5755" h="2034" extrusionOk="0">
                  <a:moveTo>
                    <a:pt x="5732" y="2034"/>
                  </a:moveTo>
                  <a:cubicBezTo>
                    <a:pt x="5755" y="1757"/>
                    <a:pt x="5779" y="1475"/>
                    <a:pt x="5707" y="1207"/>
                  </a:cubicBezTo>
                  <a:cubicBezTo>
                    <a:pt x="5635" y="939"/>
                    <a:pt x="5449" y="685"/>
                    <a:pt x="5181" y="611"/>
                  </a:cubicBezTo>
                  <a:cubicBezTo>
                    <a:pt x="4914" y="538"/>
                    <a:pt x="4583" y="711"/>
                    <a:pt x="4554" y="986"/>
                  </a:cubicBezTo>
                  <a:cubicBezTo>
                    <a:pt x="4538" y="784"/>
                    <a:pt x="4521" y="578"/>
                    <a:pt x="4441" y="392"/>
                  </a:cubicBezTo>
                  <a:cubicBezTo>
                    <a:pt x="4360" y="206"/>
                    <a:pt x="4203" y="41"/>
                    <a:pt x="4003" y="6"/>
                  </a:cubicBezTo>
                  <a:cubicBezTo>
                    <a:pt x="3771" y="-33"/>
                    <a:pt x="3539" y="114"/>
                    <a:pt x="3408" y="310"/>
                  </a:cubicBezTo>
                  <a:cubicBezTo>
                    <a:pt x="3278" y="506"/>
                    <a:pt x="3227" y="743"/>
                    <a:pt x="3180" y="974"/>
                  </a:cubicBezTo>
                  <a:cubicBezTo>
                    <a:pt x="3087" y="765"/>
                    <a:pt x="2742" y="743"/>
                    <a:pt x="2623" y="937"/>
                  </a:cubicBezTo>
                  <a:cubicBezTo>
                    <a:pt x="2608" y="729"/>
                    <a:pt x="2529" y="520"/>
                    <a:pt x="2381" y="373"/>
                  </a:cubicBezTo>
                  <a:cubicBezTo>
                    <a:pt x="2233" y="226"/>
                    <a:pt x="2011" y="147"/>
                    <a:pt x="1807" y="194"/>
                  </a:cubicBezTo>
                  <a:cubicBezTo>
                    <a:pt x="1574" y="249"/>
                    <a:pt x="1400" y="455"/>
                    <a:pt x="1318" y="680"/>
                  </a:cubicBezTo>
                  <a:cubicBezTo>
                    <a:pt x="1237" y="906"/>
                    <a:pt x="1233" y="1151"/>
                    <a:pt x="1229" y="1390"/>
                  </a:cubicBezTo>
                  <a:cubicBezTo>
                    <a:pt x="1041" y="1162"/>
                    <a:pt x="701" y="1075"/>
                    <a:pt x="426" y="1185"/>
                  </a:cubicBezTo>
                  <a:cubicBezTo>
                    <a:pt x="200" y="1276"/>
                    <a:pt x="-156" y="1668"/>
                    <a:pt x="76" y="1915"/>
                  </a:cubicBezTo>
                  <a:cubicBezTo>
                    <a:pt x="197" y="2044"/>
                    <a:pt x="443" y="1996"/>
                    <a:pt x="601" y="1997"/>
                  </a:cubicBezTo>
                  <a:cubicBezTo>
                    <a:pt x="841" y="1999"/>
                    <a:pt x="1081" y="2001"/>
                    <a:pt x="1321" y="2002"/>
                  </a:cubicBezTo>
                  <a:cubicBezTo>
                    <a:pt x="2259" y="2009"/>
                    <a:pt x="3196" y="2015"/>
                    <a:pt x="4134" y="2022"/>
                  </a:cubicBezTo>
                  <a:cubicBezTo>
                    <a:pt x="4667" y="2026"/>
                    <a:pt x="5199" y="2030"/>
                    <a:pt x="5732" y="2034"/>
                  </a:cubicBezTo>
                  <a:close/>
                </a:path>
              </a:pathLst>
            </a:custGeom>
            <a:solidFill>
              <a:srgbClr val="FFFFFF">
                <a:alpha val="4873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37"/>
            <p:cNvSpPr/>
            <p:nvPr/>
          </p:nvSpPr>
          <p:spPr>
            <a:xfrm rot="-317094">
              <a:off x="5707604" y="4672502"/>
              <a:ext cx="2283691" cy="455668"/>
            </a:xfrm>
            <a:custGeom>
              <a:avLst/>
              <a:gdLst/>
              <a:ahLst/>
              <a:cxnLst/>
              <a:rect l="l" t="t" r="r" b="b"/>
              <a:pathLst>
                <a:path w="3646" h="3100" extrusionOk="0">
                  <a:moveTo>
                    <a:pt x="2367" y="307"/>
                  </a:moveTo>
                  <a:cubicBezTo>
                    <a:pt x="2910" y="628"/>
                    <a:pt x="3308" y="1162"/>
                    <a:pt x="3540" y="1749"/>
                  </a:cubicBezTo>
                  <a:cubicBezTo>
                    <a:pt x="3637" y="1994"/>
                    <a:pt x="3703" y="2281"/>
                    <a:pt x="3576" y="2512"/>
                  </a:cubicBezTo>
                  <a:cubicBezTo>
                    <a:pt x="3458" y="2725"/>
                    <a:pt x="3212" y="2824"/>
                    <a:pt x="2984" y="2908"/>
                  </a:cubicBezTo>
                  <a:cubicBezTo>
                    <a:pt x="2701" y="3011"/>
                    <a:pt x="2407" y="3115"/>
                    <a:pt x="2106" y="3098"/>
                  </a:cubicBezTo>
                  <a:cubicBezTo>
                    <a:pt x="1833" y="3083"/>
                    <a:pt x="1576" y="2972"/>
                    <a:pt x="1326" y="2861"/>
                  </a:cubicBezTo>
                  <a:cubicBezTo>
                    <a:pt x="1030" y="2730"/>
                    <a:pt x="729" y="2596"/>
                    <a:pt x="490" y="2378"/>
                  </a:cubicBezTo>
                  <a:cubicBezTo>
                    <a:pt x="191" y="2107"/>
                    <a:pt x="10" y="1710"/>
                    <a:pt x="0" y="1307"/>
                  </a:cubicBezTo>
                  <a:cubicBezTo>
                    <a:pt x="-9" y="938"/>
                    <a:pt x="138" y="420"/>
                    <a:pt x="453" y="187"/>
                  </a:cubicBezTo>
                  <a:cubicBezTo>
                    <a:pt x="736" y="-23"/>
                    <a:pt x="1241" y="-21"/>
                    <a:pt x="1569" y="26"/>
                  </a:cubicBezTo>
                  <a:cubicBezTo>
                    <a:pt x="1850" y="67"/>
                    <a:pt x="2123" y="163"/>
                    <a:pt x="2367" y="307"/>
                  </a:cubicBezTo>
                  <a:close/>
                </a:path>
              </a:pathLst>
            </a:custGeom>
            <a:solidFill>
              <a:srgbClr val="340C02">
                <a:alpha val="1250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07" name="Google Shape;907;p37"/>
            <p:cNvGrpSpPr/>
            <p:nvPr/>
          </p:nvGrpSpPr>
          <p:grpSpPr>
            <a:xfrm flipH="1">
              <a:off x="6162382" y="628598"/>
              <a:ext cx="1417822" cy="4364118"/>
              <a:chOff x="3160148" y="-92550"/>
              <a:chExt cx="1768299" cy="5442901"/>
            </a:xfrm>
          </p:grpSpPr>
          <p:sp>
            <p:nvSpPr>
              <p:cNvPr id="908" name="Google Shape;908;p37"/>
              <p:cNvSpPr/>
              <p:nvPr/>
            </p:nvSpPr>
            <p:spPr>
              <a:xfrm>
                <a:off x="3492600" y="3070494"/>
                <a:ext cx="630511" cy="1768766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3703" extrusionOk="0">
                    <a:moveTo>
                      <a:pt x="541" y="389"/>
                    </a:moveTo>
                    <a:cubicBezTo>
                      <a:pt x="541" y="389"/>
                      <a:pt x="540" y="233"/>
                      <a:pt x="539" y="0"/>
                    </a:cubicBezTo>
                    <a:lnTo>
                      <a:pt x="1320" y="0"/>
                    </a:lnTo>
                    <a:cubicBezTo>
                      <a:pt x="1233" y="416"/>
                      <a:pt x="1151" y="771"/>
                      <a:pt x="1107" y="866"/>
                    </a:cubicBezTo>
                    <a:cubicBezTo>
                      <a:pt x="985" y="1131"/>
                      <a:pt x="490" y="3703"/>
                      <a:pt x="490" y="3703"/>
                    </a:cubicBezTo>
                    <a:lnTo>
                      <a:pt x="0" y="3703"/>
                    </a:lnTo>
                    <a:cubicBezTo>
                      <a:pt x="0" y="3703"/>
                      <a:pt x="114" y="1607"/>
                      <a:pt x="126" y="1448"/>
                    </a:cubicBezTo>
                    <a:cubicBezTo>
                      <a:pt x="149" y="1144"/>
                      <a:pt x="541" y="389"/>
                      <a:pt x="541" y="389"/>
                    </a:cubicBezTo>
                    <a:close/>
                  </a:path>
                </a:pathLst>
              </a:custGeom>
              <a:solidFill>
                <a:srgbClr val="CC72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9" name="Google Shape;909;p37"/>
              <p:cNvSpPr/>
              <p:nvPr/>
            </p:nvSpPr>
            <p:spPr>
              <a:xfrm>
                <a:off x="4205748" y="3044700"/>
                <a:ext cx="491034" cy="1884359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3945" extrusionOk="0">
                    <a:moveTo>
                      <a:pt x="231" y="516"/>
                    </a:moveTo>
                    <a:cubicBezTo>
                      <a:pt x="226" y="484"/>
                      <a:pt x="219" y="276"/>
                      <a:pt x="213" y="0"/>
                    </a:cubicBezTo>
                    <a:lnTo>
                      <a:pt x="1028" y="0"/>
                    </a:lnTo>
                    <a:cubicBezTo>
                      <a:pt x="976" y="368"/>
                      <a:pt x="925" y="659"/>
                      <a:pt x="901" y="728"/>
                    </a:cubicBezTo>
                    <a:cubicBezTo>
                      <a:pt x="835" y="918"/>
                      <a:pt x="663" y="3945"/>
                      <a:pt x="663" y="3945"/>
                    </a:cubicBezTo>
                    <a:lnTo>
                      <a:pt x="163" y="3945"/>
                    </a:lnTo>
                    <a:cubicBezTo>
                      <a:pt x="163" y="3945"/>
                      <a:pt x="-33" y="1497"/>
                      <a:pt x="5" y="1300"/>
                    </a:cubicBezTo>
                    <a:cubicBezTo>
                      <a:pt x="57" y="1030"/>
                      <a:pt x="231" y="516"/>
                      <a:pt x="231" y="516"/>
                    </a:cubicBezTo>
                    <a:close/>
                  </a:path>
                </a:pathLst>
              </a:custGeom>
              <a:solidFill>
                <a:srgbClr val="CC72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0" name="Google Shape;910;p37"/>
              <p:cNvSpPr/>
              <p:nvPr/>
            </p:nvSpPr>
            <p:spPr>
              <a:xfrm>
                <a:off x="3492600" y="3070494"/>
                <a:ext cx="354901" cy="1768766"/>
              </a:xfrm>
              <a:custGeom>
                <a:avLst/>
                <a:gdLst/>
                <a:ahLst/>
                <a:cxnLst/>
                <a:rect l="l" t="t" r="r" b="b"/>
                <a:pathLst>
                  <a:path w="743" h="3703" extrusionOk="0">
                    <a:moveTo>
                      <a:pt x="541" y="389"/>
                    </a:moveTo>
                    <a:cubicBezTo>
                      <a:pt x="541" y="389"/>
                      <a:pt x="540" y="233"/>
                      <a:pt x="539" y="0"/>
                    </a:cubicBezTo>
                    <a:lnTo>
                      <a:pt x="729" y="0"/>
                    </a:lnTo>
                    <a:cubicBezTo>
                      <a:pt x="737" y="189"/>
                      <a:pt x="743" y="309"/>
                      <a:pt x="743" y="309"/>
                    </a:cubicBezTo>
                    <a:cubicBezTo>
                      <a:pt x="743" y="309"/>
                      <a:pt x="305" y="1371"/>
                      <a:pt x="263" y="1413"/>
                    </a:cubicBezTo>
                    <a:cubicBezTo>
                      <a:pt x="228" y="1448"/>
                      <a:pt x="110" y="3172"/>
                      <a:pt x="80" y="3703"/>
                    </a:cubicBezTo>
                    <a:lnTo>
                      <a:pt x="0" y="3703"/>
                    </a:lnTo>
                    <a:cubicBezTo>
                      <a:pt x="0" y="3703"/>
                      <a:pt x="114" y="1607"/>
                      <a:pt x="126" y="1448"/>
                    </a:cubicBezTo>
                    <a:cubicBezTo>
                      <a:pt x="149" y="1144"/>
                      <a:pt x="541" y="389"/>
                      <a:pt x="541" y="389"/>
                    </a:cubicBezTo>
                    <a:close/>
                  </a:path>
                </a:pathLst>
              </a:custGeom>
              <a:solidFill>
                <a:srgbClr val="A04F3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1" name="Google Shape;911;p37"/>
              <p:cNvSpPr/>
              <p:nvPr/>
            </p:nvSpPr>
            <p:spPr>
              <a:xfrm>
                <a:off x="3472538" y="4583711"/>
                <a:ext cx="333407" cy="255547"/>
              </a:xfrm>
              <a:custGeom>
                <a:avLst/>
                <a:gdLst/>
                <a:ahLst/>
                <a:cxnLst/>
                <a:rect l="l" t="t" r="r" b="b"/>
                <a:pathLst>
                  <a:path w="698" h="535" extrusionOk="0">
                    <a:moveTo>
                      <a:pt x="0" y="535"/>
                    </a:moveTo>
                    <a:lnTo>
                      <a:pt x="0" y="0"/>
                    </a:lnTo>
                    <a:lnTo>
                      <a:pt x="698" y="0"/>
                    </a:lnTo>
                    <a:lnTo>
                      <a:pt x="581" y="529"/>
                    </a:lnTo>
                    <a:lnTo>
                      <a:pt x="0" y="53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2" name="Google Shape;912;p37"/>
              <p:cNvSpPr/>
              <p:nvPr/>
            </p:nvSpPr>
            <p:spPr>
              <a:xfrm>
                <a:off x="4205748" y="3044700"/>
                <a:ext cx="180078" cy="1884359"/>
              </a:xfrm>
              <a:custGeom>
                <a:avLst/>
                <a:gdLst/>
                <a:ahLst/>
                <a:cxnLst/>
                <a:rect l="l" t="t" r="r" b="b"/>
                <a:pathLst>
                  <a:path w="377" h="3945" extrusionOk="0">
                    <a:moveTo>
                      <a:pt x="231" y="516"/>
                    </a:moveTo>
                    <a:cubicBezTo>
                      <a:pt x="226" y="484"/>
                      <a:pt x="219" y="276"/>
                      <a:pt x="213" y="0"/>
                    </a:cubicBezTo>
                    <a:lnTo>
                      <a:pt x="374" y="0"/>
                    </a:lnTo>
                    <a:lnTo>
                      <a:pt x="377" y="460"/>
                    </a:lnTo>
                    <a:lnTo>
                      <a:pt x="125" y="1441"/>
                    </a:lnTo>
                    <a:lnTo>
                      <a:pt x="274" y="3945"/>
                    </a:lnTo>
                    <a:lnTo>
                      <a:pt x="163" y="3945"/>
                    </a:lnTo>
                    <a:cubicBezTo>
                      <a:pt x="163" y="3945"/>
                      <a:pt x="-33" y="1497"/>
                      <a:pt x="5" y="1300"/>
                    </a:cubicBezTo>
                    <a:cubicBezTo>
                      <a:pt x="57" y="1030"/>
                      <a:pt x="231" y="516"/>
                      <a:pt x="231" y="516"/>
                    </a:cubicBezTo>
                    <a:close/>
                  </a:path>
                </a:pathLst>
              </a:custGeom>
              <a:solidFill>
                <a:srgbClr val="A04F3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3" name="Google Shape;913;p37"/>
              <p:cNvSpPr/>
              <p:nvPr/>
            </p:nvSpPr>
            <p:spPr>
              <a:xfrm>
                <a:off x="4235840" y="4606638"/>
                <a:ext cx="337706" cy="313343"/>
              </a:xfrm>
              <a:custGeom>
                <a:avLst/>
                <a:gdLst/>
                <a:ahLst/>
                <a:cxnLst/>
                <a:rect l="l" t="t" r="r" b="b"/>
                <a:pathLst>
                  <a:path w="707" h="656" extrusionOk="0">
                    <a:moveTo>
                      <a:pt x="49" y="656"/>
                    </a:moveTo>
                    <a:lnTo>
                      <a:pt x="0" y="37"/>
                    </a:lnTo>
                    <a:lnTo>
                      <a:pt x="707" y="0"/>
                    </a:lnTo>
                    <a:lnTo>
                      <a:pt x="680" y="633"/>
                    </a:lnTo>
                    <a:lnTo>
                      <a:pt x="49" y="65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4" name="Google Shape;914;p37"/>
              <p:cNvSpPr/>
              <p:nvPr/>
            </p:nvSpPr>
            <p:spPr>
              <a:xfrm>
                <a:off x="4225332" y="4908995"/>
                <a:ext cx="680188" cy="286594"/>
              </a:xfrm>
              <a:custGeom>
                <a:avLst/>
                <a:gdLst/>
                <a:ahLst/>
                <a:cxnLst/>
                <a:rect l="l" t="t" r="r" b="b"/>
                <a:pathLst>
                  <a:path w="1424" h="600" extrusionOk="0">
                    <a:moveTo>
                      <a:pt x="1424" y="585"/>
                    </a:moveTo>
                    <a:cubicBezTo>
                      <a:pt x="1420" y="559"/>
                      <a:pt x="1409" y="528"/>
                      <a:pt x="1377" y="513"/>
                    </a:cubicBezTo>
                    <a:cubicBezTo>
                      <a:pt x="1285" y="467"/>
                      <a:pt x="948" y="327"/>
                      <a:pt x="857" y="248"/>
                    </a:cubicBezTo>
                    <a:cubicBezTo>
                      <a:pt x="787" y="187"/>
                      <a:pt x="725" y="55"/>
                      <a:pt x="702" y="0"/>
                    </a:cubicBezTo>
                    <a:lnTo>
                      <a:pt x="71" y="23"/>
                    </a:lnTo>
                    <a:cubicBezTo>
                      <a:pt x="33" y="196"/>
                      <a:pt x="6" y="530"/>
                      <a:pt x="0" y="600"/>
                    </a:cubicBezTo>
                    <a:lnTo>
                      <a:pt x="1424" y="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5" name="Google Shape;915;p37"/>
              <p:cNvSpPr/>
              <p:nvPr/>
            </p:nvSpPr>
            <p:spPr>
              <a:xfrm>
                <a:off x="4225332" y="5188424"/>
                <a:ext cx="681143" cy="79769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67" extrusionOk="0">
                    <a:moveTo>
                      <a:pt x="1426" y="152"/>
                    </a:moveTo>
                    <a:lnTo>
                      <a:pt x="2" y="167"/>
                    </a:lnTo>
                    <a:lnTo>
                      <a:pt x="0" y="15"/>
                    </a:lnTo>
                    <a:lnTo>
                      <a:pt x="1424" y="0"/>
                    </a:lnTo>
                    <a:lnTo>
                      <a:pt x="1426" y="15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5100" rIns="90000" bIns="151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6" name="Google Shape;916;p37"/>
              <p:cNvSpPr/>
              <p:nvPr/>
            </p:nvSpPr>
            <p:spPr>
              <a:xfrm>
                <a:off x="4573546" y="4993540"/>
                <a:ext cx="101742" cy="78336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64" extrusionOk="0">
                    <a:moveTo>
                      <a:pt x="9" y="114"/>
                    </a:moveTo>
                    <a:cubicBezTo>
                      <a:pt x="8" y="116"/>
                      <a:pt x="7" y="118"/>
                      <a:pt x="6" y="120"/>
                    </a:cubicBezTo>
                    <a:cubicBezTo>
                      <a:pt x="-1" y="133"/>
                      <a:pt x="-5" y="154"/>
                      <a:pt x="12" y="162"/>
                    </a:cubicBezTo>
                    <a:cubicBezTo>
                      <a:pt x="21" y="166"/>
                      <a:pt x="30" y="164"/>
                      <a:pt x="39" y="162"/>
                    </a:cubicBezTo>
                    <a:cubicBezTo>
                      <a:pt x="70" y="155"/>
                      <a:pt x="99" y="141"/>
                      <a:pt x="126" y="124"/>
                    </a:cubicBezTo>
                    <a:cubicBezTo>
                      <a:pt x="156" y="106"/>
                      <a:pt x="187" y="86"/>
                      <a:pt x="206" y="55"/>
                    </a:cubicBezTo>
                    <a:cubicBezTo>
                      <a:pt x="226" y="23"/>
                      <a:pt x="198" y="-6"/>
                      <a:pt x="164" y="2"/>
                    </a:cubicBezTo>
                    <a:cubicBezTo>
                      <a:pt x="106" y="15"/>
                      <a:pt x="40" y="59"/>
                      <a:pt x="9" y="11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4025" rIns="90000" bIns="14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7" name="Google Shape;917;p37"/>
              <p:cNvSpPr/>
              <p:nvPr/>
            </p:nvSpPr>
            <p:spPr>
              <a:xfrm>
                <a:off x="4625134" y="5031753"/>
                <a:ext cx="101742" cy="78336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64" extrusionOk="0">
                    <a:moveTo>
                      <a:pt x="9" y="115"/>
                    </a:moveTo>
                    <a:cubicBezTo>
                      <a:pt x="8" y="117"/>
                      <a:pt x="7" y="118"/>
                      <a:pt x="6" y="120"/>
                    </a:cubicBezTo>
                    <a:cubicBezTo>
                      <a:pt x="0" y="133"/>
                      <a:pt x="-5" y="154"/>
                      <a:pt x="12" y="161"/>
                    </a:cubicBezTo>
                    <a:cubicBezTo>
                      <a:pt x="21" y="165"/>
                      <a:pt x="30" y="164"/>
                      <a:pt x="39" y="162"/>
                    </a:cubicBezTo>
                    <a:cubicBezTo>
                      <a:pt x="71" y="156"/>
                      <a:pt x="99" y="141"/>
                      <a:pt x="127" y="124"/>
                    </a:cubicBezTo>
                    <a:cubicBezTo>
                      <a:pt x="156" y="106"/>
                      <a:pt x="187" y="86"/>
                      <a:pt x="206" y="55"/>
                    </a:cubicBezTo>
                    <a:cubicBezTo>
                      <a:pt x="226" y="23"/>
                      <a:pt x="198" y="-6"/>
                      <a:pt x="164" y="2"/>
                    </a:cubicBezTo>
                    <a:cubicBezTo>
                      <a:pt x="106" y="15"/>
                      <a:pt x="40" y="59"/>
                      <a:pt x="9" y="1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4025" rIns="90000" bIns="14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8" name="Google Shape;918;p37"/>
              <p:cNvSpPr/>
              <p:nvPr/>
            </p:nvSpPr>
            <p:spPr>
              <a:xfrm>
                <a:off x="4688663" y="5056591"/>
                <a:ext cx="101264" cy="78336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64" extrusionOk="0">
                    <a:moveTo>
                      <a:pt x="9" y="115"/>
                    </a:moveTo>
                    <a:cubicBezTo>
                      <a:pt x="8" y="117"/>
                      <a:pt x="7" y="118"/>
                      <a:pt x="6" y="120"/>
                    </a:cubicBezTo>
                    <a:cubicBezTo>
                      <a:pt x="-1" y="133"/>
                      <a:pt x="-5" y="154"/>
                      <a:pt x="12" y="162"/>
                    </a:cubicBezTo>
                    <a:cubicBezTo>
                      <a:pt x="20" y="166"/>
                      <a:pt x="30" y="165"/>
                      <a:pt x="39" y="163"/>
                    </a:cubicBezTo>
                    <a:cubicBezTo>
                      <a:pt x="70" y="156"/>
                      <a:pt x="99" y="141"/>
                      <a:pt x="126" y="125"/>
                    </a:cubicBezTo>
                    <a:cubicBezTo>
                      <a:pt x="156" y="106"/>
                      <a:pt x="187" y="86"/>
                      <a:pt x="206" y="56"/>
                    </a:cubicBezTo>
                    <a:cubicBezTo>
                      <a:pt x="225" y="23"/>
                      <a:pt x="198" y="-6"/>
                      <a:pt x="164" y="2"/>
                    </a:cubicBezTo>
                    <a:cubicBezTo>
                      <a:pt x="105" y="15"/>
                      <a:pt x="40" y="59"/>
                      <a:pt x="9" y="1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14025" rIns="90000" bIns="14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9" name="Google Shape;919;p37"/>
              <p:cNvSpPr/>
              <p:nvPr/>
            </p:nvSpPr>
            <p:spPr>
              <a:xfrm>
                <a:off x="3381305" y="4836391"/>
                <a:ext cx="424640" cy="513959"/>
              </a:xfrm>
              <a:custGeom>
                <a:avLst/>
                <a:gdLst/>
                <a:ahLst/>
                <a:cxnLst/>
                <a:rect l="l" t="t" r="r" b="b"/>
                <a:pathLst>
                  <a:path w="889" h="1076" extrusionOk="0">
                    <a:moveTo>
                      <a:pt x="888" y="792"/>
                    </a:moveTo>
                    <a:cubicBezTo>
                      <a:pt x="898" y="888"/>
                      <a:pt x="483" y="1102"/>
                      <a:pt x="408" y="1074"/>
                    </a:cubicBezTo>
                    <a:cubicBezTo>
                      <a:pt x="332" y="1045"/>
                      <a:pt x="30" y="847"/>
                      <a:pt x="2" y="720"/>
                    </a:cubicBezTo>
                    <a:cubicBezTo>
                      <a:pt x="-7" y="680"/>
                      <a:pt x="9" y="594"/>
                      <a:pt x="34" y="495"/>
                    </a:cubicBezTo>
                    <a:cubicBezTo>
                      <a:pt x="89" y="281"/>
                      <a:pt x="191" y="6"/>
                      <a:pt x="191" y="6"/>
                    </a:cubicBezTo>
                    <a:lnTo>
                      <a:pt x="772" y="0"/>
                    </a:lnTo>
                    <a:cubicBezTo>
                      <a:pt x="772" y="0"/>
                      <a:pt x="837" y="423"/>
                      <a:pt x="870" y="650"/>
                    </a:cubicBezTo>
                    <a:cubicBezTo>
                      <a:pt x="880" y="718"/>
                      <a:pt x="887" y="770"/>
                      <a:pt x="888" y="7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0" name="Google Shape;920;p37"/>
              <p:cNvSpPr/>
              <p:nvPr/>
            </p:nvSpPr>
            <p:spPr>
              <a:xfrm>
                <a:off x="3381305" y="5072831"/>
                <a:ext cx="424640" cy="277519"/>
              </a:xfrm>
              <a:custGeom>
                <a:avLst/>
                <a:gdLst/>
                <a:ahLst/>
                <a:cxnLst/>
                <a:rect l="l" t="t" r="r" b="b"/>
                <a:pathLst>
                  <a:path w="889" h="581" extrusionOk="0">
                    <a:moveTo>
                      <a:pt x="888" y="297"/>
                    </a:moveTo>
                    <a:cubicBezTo>
                      <a:pt x="898" y="393"/>
                      <a:pt x="483" y="607"/>
                      <a:pt x="408" y="579"/>
                    </a:cubicBezTo>
                    <a:cubicBezTo>
                      <a:pt x="332" y="550"/>
                      <a:pt x="30" y="352"/>
                      <a:pt x="2" y="225"/>
                    </a:cubicBezTo>
                    <a:cubicBezTo>
                      <a:pt x="-7" y="185"/>
                      <a:pt x="9" y="99"/>
                      <a:pt x="34" y="0"/>
                    </a:cubicBezTo>
                    <a:cubicBezTo>
                      <a:pt x="143" y="123"/>
                      <a:pt x="321" y="298"/>
                      <a:pt x="444" y="297"/>
                    </a:cubicBezTo>
                    <a:cubicBezTo>
                      <a:pt x="547" y="296"/>
                      <a:pt x="727" y="223"/>
                      <a:pt x="870" y="155"/>
                    </a:cubicBezTo>
                    <a:cubicBezTo>
                      <a:pt x="880" y="223"/>
                      <a:pt x="887" y="275"/>
                      <a:pt x="888" y="2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1" name="Google Shape;921;p37"/>
              <p:cNvSpPr/>
              <p:nvPr/>
            </p:nvSpPr>
            <p:spPr>
              <a:xfrm>
                <a:off x="3552785" y="4915205"/>
                <a:ext cx="112728" cy="5923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124" extrusionOk="0">
                    <a:moveTo>
                      <a:pt x="16" y="55"/>
                    </a:moveTo>
                    <a:cubicBezTo>
                      <a:pt x="40" y="75"/>
                      <a:pt x="69" y="90"/>
                      <a:pt x="99" y="101"/>
                    </a:cubicBezTo>
                    <a:cubicBezTo>
                      <a:pt x="131" y="114"/>
                      <a:pt x="166" y="127"/>
                      <a:pt x="202" y="123"/>
                    </a:cubicBezTo>
                    <a:cubicBezTo>
                      <a:pt x="239" y="119"/>
                      <a:pt x="246" y="79"/>
                      <a:pt x="220" y="57"/>
                    </a:cubicBezTo>
                    <a:cubicBezTo>
                      <a:pt x="174" y="19"/>
                      <a:pt x="99" y="-7"/>
                      <a:pt x="36" y="2"/>
                    </a:cubicBezTo>
                    <a:cubicBezTo>
                      <a:pt x="34" y="2"/>
                      <a:pt x="32" y="2"/>
                      <a:pt x="30" y="3"/>
                    </a:cubicBezTo>
                    <a:cubicBezTo>
                      <a:pt x="15" y="5"/>
                      <a:pt x="-4" y="14"/>
                      <a:pt x="0" y="32"/>
                    </a:cubicBezTo>
                    <a:cubicBezTo>
                      <a:pt x="2" y="41"/>
                      <a:pt x="9" y="48"/>
                      <a:pt x="16" y="5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2" name="Google Shape;922;p37"/>
              <p:cNvSpPr/>
              <p:nvPr/>
            </p:nvSpPr>
            <p:spPr>
              <a:xfrm>
                <a:off x="3553263" y="4979688"/>
                <a:ext cx="112728" cy="58752"/>
              </a:xfrm>
              <a:custGeom>
                <a:avLst/>
                <a:gdLst/>
                <a:ahLst/>
                <a:cxnLst/>
                <a:rect l="l" t="t" r="r" b="b"/>
                <a:pathLst>
                  <a:path w="236" h="123" extrusionOk="0">
                    <a:moveTo>
                      <a:pt x="202" y="123"/>
                    </a:moveTo>
                    <a:cubicBezTo>
                      <a:pt x="240" y="119"/>
                      <a:pt x="246" y="79"/>
                      <a:pt x="220" y="57"/>
                    </a:cubicBezTo>
                    <a:cubicBezTo>
                      <a:pt x="174" y="18"/>
                      <a:pt x="99" y="-8"/>
                      <a:pt x="36" y="1"/>
                    </a:cubicBezTo>
                    <a:cubicBezTo>
                      <a:pt x="34" y="2"/>
                      <a:pt x="32" y="2"/>
                      <a:pt x="30" y="2"/>
                    </a:cubicBezTo>
                    <a:cubicBezTo>
                      <a:pt x="15" y="5"/>
                      <a:pt x="-3" y="14"/>
                      <a:pt x="0" y="32"/>
                    </a:cubicBezTo>
                    <a:cubicBezTo>
                      <a:pt x="2" y="41"/>
                      <a:pt x="9" y="48"/>
                      <a:pt x="16" y="54"/>
                    </a:cubicBezTo>
                    <a:cubicBezTo>
                      <a:pt x="41" y="75"/>
                      <a:pt x="69" y="89"/>
                      <a:pt x="99" y="101"/>
                    </a:cubicBezTo>
                    <a:cubicBezTo>
                      <a:pt x="132" y="113"/>
                      <a:pt x="166" y="127"/>
                      <a:pt x="202" y="12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923;p37"/>
              <p:cNvSpPr/>
              <p:nvPr/>
            </p:nvSpPr>
            <p:spPr>
              <a:xfrm>
                <a:off x="3537023" y="5048471"/>
                <a:ext cx="112728" cy="5923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124" extrusionOk="0">
                    <a:moveTo>
                      <a:pt x="220" y="58"/>
                    </a:moveTo>
                    <a:cubicBezTo>
                      <a:pt x="174" y="19"/>
                      <a:pt x="99" y="-7"/>
                      <a:pt x="36" y="2"/>
                    </a:cubicBezTo>
                    <a:cubicBezTo>
                      <a:pt x="34" y="3"/>
                      <a:pt x="32" y="3"/>
                      <a:pt x="31" y="3"/>
                    </a:cubicBezTo>
                    <a:cubicBezTo>
                      <a:pt x="15" y="6"/>
                      <a:pt x="-3" y="15"/>
                      <a:pt x="0" y="33"/>
                    </a:cubicBezTo>
                    <a:cubicBezTo>
                      <a:pt x="3" y="42"/>
                      <a:pt x="9" y="49"/>
                      <a:pt x="16" y="55"/>
                    </a:cubicBezTo>
                    <a:cubicBezTo>
                      <a:pt x="41" y="76"/>
                      <a:pt x="70" y="90"/>
                      <a:pt x="99" y="102"/>
                    </a:cubicBezTo>
                    <a:cubicBezTo>
                      <a:pt x="132" y="114"/>
                      <a:pt x="166" y="127"/>
                      <a:pt x="203" y="123"/>
                    </a:cubicBezTo>
                    <a:cubicBezTo>
                      <a:pt x="240" y="120"/>
                      <a:pt x="247" y="80"/>
                      <a:pt x="220" y="5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4" name="Google Shape;924;p37"/>
              <p:cNvSpPr/>
              <p:nvPr/>
            </p:nvSpPr>
            <p:spPr>
              <a:xfrm>
                <a:off x="3681276" y="2338723"/>
                <a:ext cx="1037478" cy="1063743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2227" extrusionOk="0">
                    <a:moveTo>
                      <a:pt x="38" y="664"/>
                    </a:moveTo>
                    <a:lnTo>
                      <a:pt x="32" y="0"/>
                    </a:lnTo>
                    <a:lnTo>
                      <a:pt x="2029" y="0"/>
                    </a:lnTo>
                    <a:cubicBezTo>
                      <a:pt x="2029" y="0"/>
                      <a:pt x="2051" y="327"/>
                      <a:pt x="2080" y="761"/>
                    </a:cubicBezTo>
                    <a:cubicBezTo>
                      <a:pt x="2110" y="1219"/>
                      <a:pt x="2147" y="1796"/>
                      <a:pt x="2172" y="2227"/>
                    </a:cubicBezTo>
                    <a:lnTo>
                      <a:pt x="1249" y="2217"/>
                    </a:lnTo>
                    <a:lnTo>
                      <a:pt x="1183" y="857"/>
                    </a:lnTo>
                    <a:lnTo>
                      <a:pt x="1177" y="735"/>
                    </a:lnTo>
                    <a:lnTo>
                      <a:pt x="1158" y="856"/>
                    </a:lnTo>
                    <a:lnTo>
                      <a:pt x="918" y="2213"/>
                    </a:lnTo>
                    <a:lnTo>
                      <a:pt x="0" y="2203"/>
                    </a:lnTo>
                    <a:lnTo>
                      <a:pt x="38" y="66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5" name="Google Shape;925;p37"/>
              <p:cNvSpPr/>
              <p:nvPr/>
            </p:nvSpPr>
            <p:spPr>
              <a:xfrm>
                <a:off x="3696561" y="2338723"/>
                <a:ext cx="978248" cy="409830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858" extrusionOk="0">
                    <a:moveTo>
                      <a:pt x="0" y="0"/>
                    </a:moveTo>
                    <a:lnTo>
                      <a:pt x="6" y="664"/>
                    </a:lnTo>
                    <a:cubicBezTo>
                      <a:pt x="433" y="793"/>
                      <a:pt x="809" y="845"/>
                      <a:pt x="1126" y="856"/>
                    </a:cubicBezTo>
                    <a:lnTo>
                      <a:pt x="1145" y="735"/>
                    </a:lnTo>
                    <a:lnTo>
                      <a:pt x="1151" y="856"/>
                    </a:lnTo>
                    <a:cubicBezTo>
                      <a:pt x="1554" y="868"/>
                      <a:pt x="1858" y="812"/>
                      <a:pt x="2048" y="761"/>
                    </a:cubicBezTo>
                    <a:cubicBezTo>
                      <a:pt x="2019" y="327"/>
                      <a:pt x="1997" y="0"/>
                      <a:pt x="199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5D00">
                  <a:alpha val="31650"/>
                </a:srgbClr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6" name="Google Shape;926;p37"/>
              <p:cNvSpPr/>
              <p:nvPr/>
            </p:nvSpPr>
            <p:spPr>
              <a:xfrm>
                <a:off x="4243483" y="2567043"/>
                <a:ext cx="86934" cy="83112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740" extrusionOk="0">
                    <a:moveTo>
                      <a:pt x="6" y="378"/>
                    </a:moveTo>
                    <a:lnTo>
                      <a:pt x="0" y="257"/>
                    </a:lnTo>
                    <a:lnTo>
                      <a:pt x="35" y="0"/>
                    </a:lnTo>
                    <a:lnTo>
                      <a:pt x="182" y="1740"/>
                    </a:lnTo>
                    <a:lnTo>
                      <a:pt x="72" y="1739"/>
                    </a:lnTo>
                    <a:lnTo>
                      <a:pt x="6" y="378"/>
                    </a:lnTo>
                    <a:close/>
                  </a:path>
                </a:pathLst>
              </a:custGeom>
              <a:solidFill>
                <a:srgbClr val="FF5D00">
                  <a:alpha val="31650"/>
                </a:srgbClr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7" name="Google Shape;927;p37"/>
              <p:cNvSpPr/>
              <p:nvPr/>
            </p:nvSpPr>
            <p:spPr>
              <a:xfrm>
                <a:off x="3681276" y="2338723"/>
                <a:ext cx="71649" cy="1052757"/>
              </a:xfrm>
              <a:custGeom>
                <a:avLst/>
                <a:gdLst/>
                <a:ahLst/>
                <a:cxnLst/>
                <a:rect l="l" t="t" r="r" b="b"/>
                <a:pathLst>
                  <a:path w="150" h="2204" extrusionOk="0">
                    <a:moveTo>
                      <a:pt x="38" y="664"/>
                    </a:moveTo>
                    <a:lnTo>
                      <a:pt x="32" y="0"/>
                    </a:lnTo>
                    <a:lnTo>
                      <a:pt x="150" y="0"/>
                    </a:lnTo>
                    <a:lnTo>
                      <a:pt x="128" y="2204"/>
                    </a:lnTo>
                    <a:lnTo>
                      <a:pt x="0" y="2203"/>
                    </a:lnTo>
                    <a:lnTo>
                      <a:pt x="38" y="664"/>
                    </a:lnTo>
                    <a:close/>
                  </a:path>
                </a:pathLst>
              </a:custGeom>
              <a:solidFill>
                <a:srgbClr val="FF5D00">
                  <a:alpha val="31650"/>
                </a:srgbClr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8" name="Google Shape;928;p37"/>
              <p:cNvSpPr/>
              <p:nvPr/>
            </p:nvSpPr>
            <p:spPr>
              <a:xfrm>
                <a:off x="4574024" y="1568741"/>
                <a:ext cx="309046" cy="748489"/>
              </a:xfrm>
              <a:custGeom>
                <a:avLst/>
                <a:gdLst/>
                <a:ahLst/>
                <a:cxnLst/>
                <a:rect l="l" t="t" r="r" b="b"/>
                <a:pathLst>
                  <a:path w="647" h="1567" extrusionOk="0">
                    <a:moveTo>
                      <a:pt x="635" y="1441"/>
                    </a:moveTo>
                    <a:cubicBezTo>
                      <a:pt x="632" y="1495"/>
                      <a:pt x="628" y="1538"/>
                      <a:pt x="623" y="1567"/>
                    </a:cubicBezTo>
                    <a:lnTo>
                      <a:pt x="165" y="1430"/>
                    </a:lnTo>
                    <a:lnTo>
                      <a:pt x="150" y="1307"/>
                    </a:lnTo>
                    <a:lnTo>
                      <a:pt x="67" y="612"/>
                    </a:lnTo>
                    <a:lnTo>
                      <a:pt x="0" y="86"/>
                    </a:lnTo>
                    <a:lnTo>
                      <a:pt x="606" y="0"/>
                    </a:lnTo>
                    <a:cubicBezTo>
                      <a:pt x="606" y="0"/>
                      <a:pt x="643" y="355"/>
                      <a:pt x="644" y="497"/>
                    </a:cubicBezTo>
                    <a:cubicBezTo>
                      <a:pt x="648" y="768"/>
                      <a:pt x="650" y="1204"/>
                      <a:pt x="635" y="1441"/>
                    </a:cubicBezTo>
                    <a:close/>
                  </a:path>
                </a:pathLst>
              </a:custGeom>
              <a:solidFill>
                <a:srgbClr val="CC72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p37"/>
              <p:cNvSpPr/>
              <p:nvPr/>
            </p:nvSpPr>
            <p:spPr>
              <a:xfrm>
                <a:off x="4645673" y="2193038"/>
                <a:ext cx="231665" cy="124191"/>
              </a:xfrm>
              <a:custGeom>
                <a:avLst/>
                <a:gdLst/>
                <a:ahLst/>
                <a:cxnLst/>
                <a:rect l="l" t="t" r="r" b="b"/>
                <a:pathLst>
                  <a:path w="485" h="260" extrusionOk="0">
                    <a:moveTo>
                      <a:pt x="485" y="134"/>
                    </a:moveTo>
                    <a:cubicBezTo>
                      <a:pt x="482" y="188"/>
                      <a:pt x="478" y="231"/>
                      <a:pt x="473" y="260"/>
                    </a:cubicBezTo>
                    <a:lnTo>
                      <a:pt x="15" y="123"/>
                    </a:lnTo>
                    <a:lnTo>
                      <a:pt x="0" y="0"/>
                    </a:lnTo>
                    <a:cubicBezTo>
                      <a:pt x="73" y="2"/>
                      <a:pt x="338" y="17"/>
                      <a:pt x="485" y="134"/>
                    </a:cubicBezTo>
                    <a:close/>
                  </a:path>
                </a:pathLst>
              </a:custGeom>
              <a:solidFill>
                <a:srgbClr val="A04F3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p37"/>
              <p:cNvSpPr/>
              <p:nvPr/>
            </p:nvSpPr>
            <p:spPr>
              <a:xfrm>
                <a:off x="4574024" y="1568741"/>
                <a:ext cx="307613" cy="292326"/>
              </a:xfrm>
              <a:custGeom>
                <a:avLst/>
                <a:gdLst/>
                <a:ahLst/>
                <a:cxnLst/>
                <a:rect l="l" t="t" r="r" b="b"/>
                <a:pathLst>
                  <a:path w="644" h="612" extrusionOk="0">
                    <a:moveTo>
                      <a:pt x="644" y="497"/>
                    </a:moveTo>
                    <a:lnTo>
                      <a:pt x="67" y="612"/>
                    </a:lnTo>
                    <a:lnTo>
                      <a:pt x="0" y="86"/>
                    </a:lnTo>
                    <a:lnTo>
                      <a:pt x="606" y="0"/>
                    </a:lnTo>
                    <a:cubicBezTo>
                      <a:pt x="606" y="0"/>
                      <a:pt x="643" y="355"/>
                      <a:pt x="644" y="497"/>
                    </a:cubicBezTo>
                    <a:close/>
                  </a:path>
                </a:pathLst>
              </a:custGeom>
              <a:solidFill>
                <a:srgbClr val="A04F3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p37"/>
              <p:cNvSpPr/>
              <p:nvPr/>
            </p:nvSpPr>
            <p:spPr>
              <a:xfrm>
                <a:off x="3644496" y="768665"/>
                <a:ext cx="1031746" cy="1785961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3739" extrusionOk="0">
                    <a:moveTo>
                      <a:pt x="2160" y="3540"/>
                    </a:moveTo>
                    <a:cubicBezTo>
                      <a:pt x="2160" y="3540"/>
                      <a:pt x="1588" y="3681"/>
                      <a:pt x="1313" y="3730"/>
                    </a:cubicBezTo>
                    <a:cubicBezTo>
                      <a:pt x="1309" y="3731"/>
                      <a:pt x="1305" y="3732"/>
                      <a:pt x="1301" y="3732"/>
                    </a:cubicBezTo>
                    <a:cubicBezTo>
                      <a:pt x="1090" y="3769"/>
                      <a:pt x="479" y="3658"/>
                      <a:pt x="227" y="3608"/>
                    </a:cubicBezTo>
                    <a:cubicBezTo>
                      <a:pt x="158" y="3595"/>
                      <a:pt x="116" y="3586"/>
                      <a:pt x="116" y="3586"/>
                    </a:cubicBezTo>
                    <a:lnTo>
                      <a:pt x="116" y="3586"/>
                    </a:lnTo>
                    <a:cubicBezTo>
                      <a:pt x="7" y="3431"/>
                      <a:pt x="112" y="1861"/>
                      <a:pt x="112" y="1861"/>
                    </a:cubicBezTo>
                    <a:lnTo>
                      <a:pt x="91" y="1555"/>
                    </a:lnTo>
                    <a:lnTo>
                      <a:pt x="82" y="1422"/>
                    </a:lnTo>
                    <a:lnTo>
                      <a:pt x="0" y="240"/>
                    </a:lnTo>
                    <a:cubicBezTo>
                      <a:pt x="83" y="205"/>
                      <a:pt x="362" y="89"/>
                      <a:pt x="504" y="48"/>
                    </a:cubicBezTo>
                    <a:cubicBezTo>
                      <a:pt x="723" y="-15"/>
                      <a:pt x="805" y="3"/>
                      <a:pt x="805" y="3"/>
                    </a:cubicBezTo>
                    <a:lnTo>
                      <a:pt x="1306" y="48"/>
                    </a:lnTo>
                    <a:lnTo>
                      <a:pt x="1419" y="58"/>
                    </a:lnTo>
                    <a:lnTo>
                      <a:pt x="1964" y="176"/>
                    </a:lnTo>
                    <a:cubicBezTo>
                      <a:pt x="1979" y="281"/>
                      <a:pt x="1941" y="1722"/>
                      <a:pt x="1941" y="1722"/>
                    </a:cubicBezTo>
                    <a:cubicBezTo>
                      <a:pt x="1976" y="1941"/>
                      <a:pt x="2061" y="2673"/>
                      <a:pt x="2114" y="3139"/>
                    </a:cubicBezTo>
                    <a:cubicBezTo>
                      <a:pt x="2115" y="3152"/>
                      <a:pt x="2117" y="3164"/>
                      <a:pt x="2119" y="3177"/>
                    </a:cubicBezTo>
                    <a:cubicBezTo>
                      <a:pt x="2120" y="3193"/>
                      <a:pt x="2123" y="3210"/>
                      <a:pt x="2125" y="3226"/>
                    </a:cubicBezTo>
                    <a:cubicBezTo>
                      <a:pt x="2143" y="3394"/>
                      <a:pt x="2157" y="3512"/>
                      <a:pt x="2160" y="3536"/>
                    </a:cubicBezTo>
                    <a:cubicBezTo>
                      <a:pt x="2160" y="3539"/>
                      <a:pt x="2160" y="3540"/>
                      <a:pt x="2160" y="354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p37"/>
              <p:cNvSpPr/>
              <p:nvPr/>
            </p:nvSpPr>
            <p:spPr>
              <a:xfrm>
                <a:off x="4542976" y="852733"/>
                <a:ext cx="384516" cy="809152"/>
              </a:xfrm>
              <a:custGeom>
                <a:avLst/>
                <a:gdLst/>
                <a:ahLst/>
                <a:cxnLst/>
                <a:rect l="l" t="t" r="r" b="b"/>
                <a:pathLst>
                  <a:path w="805" h="1694" extrusionOk="0">
                    <a:moveTo>
                      <a:pt x="83" y="0"/>
                    </a:moveTo>
                    <a:cubicBezTo>
                      <a:pt x="83" y="0"/>
                      <a:pt x="294" y="52"/>
                      <a:pt x="371" y="122"/>
                    </a:cubicBezTo>
                    <a:cubicBezTo>
                      <a:pt x="449" y="192"/>
                      <a:pt x="805" y="1510"/>
                      <a:pt x="805" y="1510"/>
                    </a:cubicBezTo>
                    <a:lnTo>
                      <a:pt x="0" y="1694"/>
                    </a:lnTo>
                    <a:lnTo>
                      <a:pt x="0" y="331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933;p37"/>
              <p:cNvSpPr/>
              <p:nvPr/>
            </p:nvSpPr>
            <p:spPr>
              <a:xfrm>
                <a:off x="3676022" y="1447893"/>
                <a:ext cx="1000220" cy="1106732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2317" extrusionOk="0">
                    <a:moveTo>
                      <a:pt x="2094" y="2118"/>
                    </a:moveTo>
                    <a:cubicBezTo>
                      <a:pt x="2094" y="2118"/>
                      <a:pt x="1522" y="2259"/>
                      <a:pt x="1248" y="2308"/>
                    </a:cubicBezTo>
                    <a:cubicBezTo>
                      <a:pt x="1243" y="2309"/>
                      <a:pt x="1239" y="2310"/>
                      <a:pt x="1235" y="2310"/>
                    </a:cubicBezTo>
                    <a:cubicBezTo>
                      <a:pt x="1024" y="2347"/>
                      <a:pt x="413" y="2236"/>
                      <a:pt x="161" y="2187"/>
                    </a:cubicBezTo>
                    <a:cubicBezTo>
                      <a:pt x="92" y="2173"/>
                      <a:pt x="50" y="2164"/>
                      <a:pt x="50" y="2164"/>
                    </a:cubicBezTo>
                    <a:lnTo>
                      <a:pt x="50" y="2164"/>
                    </a:lnTo>
                    <a:lnTo>
                      <a:pt x="50" y="2164"/>
                    </a:lnTo>
                    <a:cubicBezTo>
                      <a:pt x="-59" y="2009"/>
                      <a:pt x="46" y="439"/>
                      <a:pt x="46" y="439"/>
                    </a:cubicBezTo>
                    <a:lnTo>
                      <a:pt x="16" y="0"/>
                    </a:lnTo>
                    <a:lnTo>
                      <a:pt x="165" y="448"/>
                    </a:lnTo>
                    <a:cubicBezTo>
                      <a:pt x="165" y="448"/>
                      <a:pt x="77" y="1769"/>
                      <a:pt x="165" y="1828"/>
                    </a:cubicBezTo>
                    <a:cubicBezTo>
                      <a:pt x="254" y="1885"/>
                      <a:pt x="937" y="2019"/>
                      <a:pt x="1136" y="1987"/>
                    </a:cubicBezTo>
                    <a:cubicBezTo>
                      <a:pt x="1271" y="1965"/>
                      <a:pt x="1760" y="1866"/>
                      <a:pt x="2058" y="1804"/>
                    </a:cubicBezTo>
                    <a:cubicBezTo>
                      <a:pt x="2077" y="1972"/>
                      <a:pt x="2091" y="2090"/>
                      <a:pt x="2094" y="2114"/>
                    </a:cubicBezTo>
                    <a:cubicBezTo>
                      <a:pt x="2094" y="2117"/>
                      <a:pt x="2094" y="2118"/>
                      <a:pt x="2094" y="2118"/>
                    </a:cubicBezTo>
                    <a:close/>
                  </a:path>
                </a:pathLst>
              </a:custGeom>
              <a:solidFill>
                <a:srgbClr val="9A270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p37"/>
              <p:cNvSpPr/>
              <p:nvPr/>
            </p:nvSpPr>
            <p:spPr>
              <a:xfrm>
                <a:off x="3676500" y="1511422"/>
                <a:ext cx="999742" cy="1043204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184" extrusionOk="0">
                    <a:moveTo>
                      <a:pt x="2093" y="1985"/>
                    </a:moveTo>
                    <a:cubicBezTo>
                      <a:pt x="2093" y="1985"/>
                      <a:pt x="1521" y="2126"/>
                      <a:pt x="1246" y="2175"/>
                    </a:cubicBezTo>
                    <a:cubicBezTo>
                      <a:pt x="1242" y="2176"/>
                      <a:pt x="1238" y="2177"/>
                      <a:pt x="1234" y="2177"/>
                    </a:cubicBezTo>
                    <a:cubicBezTo>
                      <a:pt x="1023" y="2214"/>
                      <a:pt x="412" y="2103"/>
                      <a:pt x="160" y="2053"/>
                    </a:cubicBezTo>
                    <a:cubicBezTo>
                      <a:pt x="91" y="2040"/>
                      <a:pt x="49" y="2031"/>
                      <a:pt x="49" y="2031"/>
                    </a:cubicBezTo>
                    <a:lnTo>
                      <a:pt x="49" y="2031"/>
                    </a:lnTo>
                    <a:cubicBezTo>
                      <a:pt x="-60" y="1876"/>
                      <a:pt x="45" y="306"/>
                      <a:pt x="45" y="306"/>
                    </a:cubicBezTo>
                    <a:lnTo>
                      <a:pt x="24" y="0"/>
                    </a:lnTo>
                    <a:cubicBezTo>
                      <a:pt x="345" y="638"/>
                      <a:pt x="1010" y="1620"/>
                      <a:pt x="2047" y="1584"/>
                    </a:cubicBezTo>
                    <a:cubicBezTo>
                      <a:pt x="2048" y="1597"/>
                      <a:pt x="2050" y="1609"/>
                      <a:pt x="2052" y="1622"/>
                    </a:cubicBezTo>
                    <a:cubicBezTo>
                      <a:pt x="2053" y="1638"/>
                      <a:pt x="2056" y="1655"/>
                      <a:pt x="2058" y="1671"/>
                    </a:cubicBezTo>
                    <a:cubicBezTo>
                      <a:pt x="2076" y="1839"/>
                      <a:pt x="2090" y="1957"/>
                      <a:pt x="2093" y="1981"/>
                    </a:cubicBezTo>
                    <a:cubicBezTo>
                      <a:pt x="2093" y="1984"/>
                      <a:pt x="2093" y="1985"/>
                      <a:pt x="2093" y="198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5" name="Google Shape;935;p37"/>
              <p:cNvSpPr/>
              <p:nvPr/>
            </p:nvSpPr>
            <p:spPr>
              <a:xfrm>
                <a:off x="3160148" y="883303"/>
                <a:ext cx="565072" cy="938119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1964" extrusionOk="0">
                    <a:moveTo>
                      <a:pt x="1014" y="0"/>
                    </a:moveTo>
                    <a:cubicBezTo>
                      <a:pt x="1014" y="0"/>
                      <a:pt x="532" y="200"/>
                      <a:pt x="450" y="321"/>
                    </a:cubicBezTo>
                    <a:cubicBezTo>
                      <a:pt x="369" y="442"/>
                      <a:pt x="0" y="1681"/>
                      <a:pt x="0" y="1681"/>
                    </a:cubicBezTo>
                    <a:lnTo>
                      <a:pt x="909" y="1964"/>
                    </a:lnTo>
                    <a:lnTo>
                      <a:pt x="1183" y="952"/>
                    </a:lnTo>
                    <a:lnTo>
                      <a:pt x="101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6" name="Google Shape;936;p37"/>
              <p:cNvSpPr/>
              <p:nvPr/>
            </p:nvSpPr>
            <p:spPr>
              <a:xfrm>
                <a:off x="3578579" y="1010837"/>
                <a:ext cx="144253" cy="549784"/>
              </a:xfrm>
              <a:custGeom>
                <a:avLst/>
                <a:gdLst/>
                <a:ahLst/>
                <a:cxnLst/>
                <a:rect l="l" t="t" r="r" b="b"/>
                <a:pathLst>
                  <a:path w="302" h="1151" extrusionOk="0">
                    <a:moveTo>
                      <a:pt x="0" y="0"/>
                    </a:moveTo>
                    <a:cubicBezTo>
                      <a:pt x="0" y="0"/>
                      <a:pt x="217" y="271"/>
                      <a:pt x="225" y="327"/>
                    </a:cubicBezTo>
                    <a:cubicBezTo>
                      <a:pt x="233" y="384"/>
                      <a:pt x="236" y="1151"/>
                      <a:pt x="236" y="1151"/>
                    </a:cubicBezTo>
                    <a:lnTo>
                      <a:pt x="285" y="1111"/>
                    </a:lnTo>
                    <a:cubicBezTo>
                      <a:pt x="285" y="1111"/>
                      <a:pt x="322" y="364"/>
                      <a:pt x="285" y="299"/>
                    </a:cubicBezTo>
                    <a:cubicBezTo>
                      <a:pt x="248" y="233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p37"/>
              <p:cNvSpPr/>
              <p:nvPr/>
            </p:nvSpPr>
            <p:spPr>
              <a:xfrm>
                <a:off x="4563038" y="1010837"/>
                <a:ext cx="46811" cy="642449"/>
              </a:xfrm>
              <a:custGeom>
                <a:avLst/>
                <a:gdLst/>
                <a:ahLst/>
                <a:cxnLst/>
                <a:rect l="l" t="t" r="r" b="b"/>
                <a:pathLst>
                  <a:path w="98" h="1345" extrusionOk="0">
                    <a:moveTo>
                      <a:pt x="70" y="0"/>
                    </a:moveTo>
                    <a:cubicBezTo>
                      <a:pt x="70" y="0"/>
                      <a:pt x="42" y="761"/>
                      <a:pt x="0" y="915"/>
                    </a:cubicBezTo>
                    <a:lnTo>
                      <a:pt x="36" y="1345"/>
                    </a:lnTo>
                    <a:lnTo>
                      <a:pt x="58" y="905"/>
                    </a:lnTo>
                    <a:cubicBezTo>
                      <a:pt x="58" y="905"/>
                      <a:pt x="140" y="395"/>
                      <a:pt x="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8" name="Google Shape;938;p37"/>
              <p:cNvSpPr/>
              <p:nvPr/>
            </p:nvSpPr>
            <p:spPr>
              <a:xfrm>
                <a:off x="4359554" y="1144104"/>
                <a:ext cx="183421" cy="141387"/>
              </a:xfrm>
              <a:custGeom>
                <a:avLst/>
                <a:gdLst/>
                <a:ahLst/>
                <a:cxnLst/>
                <a:rect l="l" t="t" r="r" b="b"/>
                <a:pathLst>
                  <a:path w="384" h="296" extrusionOk="0">
                    <a:moveTo>
                      <a:pt x="384" y="148"/>
                    </a:moveTo>
                    <a:cubicBezTo>
                      <a:pt x="384" y="230"/>
                      <a:pt x="298" y="296"/>
                      <a:pt x="191" y="296"/>
                    </a:cubicBezTo>
                    <a:cubicBezTo>
                      <a:pt x="86" y="296"/>
                      <a:pt x="0" y="230"/>
                      <a:pt x="0" y="148"/>
                    </a:cubicBezTo>
                    <a:cubicBezTo>
                      <a:pt x="0" y="66"/>
                      <a:pt x="86" y="0"/>
                      <a:pt x="191" y="0"/>
                    </a:cubicBezTo>
                    <a:cubicBezTo>
                      <a:pt x="298" y="0"/>
                      <a:pt x="384" y="66"/>
                      <a:pt x="384" y="14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9" name="Google Shape;939;p37"/>
              <p:cNvSpPr/>
              <p:nvPr/>
            </p:nvSpPr>
            <p:spPr>
              <a:xfrm>
                <a:off x="4175177" y="1510466"/>
                <a:ext cx="298060" cy="494376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035" extrusionOk="0">
                    <a:moveTo>
                      <a:pt x="585" y="0"/>
                    </a:moveTo>
                    <a:cubicBezTo>
                      <a:pt x="616" y="106"/>
                      <a:pt x="626" y="217"/>
                      <a:pt x="624" y="329"/>
                    </a:cubicBezTo>
                    <a:cubicBezTo>
                      <a:pt x="620" y="441"/>
                      <a:pt x="596" y="555"/>
                      <a:pt x="548" y="661"/>
                    </a:cubicBezTo>
                    <a:cubicBezTo>
                      <a:pt x="527" y="716"/>
                      <a:pt x="494" y="765"/>
                      <a:pt x="463" y="816"/>
                    </a:cubicBezTo>
                    <a:cubicBezTo>
                      <a:pt x="426" y="862"/>
                      <a:pt x="386" y="909"/>
                      <a:pt x="334" y="938"/>
                    </a:cubicBezTo>
                    <a:cubicBezTo>
                      <a:pt x="236" y="1006"/>
                      <a:pt x="119" y="1036"/>
                      <a:pt x="4" y="1035"/>
                    </a:cubicBezTo>
                    <a:lnTo>
                      <a:pt x="0" y="1021"/>
                    </a:lnTo>
                    <a:cubicBezTo>
                      <a:pt x="22" y="1001"/>
                      <a:pt x="44" y="985"/>
                      <a:pt x="66" y="969"/>
                    </a:cubicBezTo>
                    <a:cubicBezTo>
                      <a:pt x="88" y="952"/>
                      <a:pt x="111" y="940"/>
                      <a:pt x="131" y="922"/>
                    </a:cubicBezTo>
                    <a:cubicBezTo>
                      <a:pt x="170" y="888"/>
                      <a:pt x="213" y="861"/>
                      <a:pt x="246" y="825"/>
                    </a:cubicBezTo>
                    <a:cubicBezTo>
                      <a:pt x="286" y="794"/>
                      <a:pt x="316" y="757"/>
                      <a:pt x="354" y="725"/>
                    </a:cubicBezTo>
                    <a:lnTo>
                      <a:pt x="403" y="670"/>
                    </a:lnTo>
                    <a:cubicBezTo>
                      <a:pt x="421" y="652"/>
                      <a:pt x="431" y="629"/>
                      <a:pt x="446" y="608"/>
                    </a:cubicBezTo>
                    <a:cubicBezTo>
                      <a:pt x="497" y="522"/>
                      <a:pt x="532" y="424"/>
                      <a:pt x="552" y="321"/>
                    </a:cubicBezTo>
                    <a:cubicBezTo>
                      <a:pt x="573" y="218"/>
                      <a:pt x="579" y="110"/>
                      <a:pt x="571" y="3"/>
                    </a:cubicBezTo>
                    <a:lnTo>
                      <a:pt x="5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0" name="Google Shape;940;p37"/>
              <p:cNvSpPr/>
              <p:nvPr/>
            </p:nvSpPr>
            <p:spPr>
              <a:xfrm>
                <a:off x="3516006" y="1916475"/>
                <a:ext cx="843548" cy="843543"/>
              </a:xfrm>
              <a:custGeom>
                <a:avLst/>
                <a:gdLst/>
                <a:ahLst/>
                <a:cxnLst/>
                <a:rect l="l" t="t" r="r" b="b"/>
                <a:pathLst>
                  <a:path w="1766" h="1766" extrusionOk="0">
                    <a:moveTo>
                      <a:pt x="1766" y="883"/>
                    </a:moveTo>
                    <a:cubicBezTo>
                      <a:pt x="1766" y="1027"/>
                      <a:pt x="1731" y="1163"/>
                      <a:pt x="1669" y="1284"/>
                    </a:cubicBezTo>
                    <a:lnTo>
                      <a:pt x="1669" y="1284"/>
                    </a:lnTo>
                    <a:cubicBezTo>
                      <a:pt x="1591" y="1438"/>
                      <a:pt x="1468" y="1565"/>
                      <a:pt x="1319" y="1650"/>
                    </a:cubicBezTo>
                    <a:cubicBezTo>
                      <a:pt x="1190" y="1724"/>
                      <a:pt x="1041" y="1766"/>
                      <a:pt x="882" y="1766"/>
                    </a:cubicBezTo>
                    <a:cubicBezTo>
                      <a:pt x="834" y="1766"/>
                      <a:pt x="787" y="1762"/>
                      <a:pt x="741" y="1754"/>
                    </a:cubicBezTo>
                    <a:cubicBezTo>
                      <a:pt x="603" y="1732"/>
                      <a:pt x="476" y="1678"/>
                      <a:pt x="367" y="1600"/>
                    </a:cubicBezTo>
                    <a:cubicBezTo>
                      <a:pt x="340" y="1580"/>
                      <a:pt x="314" y="1559"/>
                      <a:pt x="290" y="1537"/>
                    </a:cubicBezTo>
                    <a:cubicBezTo>
                      <a:pt x="289" y="1537"/>
                      <a:pt x="289" y="1536"/>
                      <a:pt x="289" y="1536"/>
                    </a:cubicBezTo>
                    <a:lnTo>
                      <a:pt x="279" y="1527"/>
                    </a:lnTo>
                    <a:lnTo>
                      <a:pt x="247" y="1495"/>
                    </a:lnTo>
                    <a:cubicBezTo>
                      <a:pt x="151" y="1397"/>
                      <a:pt x="79" y="1276"/>
                      <a:pt x="38" y="1142"/>
                    </a:cubicBezTo>
                    <a:cubicBezTo>
                      <a:pt x="29" y="1112"/>
                      <a:pt x="21" y="1081"/>
                      <a:pt x="15" y="1050"/>
                    </a:cubicBezTo>
                    <a:cubicBezTo>
                      <a:pt x="5" y="996"/>
                      <a:pt x="0" y="940"/>
                      <a:pt x="0" y="883"/>
                    </a:cubicBezTo>
                    <a:cubicBezTo>
                      <a:pt x="0" y="877"/>
                      <a:pt x="0" y="871"/>
                      <a:pt x="0" y="865"/>
                    </a:cubicBezTo>
                    <a:cubicBezTo>
                      <a:pt x="0" y="853"/>
                      <a:pt x="0" y="840"/>
                      <a:pt x="1" y="828"/>
                    </a:cubicBezTo>
                    <a:cubicBezTo>
                      <a:pt x="15" y="597"/>
                      <a:pt x="119" y="389"/>
                      <a:pt x="277" y="240"/>
                    </a:cubicBezTo>
                    <a:cubicBezTo>
                      <a:pt x="400" y="124"/>
                      <a:pt x="555" y="44"/>
                      <a:pt x="727" y="14"/>
                    </a:cubicBezTo>
                    <a:cubicBezTo>
                      <a:pt x="778" y="4"/>
                      <a:pt x="829" y="0"/>
                      <a:pt x="882" y="0"/>
                    </a:cubicBezTo>
                    <a:cubicBezTo>
                      <a:pt x="1126" y="0"/>
                      <a:pt x="1347" y="98"/>
                      <a:pt x="1506" y="258"/>
                    </a:cubicBezTo>
                    <a:cubicBezTo>
                      <a:pt x="1516" y="267"/>
                      <a:pt x="1525" y="277"/>
                      <a:pt x="1534" y="287"/>
                    </a:cubicBezTo>
                    <a:cubicBezTo>
                      <a:pt x="1636" y="398"/>
                      <a:pt x="1710" y="537"/>
                      <a:pt x="1744" y="690"/>
                    </a:cubicBezTo>
                    <a:lnTo>
                      <a:pt x="1744" y="691"/>
                    </a:lnTo>
                    <a:cubicBezTo>
                      <a:pt x="1758" y="753"/>
                      <a:pt x="1766" y="816"/>
                      <a:pt x="1766" y="88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1" name="Google Shape;941;p37"/>
              <p:cNvSpPr/>
              <p:nvPr/>
            </p:nvSpPr>
            <p:spPr>
              <a:xfrm>
                <a:off x="3793526" y="2187306"/>
                <a:ext cx="288029" cy="301880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32" extrusionOk="0">
                    <a:moveTo>
                      <a:pt x="3" y="322"/>
                    </a:moveTo>
                    <a:cubicBezTo>
                      <a:pt x="3" y="322"/>
                      <a:pt x="102" y="12"/>
                      <a:pt x="149" y="1"/>
                    </a:cubicBezTo>
                    <a:cubicBezTo>
                      <a:pt x="196" y="-11"/>
                      <a:pt x="517" y="70"/>
                      <a:pt x="564" y="112"/>
                    </a:cubicBezTo>
                    <a:cubicBezTo>
                      <a:pt x="611" y="153"/>
                      <a:pt x="604" y="427"/>
                      <a:pt x="599" y="445"/>
                    </a:cubicBezTo>
                    <a:cubicBezTo>
                      <a:pt x="583" y="500"/>
                      <a:pt x="283" y="620"/>
                      <a:pt x="231" y="632"/>
                    </a:cubicBezTo>
                    <a:cubicBezTo>
                      <a:pt x="178" y="644"/>
                      <a:pt x="-23" y="399"/>
                      <a:pt x="3" y="3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p37"/>
              <p:cNvSpPr/>
              <p:nvPr/>
            </p:nvSpPr>
            <p:spPr>
              <a:xfrm>
                <a:off x="3648318" y="1923162"/>
                <a:ext cx="214947" cy="145208"/>
              </a:xfrm>
              <a:custGeom>
                <a:avLst/>
                <a:gdLst/>
                <a:ahLst/>
                <a:cxnLst/>
                <a:rect l="l" t="t" r="r" b="b"/>
                <a:pathLst>
                  <a:path w="450" h="304" extrusionOk="0">
                    <a:moveTo>
                      <a:pt x="450" y="0"/>
                    </a:moveTo>
                    <a:cubicBezTo>
                      <a:pt x="432" y="48"/>
                      <a:pt x="331" y="295"/>
                      <a:pt x="288" y="303"/>
                    </a:cubicBezTo>
                    <a:cubicBezTo>
                      <a:pt x="257" y="309"/>
                      <a:pt x="110" y="268"/>
                      <a:pt x="0" y="226"/>
                    </a:cubicBezTo>
                    <a:cubicBezTo>
                      <a:pt x="123" y="110"/>
                      <a:pt x="278" y="30"/>
                      <a:pt x="4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3" name="Google Shape;943;p37"/>
              <p:cNvSpPr/>
              <p:nvPr/>
            </p:nvSpPr>
            <p:spPr>
              <a:xfrm>
                <a:off x="3523171" y="2418014"/>
                <a:ext cx="134700" cy="22784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477" extrusionOk="0">
                    <a:moveTo>
                      <a:pt x="264" y="477"/>
                    </a:moveTo>
                    <a:lnTo>
                      <a:pt x="232" y="445"/>
                    </a:lnTo>
                    <a:cubicBezTo>
                      <a:pt x="136" y="347"/>
                      <a:pt x="64" y="226"/>
                      <a:pt x="23" y="92"/>
                    </a:cubicBezTo>
                    <a:cubicBezTo>
                      <a:pt x="14" y="62"/>
                      <a:pt x="6" y="31"/>
                      <a:pt x="0" y="0"/>
                    </a:cubicBezTo>
                    <a:cubicBezTo>
                      <a:pt x="98" y="29"/>
                      <a:pt x="253" y="122"/>
                      <a:pt x="264" y="133"/>
                    </a:cubicBezTo>
                    <a:cubicBezTo>
                      <a:pt x="295" y="164"/>
                      <a:pt x="281" y="355"/>
                      <a:pt x="264" y="477"/>
                    </a:cubicBezTo>
                    <a:close/>
                  </a:path>
                </a:pathLst>
              </a:custGeom>
              <a:solidFill>
                <a:srgbClr val="340C0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4" name="Google Shape;944;p37"/>
              <p:cNvSpPr/>
              <p:nvPr/>
            </p:nvSpPr>
            <p:spPr>
              <a:xfrm>
                <a:off x="3866609" y="2586627"/>
                <a:ext cx="279431" cy="17339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63" extrusionOk="0">
                    <a:moveTo>
                      <a:pt x="585" y="247"/>
                    </a:moveTo>
                    <a:cubicBezTo>
                      <a:pt x="456" y="321"/>
                      <a:pt x="307" y="363"/>
                      <a:pt x="148" y="363"/>
                    </a:cubicBezTo>
                    <a:cubicBezTo>
                      <a:pt x="100" y="363"/>
                      <a:pt x="53" y="359"/>
                      <a:pt x="7" y="351"/>
                    </a:cubicBezTo>
                    <a:cubicBezTo>
                      <a:pt x="-2" y="313"/>
                      <a:pt x="-3" y="280"/>
                      <a:pt x="8" y="262"/>
                    </a:cubicBezTo>
                    <a:cubicBezTo>
                      <a:pt x="8" y="262"/>
                      <a:pt x="173" y="0"/>
                      <a:pt x="219" y="0"/>
                    </a:cubicBezTo>
                    <a:cubicBezTo>
                      <a:pt x="265" y="0"/>
                      <a:pt x="543" y="151"/>
                      <a:pt x="576" y="200"/>
                    </a:cubicBezTo>
                    <a:cubicBezTo>
                      <a:pt x="583" y="209"/>
                      <a:pt x="585" y="226"/>
                      <a:pt x="585" y="2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5" name="Google Shape;945;p37"/>
              <p:cNvSpPr/>
              <p:nvPr/>
            </p:nvSpPr>
            <p:spPr>
              <a:xfrm>
                <a:off x="4249692" y="2246536"/>
                <a:ext cx="109862" cy="283251"/>
              </a:xfrm>
              <a:custGeom>
                <a:avLst/>
                <a:gdLst/>
                <a:ahLst/>
                <a:cxnLst/>
                <a:rect l="l" t="t" r="r" b="b"/>
                <a:pathLst>
                  <a:path w="230" h="593" extrusionOk="0">
                    <a:moveTo>
                      <a:pt x="230" y="192"/>
                    </a:moveTo>
                    <a:cubicBezTo>
                      <a:pt x="230" y="336"/>
                      <a:pt x="195" y="472"/>
                      <a:pt x="133" y="593"/>
                    </a:cubicBezTo>
                    <a:cubicBezTo>
                      <a:pt x="76" y="556"/>
                      <a:pt x="-31" y="319"/>
                      <a:pt x="8" y="259"/>
                    </a:cubicBezTo>
                    <a:cubicBezTo>
                      <a:pt x="8" y="259"/>
                      <a:pt x="152" y="29"/>
                      <a:pt x="208" y="0"/>
                    </a:cubicBezTo>
                    <a:cubicBezTo>
                      <a:pt x="222" y="62"/>
                      <a:pt x="230" y="125"/>
                      <a:pt x="230" y="1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p37"/>
              <p:cNvSpPr/>
              <p:nvPr/>
            </p:nvSpPr>
            <p:spPr>
              <a:xfrm>
                <a:off x="3770599" y="2036367"/>
                <a:ext cx="104130" cy="179599"/>
              </a:xfrm>
              <a:custGeom>
                <a:avLst/>
                <a:gdLst/>
                <a:ahLst/>
                <a:cxnLst/>
                <a:rect l="l" t="t" r="r" b="b"/>
                <a:pathLst>
                  <a:path w="218" h="376" extrusionOk="0">
                    <a:moveTo>
                      <a:pt x="184" y="376"/>
                    </a:moveTo>
                    <a:cubicBezTo>
                      <a:pt x="177" y="151"/>
                      <a:pt x="1" y="29"/>
                      <a:pt x="0" y="28"/>
                    </a:cubicBezTo>
                    <a:lnTo>
                      <a:pt x="19" y="0"/>
                    </a:lnTo>
                    <a:cubicBezTo>
                      <a:pt x="27" y="5"/>
                      <a:pt x="212" y="132"/>
                      <a:pt x="218" y="375"/>
                    </a:cubicBezTo>
                    <a:lnTo>
                      <a:pt x="184" y="37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p37"/>
              <p:cNvSpPr/>
              <p:nvPr/>
            </p:nvSpPr>
            <p:spPr>
              <a:xfrm>
                <a:off x="4030924" y="2039710"/>
                <a:ext cx="217813" cy="226887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75" extrusionOk="0">
                    <a:moveTo>
                      <a:pt x="456" y="29"/>
                    </a:moveTo>
                    <a:cubicBezTo>
                      <a:pt x="371" y="298"/>
                      <a:pt x="31" y="467"/>
                      <a:pt x="15" y="475"/>
                    </a:cubicBezTo>
                    <a:lnTo>
                      <a:pt x="0" y="444"/>
                    </a:lnTo>
                    <a:cubicBezTo>
                      <a:pt x="4" y="442"/>
                      <a:pt x="357" y="266"/>
                      <a:pt x="428" y="0"/>
                    </a:cubicBezTo>
                    <a:cubicBezTo>
                      <a:pt x="438" y="9"/>
                      <a:pt x="447" y="19"/>
                      <a:pt x="456" y="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37"/>
              <p:cNvSpPr/>
              <p:nvPr/>
            </p:nvSpPr>
            <p:spPr>
              <a:xfrm>
                <a:off x="3516006" y="2279494"/>
                <a:ext cx="340572" cy="50154"/>
              </a:xfrm>
              <a:custGeom>
                <a:avLst/>
                <a:gdLst/>
                <a:ahLst/>
                <a:cxnLst/>
                <a:rect l="l" t="t" r="r" b="b"/>
                <a:pathLst>
                  <a:path w="713" h="105" extrusionOk="0">
                    <a:moveTo>
                      <a:pt x="713" y="44"/>
                    </a:moveTo>
                    <a:lnTo>
                      <a:pt x="704" y="77"/>
                    </a:lnTo>
                    <a:cubicBezTo>
                      <a:pt x="390" y="-10"/>
                      <a:pt x="131" y="56"/>
                      <a:pt x="0" y="105"/>
                    </a:cubicBezTo>
                    <a:cubicBezTo>
                      <a:pt x="0" y="93"/>
                      <a:pt x="0" y="80"/>
                      <a:pt x="1" y="68"/>
                    </a:cubicBezTo>
                    <a:cubicBezTo>
                      <a:pt x="142" y="17"/>
                      <a:pt x="401" y="-43"/>
                      <a:pt x="713" y="4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p37"/>
              <p:cNvSpPr/>
              <p:nvPr/>
            </p:nvSpPr>
            <p:spPr>
              <a:xfrm>
                <a:off x="4034267" y="2329648"/>
                <a:ext cx="294716" cy="89322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87" extrusionOk="0">
                    <a:moveTo>
                      <a:pt x="591" y="187"/>
                    </a:moveTo>
                    <a:cubicBezTo>
                      <a:pt x="451" y="23"/>
                      <a:pt x="6" y="35"/>
                      <a:pt x="1" y="35"/>
                    </a:cubicBezTo>
                    <a:lnTo>
                      <a:pt x="0" y="1"/>
                    </a:lnTo>
                    <a:cubicBezTo>
                      <a:pt x="19" y="0"/>
                      <a:pt x="467" y="-12"/>
                      <a:pt x="617" y="164"/>
                    </a:cubicBezTo>
                    <a:lnTo>
                      <a:pt x="591" y="18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300" rIns="90000" bIns="223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p37"/>
              <p:cNvSpPr/>
              <p:nvPr/>
            </p:nvSpPr>
            <p:spPr>
              <a:xfrm>
                <a:off x="3892880" y="2329648"/>
                <a:ext cx="89322" cy="294715"/>
              </a:xfrm>
              <a:custGeom>
                <a:avLst/>
                <a:gdLst/>
                <a:ahLst/>
                <a:cxnLst/>
                <a:rect l="l" t="t" r="r" b="b"/>
                <a:pathLst>
                  <a:path w="187" h="617" extrusionOk="0">
                    <a:moveTo>
                      <a:pt x="187" y="591"/>
                    </a:moveTo>
                    <a:cubicBezTo>
                      <a:pt x="23" y="452"/>
                      <a:pt x="35" y="6"/>
                      <a:pt x="35" y="1"/>
                    </a:cubicBezTo>
                    <a:lnTo>
                      <a:pt x="0" y="0"/>
                    </a:lnTo>
                    <a:cubicBezTo>
                      <a:pt x="0" y="19"/>
                      <a:pt x="-12" y="467"/>
                      <a:pt x="164" y="617"/>
                    </a:cubicBezTo>
                    <a:lnTo>
                      <a:pt x="187" y="59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p37"/>
              <p:cNvSpPr/>
              <p:nvPr/>
            </p:nvSpPr>
            <p:spPr>
              <a:xfrm>
                <a:off x="3633988" y="2623885"/>
                <a:ext cx="378784" cy="64484"/>
              </a:xfrm>
              <a:custGeom>
                <a:avLst/>
                <a:gdLst/>
                <a:ahLst/>
                <a:cxnLst/>
                <a:rect l="l" t="t" r="r" b="b"/>
                <a:pathLst>
                  <a:path w="793" h="135" extrusionOk="0">
                    <a:moveTo>
                      <a:pt x="42" y="55"/>
                    </a:moveTo>
                    <a:cubicBezTo>
                      <a:pt x="111" y="87"/>
                      <a:pt x="245" y="135"/>
                      <a:pt x="406" y="135"/>
                    </a:cubicBezTo>
                    <a:cubicBezTo>
                      <a:pt x="525" y="135"/>
                      <a:pt x="659" y="108"/>
                      <a:pt x="793" y="29"/>
                    </a:cubicBezTo>
                    <a:lnTo>
                      <a:pt x="775" y="0"/>
                    </a:lnTo>
                    <a:cubicBezTo>
                      <a:pt x="394" y="226"/>
                      <a:pt x="12" y="2"/>
                      <a:pt x="8" y="0"/>
                    </a:cubicBezTo>
                    <a:lnTo>
                      <a:pt x="0" y="14"/>
                    </a:lnTo>
                    <a:lnTo>
                      <a:pt x="42" y="55"/>
                    </a:lnTo>
                    <a:close/>
                  </a:path>
                </a:pathLst>
              </a:custGeom>
              <a:solidFill>
                <a:srgbClr val="340C02"/>
              </a:solidFill>
              <a:ln>
                <a:noFill/>
              </a:ln>
            </p:spPr>
            <p:txBody>
              <a:bodyPr spcFirstLastPara="1" wrap="square" lIns="90000" tIns="3600" rIns="90000" bIns="36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p37"/>
              <p:cNvSpPr/>
              <p:nvPr/>
            </p:nvSpPr>
            <p:spPr>
              <a:xfrm>
                <a:off x="4039044" y="2404640"/>
                <a:ext cx="273222" cy="276564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9" extrusionOk="0">
                    <a:moveTo>
                      <a:pt x="9" y="579"/>
                    </a:moveTo>
                    <a:lnTo>
                      <a:pt x="0" y="546"/>
                    </a:lnTo>
                    <a:cubicBezTo>
                      <a:pt x="429" y="434"/>
                      <a:pt x="538" y="5"/>
                      <a:pt x="539" y="0"/>
                    </a:cubicBezTo>
                    <a:lnTo>
                      <a:pt x="572" y="9"/>
                    </a:lnTo>
                    <a:cubicBezTo>
                      <a:pt x="571" y="13"/>
                      <a:pt x="458" y="462"/>
                      <a:pt x="9" y="57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p37"/>
              <p:cNvSpPr/>
              <p:nvPr/>
            </p:nvSpPr>
            <p:spPr>
              <a:xfrm>
                <a:off x="3493556" y="2338246"/>
                <a:ext cx="568415" cy="435146"/>
              </a:xfrm>
              <a:custGeom>
                <a:avLst/>
                <a:gdLst/>
                <a:ahLst/>
                <a:cxnLst/>
                <a:rect l="l" t="t" r="r" b="b"/>
                <a:pathLst>
                  <a:path w="1190" h="911" extrusionOk="0">
                    <a:moveTo>
                      <a:pt x="1190" y="162"/>
                    </a:moveTo>
                    <a:cubicBezTo>
                      <a:pt x="1186" y="238"/>
                      <a:pt x="673" y="150"/>
                      <a:pt x="673" y="150"/>
                    </a:cubicBezTo>
                    <a:lnTo>
                      <a:pt x="601" y="275"/>
                    </a:lnTo>
                    <a:lnTo>
                      <a:pt x="811" y="331"/>
                    </a:lnTo>
                    <a:lnTo>
                      <a:pt x="1042" y="550"/>
                    </a:lnTo>
                    <a:cubicBezTo>
                      <a:pt x="1042" y="550"/>
                      <a:pt x="1022" y="608"/>
                      <a:pt x="993" y="678"/>
                    </a:cubicBezTo>
                    <a:cubicBezTo>
                      <a:pt x="991" y="685"/>
                      <a:pt x="988" y="691"/>
                      <a:pt x="985" y="697"/>
                    </a:cubicBezTo>
                    <a:cubicBezTo>
                      <a:pt x="985" y="698"/>
                      <a:pt x="985" y="698"/>
                      <a:pt x="984" y="699"/>
                    </a:cubicBezTo>
                    <a:cubicBezTo>
                      <a:pt x="984" y="701"/>
                      <a:pt x="983" y="703"/>
                      <a:pt x="982" y="705"/>
                    </a:cubicBezTo>
                    <a:cubicBezTo>
                      <a:pt x="979" y="713"/>
                      <a:pt x="975" y="721"/>
                      <a:pt x="972" y="729"/>
                    </a:cubicBezTo>
                    <a:cubicBezTo>
                      <a:pt x="957" y="763"/>
                      <a:pt x="940" y="798"/>
                      <a:pt x="924" y="827"/>
                    </a:cubicBezTo>
                    <a:cubicBezTo>
                      <a:pt x="922" y="830"/>
                      <a:pt x="920" y="834"/>
                      <a:pt x="918" y="838"/>
                    </a:cubicBezTo>
                    <a:cubicBezTo>
                      <a:pt x="908" y="856"/>
                      <a:pt x="897" y="871"/>
                      <a:pt x="887" y="884"/>
                    </a:cubicBezTo>
                    <a:cubicBezTo>
                      <a:pt x="876" y="897"/>
                      <a:pt x="865" y="907"/>
                      <a:pt x="854" y="911"/>
                    </a:cubicBezTo>
                    <a:lnTo>
                      <a:pt x="642" y="783"/>
                    </a:lnTo>
                    <a:cubicBezTo>
                      <a:pt x="642" y="783"/>
                      <a:pt x="321" y="901"/>
                      <a:pt x="270" y="892"/>
                    </a:cubicBezTo>
                    <a:cubicBezTo>
                      <a:pt x="250" y="889"/>
                      <a:pt x="182" y="829"/>
                      <a:pt x="107" y="759"/>
                    </a:cubicBezTo>
                    <a:cubicBezTo>
                      <a:pt x="81" y="734"/>
                      <a:pt x="55" y="708"/>
                      <a:pt x="29" y="683"/>
                    </a:cubicBezTo>
                    <a:cubicBezTo>
                      <a:pt x="29" y="683"/>
                      <a:pt x="29" y="682"/>
                      <a:pt x="27" y="681"/>
                    </a:cubicBezTo>
                    <a:cubicBezTo>
                      <a:pt x="19" y="672"/>
                      <a:pt x="9" y="663"/>
                      <a:pt x="0" y="654"/>
                    </a:cubicBezTo>
                    <a:lnTo>
                      <a:pt x="44" y="561"/>
                    </a:lnTo>
                    <a:lnTo>
                      <a:pt x="55" y="538"/>
                    </a:lnTo>
                    <a:lnTo>
                      <a:pt x="60" y="527"/>
                    </a:lnTo>
                    <a:lnTo>
                      <a:pt x="65" y="516"/>
                    </a:lnTo>
                    <a:lnTo>
                      <a:pt x="212" y="203"/>
                    </a:lnTo>
                    <a:cubicBezTo>
                      <a:pt x="218" y="199"/>
                      <a:pt x="226" y="195"/>
                      <a:pt x="233" y="190"/>
                    </a:cubicBezTo>
                    <a:cubicBezTo>
                      <a:pt x="258" y="175"/>
                      <a:pt x="289" y="157"/>
                      <a:pt x="323" y="138"/>
                    </a:cubicBezTo>
                    <a:cubicBezTo>
                      <a:pt x="344" y="127"/>
                      <a:pt x="367" y="115"/>
                      <a:pt x="390" y="103"/>
                    </a:cubicBezTo>
                    <a:cubicBezTo>
                      <a:pt x="475" y="60"/>
                      <a:pt x="569" y="21"/>
                      <a:pt x="649" y="6"/>
                    </a:cubicBezTo>
                    <a:cubicBezTo>
                      <a:pt x="682" y="0"/>
                      <a:pt x="713" y="-2"/>
                      <a:pt x="739" y="3"/>
                    </a:cubicBezTo>
                    <a:cubicBezTo>
                      <a:pt x="919" y="36"/>
                      <a:pt x="1194" y="87"/>
                      <a:pt x="1190" y="162"/>
                    </a:cubicBezTo>
                    <a:close/>
                  </a:path>
                </a:pathLst>
              </a:custGeom>
              <a:solidFill>
                <a:srgbClr val="CC72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4" name="Google Shape;954;p37"/>
              <p:cNvSpPr/>
              <p:nvPr/>
            </p:nvSpPr>
            <p:spPr>
              <a:xfrm>
                <a:off x="3823141" y="2585194"/>
                <a:ext cx="144731" cy="89800"/>
              </a:xfrm>
              <a:custGeom>
                <a:avLst/>
                <a:gdLst/>
                <a:ahLst/>
                <a:cxnLst/>
                <a:rect l="l" t="t" r="r" b="b"/>
                <a:pathLst>
                  <a:path w="303" h="188" extrusionOk="0">
                    <a:moveTo>
                      <a:pt x="303" y="161"/>
                    </a:moveTo>
                    <a:cubicBezTo>
                      <a:pt x="300" y="170"/>
                      <a:pt x="296" y="179"/>
                      <a:pt x="292" y="188"/>
                    </a:cubicBezTo>
                    <a:cubicBezTo>
                      <a:pt x="290" y="187"/>
                      <a:pt x="289" y="185"/>
                      <a:pt x="287" y="184"/>
                    </a:cubicBezTo>
                    <a:cubicBezTo>
                      <a:pt x="258" y="161"/>
                      <a:pt x="218" y="131"/>
                      <a:pt x="175" y="99"/>
                    </a:cubicBezTo>
                    <a:cubicBezTo>
                      <a:pt x="131" y="67"/>
                      <a:pt x="90" y="41"/>
                      <a:pt x="57" y="25"/>
                    </a:cubicBezTo>
                    <a:cubicBezTo>
                      <a:pt x="49" y="21"/>
                      <a:pt x="41" y="18"/>
                      <a:pt x="34" y="14"/>
                    </a:cubicBezTo>
                    <a:cubicBezTo>
                      <a:pt x="27" y="12"/>
                      <a:pt x="21" y="10"/>
                      <a:pt x="16" y="8"/>
                    </a:cubicBezTo>
                    <a:cubicBezTo>
                      <a:pt x="6" y="4"/>
                      <a:pt x="0" y="2"/>
                      <a:pt x="0" y="2"/>
                    </a:cubicBezTo>
                    <a:cubicBezTo>
                      <a:pt x="0" y="2"/>
                      <a:pt x="6" y="1"/>
                      <a:pt x="18" y="0"/>
                    </a:cubicBezTo>
                    <a:cubicBezTo>
                      <a:pt x="23" y="0"/>
                      <a:pt x="30" y="0"/>
                      <a:pt x="39" y="0"/>
                    </a:cubicBezTo>
                    <a:cubicBezTo>
                      <a:pt x="46" y="0"/>
                      <a:pt x="56" y="1"/>
                      <a:pt x="66" y="2"/>
                    </a:cubicBezTo>
                    <a:cubicBezTo>
                      <a:pt x="106" y="7"/>
                      <a:pt x="161" y="26"/>
                      <a:pt x="209" y="61"/>
                    </a:cubicBezTo>
                    <a:cubicBezTo>
                      <a:pt x="253" y="93"/>
                      <a:pt x="284" y="131"/>
                      <a:pt x="303" y="16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22675" rIns="90000" bIns="22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5" name="Google Shape;955;p37"/>
              <p:cNvSpPr/>
              <p:nvPr/>
            </p:nvSpPr>
            <p:spPr>
              <a:xfrm>
                <a:off x="3780152" y="2638214"/>
                <a:ext cx="154762" cy="100308"/>
              </a:xfrm>
              <a:custGeom>
                <a:avLst/>
                <a:gdLst/>
                <a:ahLst/>
                <a:cxnLst/>
                <a:rect l="l" t="t" r="r" b="b"/>
                <a:pathLst>
                  <a:path w="324" h="210" extrusionOk="0">
                    <a:moveTo>
                      <a:pt x="324" y="199"/>
                    </a:moveTo>
                    <a:cubicBezTo>
                      <a:pt x="322" y="202"/>
                      <a:pt x="320" y="206"/>
                      <a:pt x="318" y="210"/>
                    </a:cubicBezTo>
                    <a:cubicBezTo>
                      <a:pt x="310" y="203"/>
                      <a:pt x="300" y="194"/>
                      <a:pt x="287" y="184"/>
                    </a:cubicBezTo>
                    <a:cubicBezTo>
                      <a:pt x="258" y="162"/>
                      <a:pt x="218" y="131"/>
                      <a:pt x="175" y="99"/>
                    </a:cubicBezTo>
                    <a:cubicBezTo>
                      <a:pt x="132" y="67"/>
                      <a:pt x="90" y="41"/>
                      <a:pt x="57" y="25"/>
                    </a:cubicBezTo>
                    <a:cubicBezTo>
                      <a:pt x="49" y="22"/>
                      <a:pt x="41" y="18"/>
                      <a:pt x="34" y="14"/>
                    </a:cubicBezTo>
                    <a:cubicBezTo>
                      <a:pt x="27" y="12"/>
                      <a:pt x="21" y="10"/>
                      <a:pt x="16" y="8"/>
                    </a:cubicBezTo>
                    <a:cubicBezTo>
                      <a:pt x="6" y="4"/>
                      <a:pt x="0" y="2"/>
                      <a:pt x="0" y="2"/>
                    </a:cubicBezTo>
                    <a:cubicBezTo>
                      <a:pt x="0" y="2"/>
                      <a:pt x="6" y="1"/>
                      <a:pt x="18" y="1"/>
                    </a:cubicBezTo>
                    <a:cubicBezTo>
                      <a:pt x="23" y="0"/>
                      <a:pt x="30" y="0"/>
                      <a:pt x="39" y="0"/>
                    </a:cubicBezTo>
                    <a:cubicBezTo>
                      <a:pt x="47" y="0"/>
                      <a:pt x="56" y="1"/>
                      <a:pt x="66" y="2"/>
                    </a:cubicBezTo>
                    <a:cubicBezTo>
                      <a:pt x="106" y="7"/>
                      <a:pt x="160" y="26"/>
                      <a:pt x="208" y="61"/>
                    </a:cubicBezTo>
                    <a:cubicBezTo>
                      <a:pt x="256" y="96"/>
                      <a:pt x="288" y="137"/>
                      <a:pt x="308" y="169"/>
                    </a:cubicBezTo>
                    <a:cubicBezTo>
                      <a:pt x="315" y="180"/>
                      <a:pt x="320" y="190"/>
                      <a:pt x="324" y="19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30600" rIns="90000" bIns="306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6" name="Google Shape;956;p37"/>
              <p:cNvSpPr/>
              <p:nvPr/>
            </p:nvSpPr>
            <p:spPr>
              <a:xfrm>
                <a:off x="3182121" y="1703440"/>
                <a:ext cx="422729" cy="947195"/>
              </a:xfrm>
              <a:custGeom>
                <a:avLst/>
                <a:gdLst/>
                <a:ahLst/>
                <a:cxnLst/>
                <a:rect l="l" t="t" r="r" b="b"/>
                <a:pathLst>
                  <a:path w="885" h="1983" extrusionOk="0">
                    <a:moveTo>
                      <a:pt x="885" y="1519"/>
                    </a:moveTo>
                    <a:lnTo>
                      <a:pt x="652" y="1983"/>
                    </a:lnTo>
                    <a:cubicBezTo>
                      <a:pt x="652" y="1983"/>
                      <a:pt x="-27" y="719"/>
                      <a:pt x="1" y="437"/>
                    </a:cubicBezTo>
                    <a:cubicBezTo>
                      <a:pt x="10" y="353"/>
                      <a:pt x="22" y="273"/>
                      <a:pt x="36" y="205"/>
                    </a:cubicBezTo>
                    <a:cubicBezTo>
                      <a:pt x="44" y="167"/>
                      <a:pt x="49" y="135"/>
                      <a:pt x="55" y="107"/>
                    </a:cubicBezTo>
                    <a:cubicBezTo>
                      <a:pt x="66" y="37"/>
                      <a:pt x="71" y="0"/>
                      <a:pt x="71" y="0"/>
                    </a:cubicBezTo>
                    <a:lnTo>
                      <a:pt x="708" y="198"/>
                    </a:lnTo>
                    <a:lnTo>
                      <a:pt x="678" y="322"/>
                    </a:lnTo>
                    <a:lnTo>
                      <a:pt x="675" y="337"/>
                    </a:lnTo>
                    <a:lnTo>
                      <a:pt x="626" y="545"/>
                    </a:lnTo>
                    <a:lnTo>
                      <a:pt x="885" y="1519"/>
                    </a:lnTo>
                    <a:close/>
                  </a:path>
                </a:pathLst>
              </a:custGeom>
              <a:solidFill>
                <a:srgbClr val="CC72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p37"/>
              <p:cNvSpPr/>
              <p:nvPr/>
            </p:nvSpPr>
            <p:spPr>
              <a:xfrm>
                <a:off x="3208392" y="1703440"/>
                <a:ext cx="311912" cy="160971"/>
              </a:xfrm>
              <a:custGeom>
                <a:avLst/>
                <a:gdLst/>
                <a:ahLst/>
                <a:cxnLst/>
                <a:rect l="l" t="t" r="r" b="b"/>
                <a:pathLst>
                  <a:path w="653" h="337" extrusionOk="0">
                    <a:moveTo>
                      <a:pt x="653" y="198"/>
                    </a:moveTo>
                    <a:lnTo>
                      <a:pt x="623" y="322"/>
                    </a:lnTo>
                    <a:lnTo>
                      <a:pt x="620" y="337"/>
                    </a:lnTo>
                    <a:lnTo>
                      <a:pt x="0" y="107"/>
                    </a:lnTo>
                    <a:cubicBezTo>
                      <a:pt x="11" y="37"/>
                      <a:pt x="16" y="0"/>
                      <a:pt x="16" y="0"/>
                    </a:cubicBezTo>
                    <a:lnTo>
                      <a:pt x="653" y="198"/>
                    </a:lnTo>
                    <a:close/>
                  </a:path>
                </a:pathLst>
              </a:custGeom>
              <a:solidFill>
                <a:srgbClr val="A04F3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p37"/>
              <p:cNvSpPr/>
              <p:nvPr/>
            </p:nvSpPr>
            <p:spPr>
              <a:xfrm>
                <a:off x="4550619" y="2232684"/>
                <a:ext cx="377829" cy="401710"/>
              </a:xfrm>
              <a:custGeom>
                <a:avLst/>
                <a:gdLst/>
                <a:ahLst/>
                <a:cxnLst/>
                <a:rect l="l" t="t" r="r" b="b"/>
                <a:pathLst>
                  <a:path w="791" h="841" extrusionOk="0">
                    <a:moveTo>
                      <a:pt x="39" y="272"/>
                    </a:moveTo>
                    <a:cubicBezTo>
                      <a:pt x="83" y="302"/>
                      <a:pt x="323" y="191"/>
                      <a:pt x="250" y="224"/>
                    </a:cubicBezTo>
                    <a:cubicBezTo>
                      <a:pt x="176" y="258"/>
                      <a:pt x="-32" y="492"/>
                      <a:pt x="4" y="539"/>
                    </a:cubicBezTo>
                    <a:cubicBezTo>
                      <a:pt x="40" y="586"/>
                      <a:pt x="453" y="404"/>
                      <a:pt x="453" y="404"/>
                    </a:cubicBezTo>
                    <a:cubicBezTo>
                      <a:pt x="453" y="404"/>
                      <a:pt x="166" y="618"/>
                      <a:pt x="254" y="694"/>
                    </a:cubicBezTo>
                    <a:cubicBezTo>
                      <a:pt x="282" y="719"/>
                      <a:pt x="346" y="710"/>
                      <a:pt x="419" y="686"/>
                    </a:cubicBezTo>
                    <a:cubicBezTo>
                      <a:pt x="381" y="764"/>
                      <a:pt x="365" y="833"/>
                      <a:pt x="423" y="840"/>
                    </a:cubicBezTo>
                    <a:cubicBezTo>
                      <a:pt x="559" y="856"/>
                      <a:pt x="758" y="530"/>
                      <a:pt x="758" y="530"/>
                    </a:cubicBezTo>
                    <a:cubicBezTo>
                      <a:pt x="948" y="129"/>
                      <a:pt x="255" y="0"/>
                      <a:pt x="255" y="0"/>
                    </a:cubicBezTo>
                    <a:cubicBezTo>
                      <a:pt x="255" y="0"/>
                      <a:pt x="-4" y="242"/>
                      <a:pt x="39" y="272"/>
                    </a:cubicBezTo>
                    <a:close/>
                  </a:path>
                </a:pathLst>
              </a:custGeom>
              <a:solidFill>
                <a:srgbClr val="CC72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p37"/>
              <p:cNvSpPr/>
              <p:nvPr/>
            </p:nvSpPr>
            <p:spPr>
              <a:xfrm>
                <a:off x="4022804" y="571871"/>
                <a:ext cx="245517" cy="316687"/>
              </a:xfrm>
              <a:custGeom>
                <a:avLst/>
                <a:gdLst/>
                <a:ahLst/>
                <a:cxnLst/>
                <a:rect l="l" t="t" r="r" b="b"/>
                <a:pathLst>
                  <a:path w="514" h="663" extrusionOk="0">
                    <a:moveTo>
                      <a:pt x="514" y="629"/>
                    </a:moveTo>
                    <a:cubicBezTo>
                      <a:pt x="363" y="693"/>
                      <a:pt x="247" y="654"/>
                      <a:pt x="140" y="612"/>
                    </a:cubicBezTo>
                    <a:lnTo>
                      <a:pt x="12" y="550"/>
                    </a:lnTo>
                    <a:cubicBezTo>
                      <a:pt x="12" y="549"/>
                      <a:pt x="12" y="549"/>
                      <a:pt x="12" y="549"/>
                    </a:cubicBezTo>
                    <a:lnTo>
                      <a:pt x="14" y="244"/>
                    </a:lnTo>
                    <a:lnTo>
                      <a:pt x="0" y="3"/>
                    </a:lnTo>
                    <a:lnTo>
                      <a:pt x="501" y="0"/>
                    </a:lnTo>
                    <a:cubicBezTo>
                      <a:pt x="501" y="0"/>
                      <a:pt x="496" y="90"/>
                      <a:pt x="497" y="205"/>
                    </a:cubicBezTo>
                    <a:cubicBezTo>
                      <a:pt x="498" y="263"/>
                      <a:pt x="501" y="327"/>
                      <a:pt x="506" y="389"/>
                    </a:cubicBezTo>
                    <a:cubicBezTo>
                      <a:pt x="515" y="482"/>
                      <a:pt x="514" y="573"/>
                      <a:pt x="514" y="629"/>
                    </a:cubicBezTo>
                    <a:close/>
                  </a:path>
                </a:pathLst>
              </a:custGeom>
              <a:solidFill>
                <a:srgbClr val="CC72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0" name="Google Shape;960;p37"/>
              <p:cNvSpPr/>
              <p:nvPr/>
            </p:nvSpPr>
            <p:spPr>
              <a:xfrm>
                <a:off x="4022804" y="571871"/>
                <a:ext cx="241696" cy="206348"/>
              </a:xfrm>
              <a:custGeom>
                <a:avLst/>
                <a:gdLst/>
                <a:ahLst/>
                <a:cxnLst/>
                <a:rect l="l" t="t" r="r" b="b"/>
                <a:pathLst>
                  <a:path w="506" h="432" extrusionOk="0">
                    <a:moveTo>
                      <a:pt x="506" y="389"/>
                    </a:moveTo>
                    <a:cubicBezTo>
                      <a:pt x="477" y="410"/>
                      <a:pt x="446" y="425"/>
                      <a:pt x="418" y="431"/>
                    </a:cubicBezTo>
                    <a:cubicBezTo>
                      <a:pt x="332" y="448"/>
                      <a:pt x="123" y="318"/>
                      <a:pt x="14" y="244"/>
                    </a:cubicBezTo>
                    <a:lnTo>
                      <a:pt x="0" y="3"/>
                    </a:lnTo>
                    <a:lnTo>
                      <a:pt x="501" y="0"/>
                    </a:lnTo>
                    <a:cubicBezTo>
                      <a:pt x="501" y="0"/>
                      <a:pt x="496" y="90"/>
                      <a:pt x="497" y="204"/>
                    </a:cubicBezTo>
                    <a:cubicBezTo>
                      <a:pt x="498" y="263"/>
                      <a:pt x="501" y="327"/>
                      <a:pt x="506" y="389"/>
                    </a:cubicBezTo>
                    <a:close/>
                  </a:path>
                </a:pathLst>
              </a:custGeom>
              <a:solidFill>
                <a:srgbClr val="A04F3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1" name="Google Shape;961;p37"/>
              <p:cNvSpPr/>
              <p:nvPr/>
            </p:nvSpPr>
            <p:spPr>
              <a:xfrm>
                <a:off x="3951632" y="34507"/>
                <a:ext cx="508230" cy="693081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1451" extrusionOk="0">
                    <a:moveTo>
                      <a:pt x="15" y="1075"/>
                    </a:moveTo>
                    <a:cubicBezTo>
                      <a:pt x="15" y="1075"/>
                      <a:pt x="27" y="1110"/>
                      <a:pt x="82" y="1159"/>
                    </a:cubicBezTo>
                    <a:lnTo>
                      <a:pt x="82" y="1159"/>
                    </a:lnTo>
                    <a:cubicBezTo>
                      <a:pt x="93" y="1168"/>
                      <a:pt x="106" y="1179"/>
                      <a:pt x="121" y="1190"/>
                    </a:cubicBezTo>
                    <a:cubicBezTo>
                      <a:pt x="178" y="1231"/>
                      <a:pt x="716" y="1461"/>
                      <a:pt x="798" y="1451"/>
                    </a:cubicBezTo>
                    <a:cubicBezTo>
                      <a:pt x="882" y="1439"/>
                      <a:pt x="959" y="1155"/>
                      <a:pt x="964" y="1125"/>
                    </a:cubicBezTo>
                    <a:cubicBezTo>
                      <a:pt x="990" y="941"/>
                      <a:pt x="1064" y="374"/>
                      <a:pt x="1064" y="374"/>
                    </a:cubicBezTo>
                    <a:cubicBezTo>
                      <a:pt x="859" y="-244"/>
                      <a:pt x="131" y="76"/>
                      <a:pt x="48" y="136"/>
                    </a:cubicBezTo>
                    <a:cubicBezTo>
                      <a:pt x="-35" y="197"/>
                      <a:pt x="15" y="1075"/>
                      <a:pt x="15" y="1075"/>
                    </a:cubicBezTo>
                    <a:close/>
                  </a:path>
                </a:pathLst>
              </a:custGeom>
              <a:solidFill>
                <a:srgbClr val="CC72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2" name="Google Shape;962;p37"/>
              <p:cNvSpPr/>
              <p:nvPr/>
            </p:nvSpPr>
            <p:spPr>
              <a:xfrm>
                <a:off x="3990800" y="571871"/>
                <a:ext cx="421296" cy="155716"/>
              </a:xfrm>
              <a:custGeom>
                <a:avLst/>
                <a:gdLst/>
                <a:ahLst/>
                <a:cxnLst/>
                <a:rect l="l" t="t" r="r" b="b"/>
                <a:pathLst>
                  <a:path w="882" h="326" extrusionOk="0">
                    <a:moveTo>
                      <a:pt x="0" y="34"/>
                    </a:moveTo>
                    <a:cubicBezTo>
                      <a:pt x="11" y="43"/>
                      <a:pt x="24" y="54"/>
                      <a:pt x="39" y="65"/>
                    </a:cubicBezTo>
                    <a:cubicBezTo>
                      <a:pt x="96" y="106"/>
                      <a:pt x="634" y="336"/>
                      <a:pt x="716" y="326"/>
                    </a:cubicBezTo>
                    <a:cubicBezTo>
                      <a:pt x="800" y="314"/>
                      <a:pt x="877" y="30"/>
                      <a:pt x="882" y="0"/>
                    </a:cubicBezTo>
                    <a:cubicBezTo>
                      <a:pt x="830" y="125"/>
                      <a:pt x="772" y="298"/>
                      <a:pt x="713" y="292"/>
                    </a:cubicBezTo>
                    <a:cubicBezTo>
                      <a:pt x="625" y="284"/>
                      <a:pt x="65" y="68"/>
                      <a:pt x="0" y="34"/>
                    </a:cubicBezTo>
                    <a:close/>
                  </a:path>
                </a:pathLst>
              </a:custGeom>
              <a:solidFill>
                <a:srgbClr val="A04F3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3" name="Google Shape;963;p37"/>
              <p:cNvSpPr/>
              <p:nvPr/>
            </p:nvSpPr>
            <p:spPr>
              <a:xfrm>
                <a:off x="4340926" y="226525"/>
                <a:ext cx="76426" cy="67350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41" extrusionOk="0">
                    <a:moveTo>
                      <a:pt x="160" y="141"/>
                    </a:moveTo>
                    <a:cubicBezTo>
                      <a:pt x="160" y="141"/>
                      <a:pt x="128" y="-21"/>
                      <a:pt x="55" y="3"/>
                    </a:cubicBezTo>
                    <a:cubicBezTo>
                      <a:pt x="-17" y="26"/>
                      <a:pt x="3" y="42"/>
                      <a:pt x="3" y="42"/>
                    </a:cubicBezTo>
                    <a:lnTo>
                      <a:pt x="160" y="14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5750" rIns="90000" bIns="5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4" name="Google Shape;964;p37"/>
              <p:cNvSpPr/>
              <p:nvPr/>
            </p:nvSpPr>
            <p:spPr>
              <a:xfrm>
                <a:off x="4060061" y="164429"/>
                <a:ext cx="139954" cy="54453"/>
              </a:xfrm>
              <a:custGeom>
                <a:avLst/>
                <a:gdLst/>
                <a:ahLst/>
                <a:cxnLst/>
                <a:rect l="l" t="t" r="r" b="b"/>
                <a:pathLst>
                  <a:path w="293" h="114" extrusionOk="0">
                    <a:moveTo>
                      <a:pt x="0" y="114"/>
                    </a:moveTo>
                    <a:cubicBezTo>
                      <a:pt x="0" y="114"/>
                      <a:pt x="216" y="-62"/>
                      <a:pt x="277" y="24"/>
                    </a:cubicBezTo>
                    <a:cubicBezTo>
                      <a:pt x="312" y="74"/>
                      <a:pt x="277" y="99"/>
                      <a:pt x="277" y="99"/>
                    </a:cubicBezTo>
                    <a:lnTo>
                      <a:pt x="0" y="11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5" name="Google Shape;965;p37"/>
              <p:cNvSpPr/>
              <p:nvPr/>
            </p:nvSpPr>
            <p:spPr>
              <a:xfrm>
                <a:off x="4359554" y="348805"/>
                <a:ext cx="46333" cy="74515"/>
              </a:xfrm>
              <a:custGeom>
                <a:avLst/>
                <a:gdLst/>
                <a:ahLst/>
                <a:cxnLst/>
                <a:rect l="l" t="t" r="r" b="b"/>
                <a:pathLst>
                  <a:path w="97" h="156" extrusionOk="0">
                    <a:moveTo>
                      <a:pt x="97" y="79"/>
                    </a:moveTo>
                    <a:cubicBezTo>
                      <a:pt x="97" y="121"/>
                      <a:pt x="75" y="156"/>
                      <a:pt x="48" y="156"/>
                    </a:cubicBezTo>
                    <a:cubicBezTo>
                      <a:pt x="21" y="156"/>
                      <a:pt x="0" y="121"/>
                      <a:pt x="0" y="79"/>
                    </a:cubicBezTo>
                    <a:cubicBezTo>
                      <a:pt x="0" y="36"/>
                      <a:pt x="21" y="0"/>
                      <a:pt x="48" y="0"/>
                    </a:cubicBezTo>
                    <a:cubicBezTo>
                      <a:pt x="75" y="0"/>
                      <a:pt x="97" y="36"/>
                      <a:pt x="97" y="7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1150" rIns="90000" bIns="11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6" name="Google Shape;966;p37"/>
              <p:cNvSpPr/>
              <p:nvPr/>
            </p:nvSpPr>
            <p:spPr>
              <a:xfrm>
                <a:off x="4126934" y="302950"/>
                <a:ext cx="58752" cy="94099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97" extrusionOk="0">
                    <a:moveTo>
                      <a:pt x="0" y="99"/>
                    </a:moveTo>
                    <a:cubicBezTo>
                      <a:pt x="0" y="153"/>
                      <a:pt x="28" y="197"/>
                      <a:pt x="61" y="197"/>
                    </a:cubicBezTo>
                    <a:cubicBezTo>
                      <a:pt x="95" y="197"/>
                      <a:pt x="123" y="153"/>
                      <a:pt x="123" y="99"/>
                    </a:cubicBezTo>
                    <a:cubicBezTo>
                      <a:pt x="123" y="44"/>
                      <a:pt x="95" y="0"/>
                      <a:pt x="61" y="0"/>
                    </a:cubicBezTo>
                    <a:cubicBezTo>
                      <a:pt x="28" y="0"/>
                      <a:pt x="0" y="44"/>
                      <a:pt x="0" y="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5900" rIns="90000" bIns="259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7" name="Google Shape;967;p37"/>
              <p:cNvSpPr/>
              <p:nvPr/>
            </p:nvSpPr>
            <p:spPr>
              <a:xfrm>
                <a:off x="4243005" y="445292"/>
                <a:ext cx="67350" cy="45855"/>
              </a:xfrm>
              <a:custGeom>
                <a:avLst/>
                <a:gdLst/>
                <a:ahLst/>
                <a:cxnLst/>
                <a:rect l="l" t="t" r="r" b="b"/>
                <a:pathLst>
                  <a:path w="141" h="96" extrusionOk="0">
                    <a:moveTo>
                      <a:pt x="0" y="0"/>
                    </a:moveTo>
                    <a:cubicBezTo>
                      <a:pt x="37" y="34"/>
                      <a:pt x="92" y="48"/>
                      <a:pt x="141" y="36"/>
                    </a:cubicBezTo>
                    <a:cubicBezTo>
                      <a:pt x="118" y="60"/>
                      <a:pt x="90" y="81"/>
                      <a:pt x="60" y="96"/>
                    </a:cubicBezTo>
                    <a:cubicBezTo>
                      <a:pt x="27" y="76"/>
                      <a:pt x="3" y="39"/>
                      <a:pt x="0" y="0"/>
                    </a:cubicBezTo>
                    <a:close/>
                  </a:path>
                </a:pathLst>
              </a:custGeom>
              <a:solidFill>
                <a:srgbClr val="A04F39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8" name="Google Shape;968;p37"/>
              <p:cNvSpPr/>
              <p:nvPr/>
            </p:nvSpPr>
            <p:spPr>
              <a:xfrm>
                <a:off x="4268321" y="334475"/>
                <a:ext cx="53976" cy="156672"/>
              </a:xfrm>
              <a:custGeom>
                <a:avLst/>
                <a:gdLst/>
                <a:ahLst/>
                <a:cxnLst/>
                <a:rect l="l" t="t" r="r" b="b"/>
                <a:pathLst>
                  <a:path w="113" h="328" extrusionOk="0">
                    <a:moveTo>
                      <a:pt x="91" y="0"/>
                    </a:moveTo>
                    <a:cubicBezTo>
                      <a:pt x="53" y="87"/>
                      <a:pt x="61" y="193"/>
                      <a:pt x="113" y="273"/>
                    </a:cubicBezTo>
                    <a:cubicBezTo>
                      <a:pt x="85" y="304"/>
                      <a:pt x="43" y="325"/>
                      <a:pt x="0" y="328"/>
                    </a:cubicBezTo>
                    <a:cubicBezTo>
                      <a:pt x="21" y="310"/>
                      <a:pt x="42" y="291"/>
                      <a:pt x="63" y="273"/>
                    </a:cubicBezTo>
                    <a:cubicBezTo>
                      <a:pt x="22" y="187"/>
                      <a:pt x="32" y="75"/>
                      <a:pt x="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9" name="Google Shape;969;p37"/>
              <p:cNvSpPr/>
              <p:nvPr/>
            </p:nvSpPr>
            <p:spPr>
              <a:xfrm>
                <a:off x="4165624" y="588589"/>
                <a:ext cx="75948" cy="21017"/>
              </a:xfrm>
              <a:custGeom>
                <a:avLst/>
                <a:gdLst/>
                <a:ahLst/>
                <a:cxnLst/>
                <a:rect l="l" t="t" r="r" b="b"/>
                <a:pathLst>
                  <a:path w="159" h="44" extrusionOk="0">
                    <a:moveTo>
                      <a:pt x="0" y="0"/>
                    </a:moveTo>
                    <a:cubicBezTo>
                      <a:pt x="49" y="25"/>
                      <a:pt x="108" y="27"/>
                      <a:pt x="159" y="5"/>
                    </a:cubicBezTo>
                    <a:cubicBezTo>
                      <a:pt x="141" y="30"/>
                      <a:pt x="117" y="45"/>
                      <a:pt x="86" y="44"/>
                    </a:cubicBezTo>
                    <a:cubicBezTo>
                      <a:pt x="55" y="43"/>
                      <a:pt x="21" y="23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0" name="Google Shape;970;p37"/>
              <p:cNvSpPr/>
              <p:nvPr/>
            </p:nvSpPr>
            <p:spPr>
              <a:xfrm>
                <a:off x="4110693" y="515507"/>
                <a:ext cx="172913" cy="57797"/>
              </a:xfrm>
              <a:custGeom>
                <a:avLst/>
                <a:gdLst/>
                <a:ahLst/>
                <a:cxnLst/>
                <a:rect l="l" t="t" r="r" b="b"/>
                <a:pathLst>
                  <a:path w="362" h="121" extrusionOk="0">
                    <a:moveTo>
                      <a:pt x="0" y="0"/>
                    </a:moveTo>
                    <a:cubicBezTo>
                      <a:pt x="0" y="0"/>
                      <a:pt x="3" y="5"/>
                      <a:pt x="9" y="13"/>
                    </a:cubicBezTo>
                    <a:cubicBezTo>
                      <a:pt x="15" y="21"/>
                      <a:pt x="25" y="32"/>
                      <a:pt x="38" y="45"/>
                    </a:cubicBezTo>
                    <a:cubicBezTo>
                      <a:pt x="65" y="69"/>
                      <a:pt x="109" y="99"/>
                      <a:pt x="164" y="113"/>
                    </a:cubicBezTo>
                    <a:cubicBezTo>
                      <a:pt x="219" y="126"/>
                      <a:pt x="272" y="122"/>
                      <a:pt x="307" y="112"/>
                    </a:cubicBezTo>
                    <a:cubicBezTo>
                      <a:pt x="325" y="107"/>
                      <a:pt x="338" y="102"/>
                      <a:pt x="348" y="97"/>
                    </a:cubicBezTo>
                    <a:cubicBezTo>
                      <a:pt x="357" y="93"/>
                      <a:pt x="362" y="91"/>
                      <a:pt x="362" y="91"/>
                    </a:cubicBezTo>
                    <a:cubicBezTo>
                      <a:pt x="362" y="91"/>
                      <a:pt x="356" y="92"/>
                      <a:pt x="346" y="93"/>
                    </a:cubicBezTo>
                    <a:cubicBezTo>
                      <a:pt x="337" y="96"/>
                      <a:pt x="322" y="97"/>
                      <a:pt x="305" y="99"/>
                    </a:cubicBezTo>
                    <a:cubicBezTo>
                      <a:pt x="270" y="102"/>
                      <a:pt x="222" y="100"/>
                      <a:pt x="170" y="87"/>
                    </a:cubicBezTo>
                    <a:cubicBezTo>
                      <a:pt x="119" y="74"/>
                      <a:pt x="76" y="53"/>
                      <a:pt x="46" y="34"/>
                    </a:cubicBezTo>
                    <a:cubicBezTo>
                      <a:pt x="32" y="25"/>
                      <a:pt x="20" y="16"/>
                      <a:pt x="12" y="9"/>
                    </a:cubicBezTo>
                    <a:cubicBezTo>
                      <a:pt x="5" y="3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1" name="Google Shape;971;p37"/>
              <p:cNvSpPr/>
              <p:nvPr/>
            </p:nvSpPr>
            <p:spPr>
              <a:xfrm>
                <a:off x="3862310" y="330654"/>
                <a:ext cx="134222" cy="227843"/>
              </a:xfrm>
              <a:custGeom>
                <a:avLst/>
                <a:gdLst/>
                <a:ahLst/>
                <a:cxnLst/>
                <a:rect l="l" t="t" r="r" b="b"/>
                <a:pathLst>
                  <a:path w="281" h="477" extrusionOk="0">
                    <a:moveTo>
                      <a:pt x="281" y="477"/>
                    </a:moveTo>
                    <a:cubicBezTo>
                      <a:pt x="170" y="468"/>
                      <a:pt x="89" y="403"/>
                      <a:pt x="46" y="348"/>
                    </a:cubicBezTo>
                    <a:cubicBezTo>
                      <a:pt x="36" y="335"/>
                      <a:pt x="29" y="323"/>
                      <a:pt x="23" y="313"/>
                    </a:cubicBezTo>
                    <a:cubicBezTo>
                      <a:pt x="-8" y="255"/>
                      <a:pt x="-18" y="57"/>
                      <a:pt x="64" y="10"/>
                    </a:cubicBezTo>
                    <a:cubicBezTo>
                      <a:pt x="121" y="-22"/>
                      <a:pt x="162" y="25"/>
                      <a:pt x="182" y="56"/>
                    </a:cubicBezTo>
                    <a:lnTo>
                      <a:pt x="182" y="56"/>
                    </a:lnTo>
                    <a:cubicBezTo>
                      <a:pt x="191" y="70"/>
                      <a:pt x="195" y="80"/>
                      <a:pt x="195" y="80"/>
                    </a:cubicBezTo>
                    <a:lnTo>
                      <a:pt x="281" y="477"/>
                    </a:lnTo>
                    <a:close/>
                  </a:path>
                </a:pathLst>
              </a:custGeom>
              <a:solidFill>
                <a:srgbClr val="A04F3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2" name="Google Shape;972;p37"/>
              <p:cNvSpPr/>
              <p:nvPr/>
            </p:nvSpPr>
            <p:spPr>
              <a:xfrm>
                <a:off x="3868997" y="339252"/>
                <a:ext cx="127535" cy="219245"/>
              </a:xfrm>
              <a:custGeom>
                <a:avLst/>
                <a:gdLst/>
                <a:ahLst/>
                <a:cxnLst/>
                <a:rect l="l" t="t" r="r" b="b"/>
                <a:pathLst>
                  <a:path w="267" h="459" extrusionOk="0">
                    <a:moveTo>
                      <a:pt x="267" y="459"/>
                    </a:moveTo>
                    <a:cubicBezTo>
                      <a:pt x="156" y="450"/>
                      <a:pt x="75" y="385"/>
                      <a:pt x="32" y="330"/>
                    </a:cubicBezTo>
                    <a:cubicBezTo>
                      <a:pt x="29" y="324"/>
                      <a:pt x="26" y="319"/>
                      <a:pt x="22" y="314"/>
                    </a:cubicBezTo>
                    <a:cubicBezTo>
                      <a:pt x="-9" y="256"/>
                      <a:pt x="-18" y="57"/>
                      <a:pt x="63" y="11"/>
                    </a:cubicBezTo>
                    <a:cubicBezTo>
                      <a:pt x="110" y="-15"/>
                      <a:pt x="146" y="11"/>
                      <a:pt x="168" y="38"/>
                    </a:cubicBezTo>
                    <a:lnTo>
                      <a:pt x="168" y="38"/>
                    </a:lnTo>
                    <a:cubicBezTo>
                      <a:pt x="177" y="52"/>
                      <a:pt x="181" y="62"/>
                      <a:pt x="181" y="62"/>
                    </a:cubicBezTo>
                    <a:lnTo>
                      <a:pt x="267" y="459"/>
                    </a:lnTo>
                    <a:close/>
                  </a:path>
                </a:pathLst>
              </a:custGeom>
              <a:solidFill>
                <a:srgbClr val="CC72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3" name="Google Shape;973;p37"/>
              <p:cNvSpPr/>
              <p:nvPr/>
            </p:nvSpPr>
            <p:spPr>
              <a:xfrm>
                <a:off x="3879505" y="394182"/>
                <a:ext cx="75948" cy="118459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48" extrusionOk="0">
                    <a:moveTo>
                      <a:pt x="2" y="35"/>
                    </a:moveTo>
                    <a:cubicBezTo>
                      <a:pt x="-2" y="51"/>
                      <a:pt x="0" y="68"/>
                      <a:pt x="6" y="84"/>
                    </a:cubicBezTo>
                    <a:cubicBezTo>
                      <a:pt x="28" y="150"/>
                      <a:pt x="95" y="201"/>
                      <a:pt x="159" y="248"/>
                    </a:cubicBezTo>
                    <a:cubicBezTo>
                      <a:pt x="139" y="216"/>
                      <a:pt x="132" y="180"/>
                      <a:pt x="136" y="144"/>
                    </a:cubicBezTo>
                    <a:cubicBezTo>
                      <a:pt x="137" y="132"/>
                      <a:pt x="140" y="119"/>
                      <a:pt x="140" y="107"/>
                    </a:cubicBezTo>
                    <a:cubicBezTo>
                      <a:pt x="141" y="57"/>
                      <a:pt x="26" y="-59"/>
                      <a:pt x="2" y="35"/>
                    </a:cubicBezTo>
                    <a:close/>
                  </a:path>
                </a:pathLst>
              </a:custGeom>
              <a:solidFill>
                <a:srgbClr val="A04F39"/>
              </a:solidFill>
              <a:ln>
                <a:noFill/>
              </a:ln>
            </p:spPr>
            <p:txBody>
              <a:bodyPr spcFirstLastPara="1" wrap="square" lIns="90000" tIns="44275" rIns="90000" bIns="44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4" name="Google Shape;974;p37"/>
              <p:cNvSpPr/>
              <p:nvPr/>
            </p:nvSpPr>
            <p:spPr>
              <a:xfrm>
                <a:off x="3888103" y="393705"/>
                <a:ext cx="82635" cy="128012"/>
              </a:xfrm>
              <a:custGeom>
                <a:avLst/>
                <a:gdLst/>
                <a:ahLst/>
                <a:cxnLst/>
                <a:rect l="l" t="t" r="r" b="b"/>
                <a:pathLst>
                  <a:path w="173" h="268" extrusionOk="0">
                    <a:moveTo>
                      <a:pt x="173" y="268"/>
                    </a:moveTo>
                    <a:cubicBezTo>
                      <a:pt x="173" y="268"/>
                      <a:pt x="171" y="268"/>
                      <a:pt x="169" y="266"/>
                    </a:cubicBezTo>
                    <a:cubicBezTo>
                      <a:pt x="166" y="265"/>
                      <a:pt x="163" y="263"/>
                      <a:pt x="158" y="260"/>
                    </a:cubicBezTo>
                    <a:cubicBezTo>
                      <a:pt x="150" y="254"/>
                      <a:pt x="138" y="245"/>
                      <a:pt x="127" y="232"/>
                    </a:cubicBezTo>
                    <a:cubicBezTo>
                      <a:pt x="116" y="218"/>
                      <a:pt x="106" y="200"/>
                      <a:pt x="101" y="179"/>
                    </a:cubicBezTo>
                    <a:cubicBezTo>
                      <a:pt x="97" y="157"/>
                      <a:pt x="98" y="133"/>
                      <a:pt x="109" y="109"/>
                    </a:cubicBezTo>
                    <a:cubicBezTo>
                      <a:pt x="110" y="105"/>
                      <a:pt x="112" y="103"/>
                      <a:pt x="114" y="100"/>
                    </a:cubicBezTo>
                    <a:lnTo>
                      <a:pt x="115" y="98"/>
                    </a:lnTo>
                    <a:cubicBezTo>
                      <a:pt x="115" y="97"/>
                      <a:pt x="115" y="97"/>
                      <a:pt x="115" y="97"/>
                    </a:cubicBezTo>
                    <a:lnTo>
                      <a:pt x="115" y="97"/>
                    </a:lnTo>
                    <a:lnTo>
                      <a:pt x="115" y="97"/>
                    </a:lnTo>
                    <a:lnTo>
                      <a:pt x="115" y="97"/>
                    </a:lnTo>
                    <a:cubicBezTo>
                      <a:pt x="115" y="97"/>
                      <a:pt x="115" y="98"/>
                      <a:pt x="115" y="97"/>
                    </a:cubicBezTo>
                    <a:lnTo>
                      <a:pt x="114" y="95"/>
                    </a:lnTo>
                    <a:lnTo>
                      <a:pt x="112" y="92"/>
                    </a:lnTo>
                    <a:cubicBezTo>
                      <a:pt x="110" y="89"/>
                      <a:pt x="109" y="86"/>
                      <a:pt x="108" y="84"/>
                    </a:cubicBezTo>
                    <a:cubicBezTo>
                      <a:pt x="102" y="74"/>
                      <a:pt x="95" y="65"/>
                      <a:pt x="88" y="57"/>
                    </a:cubicBezTo>
                    <a:cubicBezTo>
                      <a:pt x="82" y="48"/>
                      <a:pt x="75" y="40"/>
                      <a:pt x="68" y="33"/>
                    </a:cubicBezTo>
                    <a:cubicBezTo>
                      <a:pt x="61" y="26"/>
                      <a:pt x="54" y="19"/>
                      <a:pt x="48" y="14"/>
                    </a:cubicBezTo>
                    <a:cubicBezTo>
                      <a:pt x="41" y="10"/>
                      <a:pt x="34" y="6"/>
                      <a:pt x="27" y="5"/>
                    </a:cubicBezTo>
                    <a:cubicBezTo>
                      <a:pt x="20" y="4"/>
                      <a:pt x="14" y="6"/>
                      <a:pt x="10" y="8"/>
                    </a:cubicBezTo>
                    <a:cubicBezTo>
                      <a:pt x="5" y="10"/>
                      <a:pt x="2" y="13"/>
                      <a:pt x="2" y="15"/>
                    </a:cubicBezTo>
                    <a:cubicBezTo>
                      <a:pt x="1" y="17"/>
                      <a:pt x="1" y="18"/>
                      <a:pt x="1" y="18"/>
                    </a:cubicBezTo>
                    <a:cubicBezTo>
                      <a:pt x="1" y="18"/>
                      <a:pt x="0" y="18"/>
                      <a:pt x="1" y="15"/>
                    </a:cubicBezTo>
                    <a:cubicBezTo>
                      <a:pt x="1" y="13"/>
                      <a:pt x="3" y="9"/>
                      <a:pt x="7" y="6"/>
                    </a:cubicBezTo>
                    <a:cubicBezTo>
                      <a:pt x="12" y="3"/>
                      <a:pt x="18" y="0"/>
                      <a:pt x="27" y="0"/>
                    </a:cubicBezTo>
                    <a:cubicBezTo>
                      <a:pt x="36" y="-1"/>
                      <a:pt x="46" y="2"/>
                      <a:pt x="55" y="7"/>
                    </a:cubicBezTo>
                    <a:cubicBezTo>
                      <a:pt x="63" y="12"/>
                      <a:pt x="71" y="18"/>
                      <a:pt x="80" y="25"/>
                    </a:cubicBezTo>
                    <a:cubicBezTo>
                      <a:pt x="88" y="32"/>
                      <a:pt x="96" y="40"/>
                      <a:pt x="104" y="48"/>
                    </a:cubicBezTo>
                    <a:cubicBezTo>
                      <a:pt x="112" y="57"/>
                      <a:pt x="120" y="66"/>
                      <a:pt x="127" y="76"/>
                    </a:cubicBezTo>
                    <a:cubicBezTo>
                      <a:pt x="129" y="79"/>
                      <a:pt x="130" y="81"/>
                      <a:pt x="132" y="84"/>
                    </a:cubicBezTo>
                    <a:lnTo>
                      <a:pt x="134" y="88"/>
                    </a:lnTo>
                    <a:lnTo>
                      <a:pt x="138" y="94"/>
                    </a:lnTo>
                    <a:lnTo>
                      <a:pt x="140" y="97"/>
                    </a:lnTo>
                    <a:cubicBezTo>
                      <a:pt x="139" y="99"/>
                      <a:pt x="138" y="100"/>
                      <a:pt x="138" y="101"/>
                    </a:cubicBezTo>
                    <a:lnTo>
                      <a:pt x="134" y="107"/>
                    </a:lnTo>
                    <a:cubicBezTo>
                      <a:pt x="133" y="110"/>
                      <a:pt x="131" y="112"/>
                      <a:pt x="130" y="115"/>
                    </a:cubicBezTo>
                    <a:cubicBezTo>
                      <a:pt x="121" y="136"/>
                      <a:pt x="118" y="157"/>
                      <a:pt x="120" y="177"/>
                    </a:cubicBezTo>
                    <a:cubicBezTo>
                      <a:pt x="122" y="197"/>
                      <a:pt x="129" y="214"/>
                      <a:pt x="137" y="228"/>
                    </a:cubicBezTo>
                    <a:cubicBezTo>
                      <a:pt x="145" y="241"/>
                      <a:pt x="154" y="252"/>
                      <a:pt x="161" y="258"/>
                    </a:cubicBezTo>
                    <a:cubicBezTo>
                      <a:pt x="165" y="262"/>
                      <a:pt x="168" y="264"/>
                      <a:pt x="169" y="266"/>
                    </a:cubicBezTo>
                    <a:cubicBezTo>
                      <a:pt x="171" y="268"/>
                      <a:pt x="173" y="268"/>
                      <a:pt x="173" y="2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5" name="Google Shape;975;p37"/>
              <p:cNvSpPr/>
              <p:nvPr/>
            </p:nvSpPr>
            <p:spPr>
              <a:xfrm>
                <a:off x="3816932" y="-92550"/>
                <a:ext cx="696906" cy="482912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1011" extrusionOk="0">
                    <a:moveTo>
                      <a:pt x="1367" y="478"/>
                    </a:moveTo>
                    <a:cubicBezTo>
                      <a:pt x="1394" y="556"/>
                      <a:pt x="1395" y="643"/>
                      <a:pt x="1368" y="722"/>
                    </a:cubicBezTo>
                    <a:cubicBezTo>
                      <a:pt x="1103" y="563"/>
                      <a:pt x="801" y="466"/>
                      <a:pt x="494" y="438"/>
                    </a:cubicBezTo>
                    <a:lnTo>
                      <a:pt x="494" y="534"/>
                    </a:lnTo>
                    <a:lnTo>
                      <a:pt x="333" y="680"/>
                    </a:lnTo>
                    <a:lnTo>
                      <a:pt x="300" y="1011"/>
                    </a:lnTo>
                    <a:lnTo>
                      <a:pt x="159" y="896"/>
                    </a:lnTo>
                    <a:cubicBezTo>
                      <a:pt x="156" y="901"/>
                      <a:pt x="139" y="910"/>
                      <a:pt x="137" y="915"/>
                    </a:cubicBezTo>
                    <a:cubicBezTo>
                      <a:pt x="110" y="871"/>
                      <a:pt x="34" y="709"/>
                      <a:pt x="9" y="578"/>
                    </a:cubicBezTo>
                    <a:cubicBezTo>
                      <a:pt x="-1" y="527"/>
                      <a:pt x="-3" y="482"/>
                      <a:pt x="7" y="448"/>
                    </a:cubicBezTo>
                    <a:cubicBezTo>
                      <a:pt x="45" y="327"/>
                      <a:pt x="127" y="306"/>
                      <a:pt x="131" y="303"/>
                    </a:cubicBezTo>
                    <a:cubicBezTo>
                      <a:pt x="167" y="277"/>
                      <a:pt x="215" y="264"/>
                      <a:pt x="257" y="277"/>
                    </a:cubicBezTo>
                    <a:cubicBezTo>
                      <a:pt x="325" y="155"/>
                      <a:pt x="455" y="67"/>
                      <a:pt x="593" y="28"/>
                    </a:cubicBezTo>
                    <a:cubicBezTo>
                      <a:pt x="754" y="-17"/>
                      <a:pt x="932" y="-7"/>
                      <a:pt x="1088" y="57"/>
                    </a:cubicBezTo>
                    <a:cubicBezTo>
                      <a:pt x="1103" y="63"/>
                      <a:pt x="1117" y="70"/>
                      <a:pt x="1132" y="77"/>
                    </a:cubicBezTo>
                    <a:cubicBezTo>
                      <a:pt x="1143" y="82"/>
                      <a:pt x="1154" y="88"/>
                      <a:pt x="1165" y="94"/>
                    </a:cubicBezTo>
                    <a:cubicBezTo>
                      <a:pt x="1178" y="101"/>
                      <a:pt x="1190" y="108"/>
                      <a:pt x="1203" y="116"/>
                    </a:cubicBezTo>
                    <a:cubicBezTo>
                      <a:pt x="1215" y="124"/>
                      <a:pt x="1226" y="132"/>
                      <a:pt x="1238" y="140"/>
                    </a:cubicBezTo>
                    <a:cubicBezTo>
                      <a:pt x="1249" y="148"/>
                      <a:pt x="1260" y="157"/>
                      <a:pt x="1271" y="165"/>
                    </a:cubicBezTo>
                    <a:cubicBezTo>
                      <a:pt x="1281" y="174"/>
                      <a:pt x="1291" y="182"/>
                      <a:pt x="1301" y="191"/>
                    </a:cubicBezTo>
                    <a:cubicBezTo>
                      <a:pt x="1311" y="199"/>
                      <a:pt x="1319" y="207"/>
                      <a:pt x="1327" y="215"/>
                    </a:cubicBezTo>
                    <a:cubicBezTo>
                      <a:pt x="1334" y="221"/>
                      <a:pt x="1339" y="227"/>
                      <a:pt x="1345" y="232"/>
                    </a:cubicBezTo>
                    <a:cubicBezTo>
                      <a:pt x="1368" y="256"/>
                      <a:pt x="1390" y="282"/>
                      <a:pt x="1410" y="309"/>
                    </a:cubicBezTo>
                    <a:cubicBezTo>
                      <a:pt x="1413" y="315"/>
                      <a:pt x="1417" y="320"/>
                      <a:pt x="1421" y="326"/>
                    </a:cubicBezTo>
                    <a:cubicBezTo>
                      <a:pt x="1427" y="334"/>
                      <a:pt x="1432" y="342"/>
                      <a:pt x="1438" y="350"/>
                    </a:cubicBezTo>
                    <a:lnTo>
                      <a:pt x="1438" y="350"/>
                    </a:lnTo>
                    <a:cubicBezTo>
                      <a:pt x="1445" y="362"/>
                      <a:pt x="1452" y="374"/>
                      <a:pt x="1459" y="386"/>
                    </a:cubicBezTo>
                    <a:cubicBezTo>
                      <a:pt x="1413" y="386"/>
                      <a:pt x="1367" y="385"/>
                      <a:pt x="1321" y="384"/>
                    </a:cubicBezTo>
                    <a:cubicBezTo>
                      <a:pt x="1341" y="413"/>
                      <a:pt x="1356" y="444"/>
                      <a:pt x="1367" y="47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6" name="Google Shape;976;p37"/>
              <p:cNvSpPr/>
              <p:nvPr/>
            </p:nvSpPr>
            <p:spPr>
              <a:xfrm>
                <a:off x="3816932" y="-92550"/>
                <a:ext cx="696906" cy="276086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578" extrusionOk="0">
                    <a:moveTo>
                      <a:pt x="1367" y="478"/>
                    </a:moveTo>
                    <a:cubicBezTo>
                      <a:pt x="1266" y="404"/>
                      <a:pt x="1144" y="362"/>
                      <a:pt x="1019" y="359"/>
                    </a:cubicBezTo>
                    <a:lnTo>
                      <a:pt x="1081" y="470"/>
                    </a:lnTo>
                    <a:cubicBezTo>
                      <a:pt x="977" y="384"/>
                      <a:pt x="851" y="326"/>
                      <a:pt x="718" y="302"/>
                    </a:cubicBezTo>
                    <a:cubicBezTo>
                      <a:pt x="735" y="331"/>
                      <a:pt x="752" y="361"/>
                      <a:pt x="769" y="390"/>
                    </a:cubicBezTo>
                    <a:cubicBezTo>
                      <a:pt x="641" y="384"/>
                      <a:pt x="515" y="359"/>
                      <a:pt x="395" y="317"/>
                    </a:cubicBezTo>
                    <a:cubicBezTo>
                      <a:pt x="395" y="420"/>
                      <a:pt x="326" y="520"/>
                      <a:pt x="228" y="554"/>
                    </a:cubicBezTo>
                    <a:cubicBezTo>
                      <a:pt x="234" y="526"/>
                      <a:pt x="240" y="498"/>
                      <a:pt x="246" y="469"/>
                    </a:cubicBezTo>
                    <a:cubicBezTo>
                      <a:pt x="213" y="498"/>
                      <a:pt x="128" y="569"/>
                      <a:pt x="9" y="578"/>
                    </a:cubicBezTo>
                    <a:cubicBezTo>
                      <a:pt x="-1" y="529"/>
                      <a:pt x="-3" y="484"/>
                      <a:pt x="6" y="451"/>
                    </a:cubicBezTo>
                    <a:cubicBezTo>
                      <a:pt x="6" y="450"/>
                      <a:pt x="7" y="449"/>
                      <a:pt x="7" y="448"/>
                    </a:cubicBezTo>
                    <a:cubicBezTo>
                      <a:pt x="45" y="327"/>
                      <a:pt x="127" y="306"/>
                      <a:pt x="131" y="303"/>
                    </a:cubicBezTo>
                    <a:cubicBezTo>
                      <a:pt x="167" y="277"/>
                      <a:pt x="215" y="264"/>
                      <a:pt x="257" y="277"/>
                    </a:cubicBezTo>
                    <a:cubicBezTo>
                      <a:pt x="325" y="155"/>
                      <a:pt x="455" y="67"/>
                      <a:pt x="593" y="28"/>
                    </a:cubicBezTo>
                    <a:cubicBezTo>
                      <a:pt x="754" y="-17"/>
                      <a:pt x="932" y="-7"/>
                      <a:pt x="1088" y="57"/>
                    </a:cubicBezTo>
                    <a:cubicBezTo>
                      <a:pt x="1099" y="61"/>
                      <a:pt x="1109" y="66"/>
                      <a:pt x="1119" y="71"/>
                    </a:cubicBezTo>
                    <a:cubicBezTo>
                      <a:pt x="1124" y="73"/>
                      <a:pt x="1128" y="75"/>
                      <a:pt x="1132" y="77"/>
                    </a:cubicBezTo>
                    <a:cubicBezTo>
                      <a:pt x="1143" y="82"/>
                      <a:pt x="1154" y="88"/>
                      <a:pt x="1165" y="94"/>
                    </a:cubicBezTo>
                    <a:cubicBezTo>
                      <a:pt x="1178" y="101"/>
                      <a:pt x="1190" y="108"/>
                      <a:pt x="1203" y="116"/>
                    </a:cubicBezTo>
                    <a:cubicBezTo>
                      <a:pt x="1215" y="124"/>
                      <a:pt x="1226" y="132"/>
                      <a:pt x="1238" y="140"/>
                    </a:cubicBezTo>
                    <a:cubicBezTo>
                      <a:pt x="1249" y="148"/>
                      <a:pt x="1260" y="157"/>
                      <a:pt x="1271" y="165"/>
                    </a:cubicBezTo>
                    <a:cubicBezTo>
                      <a:pt x="1281" y="174"/>
                      <a:pt x="1291" y="182"/>
                      <a:pt x="1301" y="191"/>
                    </a:cubicBezTo>
                    <a:cubicBezTo>
                      <a:pt x="1311" y="199"/>
                      <a:pt x="1319" y="207"/>
                      <a:pt x="1327" y="215"/>
                    </a:cubicBezTo>
                    <a:cubicBezTo>
                      <a:pt x="1334" y="221"/>
                      <a:pt x="1339" y="227"/>
                      <a:pt x="1345" y="232"/>
                    </a:cubicBezTo>
                    <a:cubicBezTo>
                      <a:pt x="1368" y="256"/>
                      <a:pt x="1390" y="282"/>
                      <a:pt x="1410" y="309"/>
                    </a:cubicBezTo>
                    <a:cubicBezTo>
                      <a:pt x="1413" y="315"/>
                      <a:pt x="1417" y="320"/>
                      <a:pt x="1421" y="326"/>
                    </a:cubicBezTo>
                    <a:cubicBezTo>
                      <a:pt x="1427" y="334"/>
                      <a:pt x="1432" y="342"/>
                      <a:pt x="1438" y="350"/>
                    </a:cubicBezTo>
                    <a:lnTo>
                      <a:pt x="1438" y="350"/>
                    </a:lnTo>
                    <a:cubicBezTo>
                      <a:pt x="1445" y="362"/>
                      <a:pt x="1452" y="374"/>
                      <a:pt x="1459" y="386"/>
                    </a:cubicBezTo>
                    <a:cubicBezTo>
                      <a:pt x="1413" y="386"/>
                      <a:pt x="1367" y="385"/>
                      <a:pt x="1321" y="384"/>
                    </a:cubicBezTo>
                    <a:cubicBezTo>
                      <a:pt x="1341" y="413"/>
                      <a:pt x="1356" y="444"/>
                      <a:pt x="1367" y="4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7" name="Google Shape;977;p37"/>
              <p:cNvSpPr/>
              <p:nvPr/>
            </p:nvSpPr>
            <p:spPr>
              <a:xfrm>
                <a:off x="3819798" y="-92550"/>
                <a:ext cx="588477" cy="215424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451" extrusionOk="0">
                    <a:moveTo>
                      <a:pt x="1064" y="140"/>
                    </a:moveTo>
                    <a:cubicBezTo>
                      <a:pt x="1086" y="170"/>
                      <a:pt x="1108" y="199"/>
                      <a:pt x="1130" y="229"/>
                    </a:cubicBezTo>
                    <a:cubicBezTo>
                      <a:pt x="1041" y="167"/>
                      <a:pt x="938" y="125"/>
                      <a:pt x="831" y="106"/>
                    </a:cubicBezTo>
                    <a:cubicBezTo>
                      <a:pt x="843" y="143"/>
                      <a:pt x="856" y="179"/>
                      <a:pt x="868" y="215"/>
                    </a:cubicBezTo>
                    <a:cubicBezTo>
                      <a:pt x="754" y="172"/>
                      <a:pt x="629" y="156"/>
                      <a:pt x="507" y="169"/>
                    </a:cubicBezTo>
                    <a:cubicBezTo>
                      <a:pt x="524" y="202"/>
                      <a:pt x="541" y="235"/>
                      <a:pt x="559" y="268"/>
                    </a:cubicBezTo>
                    <a:cubicBezTo>
                      <a:pt x="489" y="266"/>
                      <a:pt x="419" y="262"/>
                      <a:pt x="349" y="259"/>
                    </a:cubicBezTo>
                    <a:cubicBezTo>
                      <a:pt x="306" y="305"/>
                      <a:pt x="262" y="352"/>
                      <a:pt x="219" y="398"/>
                    </a:cubicBezTo>
                    <a:cubicBezTo>
                      <a:pt x="217" y="377"/>
                      <a:pt x="214" y="357"/>
                      <a:pt x="212" y="336"/>
                    </a:cubicBezTo>
                    <a:cubicBezTo>
                      <a:pt x="186" y="348"/>
                      <a:pt x="60" y="426"/>
                      <a:pt x="0" y="451"/>
                    </a:cubicBezTo>
                    <a:cubicBezTo>
                      <a:pt x="0" y="450"/>
                      <a:pt x="1" y="449"/>
                      <a:pt x="1" y="448"/>
                    </a:cubicBezTo>
                    <a:cubicBezTo>
                      <a:pt x="39" y="327"/>
                      <a:pt x="121" y="306"/>
                      <a:pt x="125" y="303"/>
                    </a:cubicBezTo>
                    <a:cubicBezTo>
                      <a:pt x="161" y="277"/>
                      <a:pt x="209" y="264"/>
                      <a:pt x="251" y="277"/>
                    </a:cubicBezTo>
                    <a:cubicBezTo>
                      <a:pt x="319" y="155"/>
                      <a:pt x="449" y="67"/>
                      <a:pt x="587" y="28"/>
                    </a:cubicBezTo>
                    <a:cubicBezTo>
                      <a:pt x="748" y="-17"/>
                      <a:pt x="926" y="-7"/>
                      <a:pt x="1082" y="57"/>
                    </a:cubicBezTo>
                    <a:cubicBezTo>
                      <a:pt x="1093" y="61"/>
                      <a:pt x="1103" y="66"/>
                      <a:pt x="1113" y="71"/>
                    </a:cubicBezTo>
                    <a:cubicBezTo>
                      <a:pt x="1118" y="73"/>
                      <a:pt x="1122" y="75"/>
                      <a:pt x="1126" y="77"/>
                    </a:cubicBezTo>
                    <a:cubicBezTo>
                      <a:pt x="1137" y="82"/>
                      <a:pt x="1148" y="88"/>
                      <a:pt x="1159" y="94"/>
                    </a:cubicBezTo>
                    <a:cubicBezTo>
                      <a:pt x="1172" y="101"/>
                      <a:pt x="1184" y="108"/>
                      <a:pt x="1197" y="116"/>
                    </a:cubicBezTo>
                    <a:cubicBezTo>
                      <a:pt x="1209" y="124"/>
                      <a:pt x="1220" y="132"/>
                      <a:pt x="1232" y="140"/>
                    </a:cubicBezTo>
                    <a:cubicBezTo>
                      <a:pt x="1176" y="134"/>
                      <a:pt x="1120" y="134"/>
                      <a:pt x="1064" y="1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78" name="Google Shape;978;p37"/>
            <p:cNvSpPr/>
            <p:nvPr/>
          </p:nvSpPr>
          <p:spPr>
            <a:xfrm>
              <a:off x="5870613" y="1421634"/>
              <a:ext cx="167398" cy="234431"/>
            </a:xfrm>
            <a:custGeom>
              <a:avLst/>
              <a:gdLst/>
              <a:ahLst/>
              <a:cxnLst/>
              <a:rect l="l" t="t" r="r" b="b"/>
              <a:pathLst>
                <a:path w="2585" h="3620" extrusionOk="0">
                  <a:moveTo>
                    <a:pt x="1140" y="451"/>
                  </a:moveTo>
                  <a:lnTo>
                    <a:pt x="1292" y="0"/>
                  </a:lnTo>
                  <a:lnTo>
                    <a:pt x="1444" y="451"/>
                  </a:lnTo>
                  <a:cubicBezTo>
                    <a:pt x="1640" y="1031"/>
                    <a:pt x="2048" y="1516"/>
                    <a:pt x="2585" y="1810"/>
                  </a:cubicBezTo>
                  <a:cubicBezTo>
                    <a:pt x="2048" y="2104"/>
                    <a:pt x="1640" y="2589"/>
                    <a:pt x="1444" y="3169"/>
                  </a:cubicBezTo>
                  <a:lnTo>
                    <a:pt x="1292" y="3620"/>
                  </a:lnTo>
                  <a:lnTo>
                    <a:pt x="1140" y="3169"/>
                  </a:lnTo>
                  <a:cubicBezTo>
                    <a:pt x="944" y="2589"/>
                    <a:pt x="537" y="2104"/>
                    <a:pt x="0" y="1810"/>
                  </a:cubicBezTo>
                  <a:cubicBezTo>
                    <a:pt x="537" y="1516"/>
                    <a:pt x="944" y="1031"/>
                    <a:pt x="1140" y="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37"/>
            <p:cNvSpPr/>
            <p:nvPr/>
          </p:nvSpPr>
          <p:spPr>
            <a:xfrm>
              <a:off x="5599013" y="1690500"/>
              <a:ext cx="92457" cy="92451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37"/>
            <p:cNvSpPr/>
            <p:nvPr/>
          </p:nvSpPr>
          <p:spPr>
            <a:xfrm>
              <a:off x="5834388" y="1900525"/>
              <a:ext cx="41375" cy="41375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37"/>
            <p:cNvSpPr/>
            <p:nvPr/>
          </p:nvSpPr>
          <p:spPr>
            <a:xfrm rot="10800000">
              <a:off x="7475713" y="3032044"/>
              <a:ext cx="167398" cy="234431"/>
            </a:xfrm>
            <a:custGeom>
              <a:avLst/>
              <a:gdLst/>
              <a:ahLst/>
              <a:cxnLst/>
              <a:rect l="l" t="t" r="r" b="b"/>
              <a:pathLst>
                <a:path w="2585" h="3620" extrusionOk="0">
                  <a:moveTo>
                    <a:pt x="1140" y="451"/>
                  </a:moveTo>
                  <a:lnTo>
                    <a:pt x="1292" y="0"/>
                  </a:lnTo>
                  <a:lnTo>
                    <a:pt x="1444" y="451"/>
                  </a:lnTo>
                  <a:cubicBezTo>
                    <a:pt x="1640" y="1031"/>
                    <a:pt x="2048" y="1516"/>
                    <a:pt x="2585" y="1810"/>
                  </a:cubicBezTo>
                  <a:cubicBezTo>
                    <a:pt x="2048" y="2104"/>
                    <a:pt x="1640" y="2589"/>
                    <a:pt x="1444" y="3169"/>
                  </a:cubicBezTo>
                  <a:lnTo>
                    <a:pt x="1292" y="3620"/>
                  </a:lnTo>
                  <a:lnTo>
                    <a:pt x="1140" y="3169"/>
                  </a:lnTo>
                  <a:cubicBezTo>
                    <a:pt x="944" y="2589"/>
                    <a:pt x="537" y="2104"/>
                    <a:pt x="0" y="1810"/>
                  </a:cubicBezTo>
                  <a:cubicBezTo>
                    <a:pt x="537" y="1516"/>
                    <a:pt x="944" y="1031"/>
                    <a:pt x="1140" y="4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37"/>
            <p:cNvSpPr/>
            <p:nvPr/>
          </p:nvSpPr>
          <p:spPr>
            <a:xfrm rot="10800000">
              <a:off x="7822255" y="2905157"/>
              <a:ext cx="92457" cy="92451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37"/>
            <p:cNvSpPr/>
            <p:nvPr/>
          </p:nvSpPr>
          <p:spPr>
            <a:xfrm rot="10800000">
              <a:off x="7620762" y="2746209"/>
              <a:ext cx="41375" cy="41375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37"/>
            <p:cNvSpPr/>
            <p:nvPr/>
          </p:nvSpPr>
          <p:spPr>
            <a:xfrm rot="10800000">
              <a:off x="7643663" y="1389281"/>
              <a:ext cx="167398" cy="234431"/>
            </a:xfrm>
            <a:custGeom>
              <a:avLst/>
              <a:gdLst/>
              <a:ahLst/>
              <a:cxnLst/>
              <a:rect l="l" t="t" r="r" b="b"/>
              <a:pathLst>
                <a:path w="2585" h="3620" extrusionOk="0">
                  <a:moveTo>
                    <a:pt x="1140" y="451"/>
                  </a:moveTo>
                  <a:lnTo>
                    <a:pt x="1292" y="0"/>
                  </a:lnTo>
                  <a:lnTo>
                    <a:pt x="1444" y="451"/>
                  </a:lnTo>
                  <a:cubicBezTo>
                    <a:pt x="1640" y="1031"/>
                    <a:pt x="2048" y="1516"/>
                    <a:pt x="2585" y="1810"/>
                  </a:cubicBezTo>
                  <a:cubicBezTo>
                    <a:pt x="2048" y="2104"/>
                    <a:pt x="1640" y="2589"/>
                    <a:pt x="1444" y="3169"/>
                  </a:cubicBezTo>
                  <a:lnTo>
                    <a:pt x="1292" y="3620"/>
                  </a:lnTo>
                  <a:lnTo>
                    <a:pt x="1140" y="3169"/>
                  </a:lnTo>
                  <a:cubicBezTo>
                    <a:pt x="944" y="2589"/>
                    <a:pt x="537" y="2104"/>
                    <a:pt x="0" y="1810"/>
                  </a:cubicBezTo>
                  <a:cubicBezTo>
                    <a:pt x="537" y="1516"/>
                    <a:pt x="944" y="1031"/>
                    <a:pt x="1140" y="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37"/>
            <p:cNvSpPr/>
            <p:nvPr/>
          </p:nvSpPr>
          <p:spPr>
            <a:xfrm rot="10800000">
              <a:off x="6162387" y="2997609"/>
              <a:ext cx="41375" cy="41375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37"/>
            <p:cNvSpPr/>
            <p:nvPr/>
          </p:nvSpPr>
          <p:spPr>
            <a:xfrm>
              <a:off x="6099363" y="1003034"/>
              <a:ext cx="167398" cy="234431"/>
            </a:xfrm>
            <a:custGeom>
              <a:avLst/>
              <a:gdLst/>
              <a:ahLst/>
              <a:cxnLst/>
              <a:rect l="l" t="t" r="r" b="b"/>
              <a:pathLst>
                <a:path w="2585" h="3620" extrusionOk="0">
                  <a:moveTo>
                    <a:pt x="1140" y="451"/>
                  </a:moveTo>
                  <a:lnTo>
                    <a:pt x="1292" y="0"/>
                  </a:lnTo>
                  <a:lnTo>
                    <a:pt x="1444" y="451"/>
                  </a:lnTo>
                  <a:cubicBezTo>
                    <a:pt x="1640" y="1031"/>
                    <a:pt x="2048" y="1516"/>
                    <a:pt x="2585" y="1810"/>
                  </a:cubicBezTo>
                  <a:cubicBezTo>
                    <a:pt x="2048" y="2104"/>
                    <a:pt x="1640" y="2589"/>
                    <a:pt x="1444" y="3169"/>
                  </a:cubicBezTo>
                  <a:lnTo>
                    <a:pt x="1292" y="3620"/>
                  </a:lnTo>
                  <a:lnTo>
                    <a:pt x="1140" y="3169"/>
                  </a:lnTo>
                  <a:cubicBezTo>
                    <a:pt x="944" y="2589"/>
                    <a:pt x="537" y="2104"/>
                    <a:pt x="0" y="1810"/>
                  </a:cubicBezTo>
                  <a:cubicBezTo>
                    <a:pt x="537" y="1516"/>
                    <a:pt x="944" y="1031"/>
                    <a:pt x="1140" y="4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37"/>
            <p:cNvSpPr/>
            <p:nvPr/>
          </p:nvSpPr>
          <p:spPr>
            <a:xfrm>
              <a:off x="5996613" y="961650"/>
              <a:ext cx="41375" cy="41375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37"/>
            <p:cNvSpPr/>
            <p:nvPr/>
          </p:nvSpPr>
          <p:spPr>
            <a:xfrm rot="10800000">
              <a:off x="7811062" y="2040934"/>
              <a:ext cx="41375" cy="41375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1130" y="565"/>
                  </a:moveTo>
                  <a:cubicBezTo>
                    <a:pt x="1130" y="877"/>
                    <a:pt x="877" y="1130"/>
                    <a:pt x="565" y="1130"/>
                  </a:cubicBezTo>
                  <a:cubicBezTo>
                    <a:pt x="253" y="1130"/>
                    <a:pt x="0" y="877"/>
                    <a:pt x="0" y="565"/>
                  </a:cubicBezTo>
                  <a:cubicBezTo>
                    <a:pt x="0" y="253"/>
                    <a:pt x="253" y="0"/>
                    <a:pt x="565" y="0"/>
                  </a:cubicBezTo>
                  <a:cubicBezTo>
                    <a:pt x="877" y="0"/>
                    <a:pt x="1130" y="253"/>
                    <a:pt x="1130" y="5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9" name="Google Shape;989;p37"/>
          <p:cNvSpPr txBox="1">
            <a:spLocks noGrp="1"/>
          </p:cNvSpPr>
          <p:nvPr>
            <p:ph type="subTitle" idx="4"/>
          </p:nvPr>
        </p:nvSpPr>
        <p:spPr>
          <a:xfrm>
            <a:off x="3312675" y="4075398"/>
            <a:ext cx="2562300" cy="7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" sz="115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Доступ к научным статьям и исследованиям по темам здоровья, питания и </a:t>
            </a:r>
            <a:br>
              <a:rPr lang="en" sz="115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" sz="1150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фитнеса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90" name="Google Shape;990;p37"/>
          <p:cNvSpPr txBox="1">
            <a:spLocks noGrp="1"/>
          </p:cNvSpPr>
          <p:nvPr>
            <p:ph type="subTitle" idx="15"/>
          </p:nvPr>
        </p:nvSpPr>
        <p:spPr>
          <a:xfrm>
            <a:off x="3312688" y="3431600"/>
            <a:ext cx="2305500" cy="8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Google Scholar</a:t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>
          <a:extLst>
            <a:ext uri="{FF2B5EF4-FFF2-40B4-BE49-F238E27FC236}">
              <a16:creationId xmlns:a16="http://schemas.microsoft.com/office/drawing/2014/main" id="{A8753AA0-D800-8ED9-82A2-C522A0DB2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6">
            <a:extLst>
              <a:ext uri="{FF2B5EF4-FFF2-40B4-BE49-F238E27FC236}">
                <a16:creationId xmlns:a16="http://schemas.microsoft.com/office/drawing/2014/main" id="{38457C99-21CF-9876-7D4E-6C81C66E1E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925"/>
            <a:ext cx="77040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/>
              <a:t>Визуализация онтологии:</a:t>
            </a:r>
            <a:endParaRPr sz="4000" dirty="0"/>
          </a:p>
        </p:txBody>
      </p:sp>
      <p:sp>
        <p:nvSpPr>
          <p:cNvPr id="885" name="Google Shape;885;p36">
            <a:extLst>
              <a:ext uri="{FF2B5EF4-FFF2-40B4-BE49-F238E27FC236}">
                <a16:creationId xmlns:a16="http://schemas.microsoft.com/office/drawing/2014/main" id="{78B64407-3DF2-7318-50E2-525146A7E2E4}"/>
              </a:ext>
            </a:extLst>
          </p:cNvPr>
          <p:cNvSpPr txBox="1"/>
          <p:nvPr/>
        </p:nvSpPr>
        <p:spPr>
          <a:xfrm>
            <a:off x="5978701" y="3868955"/>
            <a:ext cx="225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7856C0BD-2D59-EA5E-E6E3-A568FE7F03E1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D6C49C8-23BE-231C-4FE9-F36FBF7FB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894" y="939925"/>
            <a:ext cx="2991337" cy="389480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29533F-6646-4823-0AFB-8759BD09EF0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155"/>
          <a:stretch/>
        </p:blipFill>
        <p:spPr>
          <a:xfrm>
            <a:off x="4287179" y="939925"/>
            <a:ext cx="3446091" cy="217690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79E765-09BE-BB29-63EC-480AF323C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7179" y="3197427"/>
            <a:ext cx="3446091" cy="163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5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>
          <a:extLst>
            <a:ext uri="{FF2B5EF4-FFF2-40B4-BE49-F238E27FC236}">
              <a16:creationId xmlns:a16="http://schemas.microsoft.com/office/drawing/2014/main" id="{9512B539-0185-6B73-DB85-FCF800246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6">
            <a:extLst>
              <a:ext uri="{FF2B5EF4-FFF2-40B4-BE49-F238E27FC236}">
                <a16:creationId xmlns:a16="http://schemas.microsoft.com/office/drawing/2014/main" id="{37B73FAA-F1A3-9A57-BD05-D03411EEA8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925"/>
            <a:ext cx="77040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SPARQL </a:t>
            </a:r>
            <a:r>
              <a:rPr lang="ru-RU" sz="4000" dirty="0"/>
              <a:t>запросы:</a:t>
            </a:r>
            <a:endParaRPr sz="4000" dirty="0"/>
          </a:p>
        </p:txBody>
      </p:sp>
      <p:sp>
        <p:nvSpPr>
          <p:cNvPr id="885" name="Google Shape;885;p36">
            <a:extLst>
              <a:ext uri="{FF2B5EF4-FFF2-40B4-BE49-F238E27FC236}">
                <a16:creationId xmlns:a16="http://schemas.microsoft.com/office/drawing/2014/main" id="{6A4DFF6F-7FE2-0C7A-637F-C5638C9B4BEC}"/>
              </a:ext>
            </a:extLst>
          </p:cNvPr>
          <p:cNvSpPr txBox="1"/>
          <p:nvPr/>
        </p:nvSpPr>
        <p:spPr>
          <a:xfrm>
            <a:off x="5978701" y="3868955"/>
            <a:ext cx="225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BBBB8708-DF46-2CCE-EACE-B17F0CDC71EA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ru-RU" dirty="0"/>
          </a:p>
        </p:txBody>
      </p:sp>
      <p:sp>
        <p:nvSpPr>
          <p:cNvPr id="2" name="Google Shape;746;p35">
            <a:extLst>
              <a:ext uri="{FF2B5EF4-FFF2-40B4-BE49-F238E27FC236}">
                <a16:creationId xmlns:a16="http://schemas.microsoft.com/office/drawing/2014/main" id="{0911AF66-5C6C-BF45-7FA2-D53E0FC8475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63677" y="748195"/>
            <a:ext cx="7929985" cy="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Какие заболевания или состояния могут ограничивать физическую активность, например, какие тренировки запрещены для людей с аритмией или сердечной недостаточности?</a:t>
            </a: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B2164A7-D2CC-7861-223F-B541AFCC5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64" y="1796692"/>
            <a:ext cx="8342671" cy="313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563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>
          <a:extLst>
            <a:ext uri="{FF2B5EF4-FFF2-40B4-BE49-F238E27FC236}">
              <a16:creationId xmlns:a16="http://schemas.microsoft.com/office/drawing/2014/main" id="{4719E362-9E5E-DDAE-A3C2-8C17E9A4D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6">
            <a:extLst>
              <a:ext uri="{FF2B5EF4-FFF2-40B4-BE49-F238E27FC236}">
                <a16:creationId xmlns:a16="http://schemas.microsoft.com/office/drawing/2014/main" id="{AB773F92-6507-C7CF-29D5-A1794FB9F2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925"/>
            <a:ext cx="77040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SPARQL </a:t>
            </a:r>
            <a:r>
              <a:rPr lang="ru-RU" sz="4000" dirty="0"/>
              <a:t>запросы:</a:t>
            </a:r>
            <a:endParaRPr sz="4000" dirty="0"/>
          </a:p>
        </p:txBody>
      </p:sp>
      <p:sp>
        <p:nvSpPr>
          <p:cNvPr id="885" name="Google Shape;885;p36">
            <a:extLst>
              <a:ext uri="{FF2B5EF4-FFF2-40B4-BE49-F238E27FC236}">
                <a16:creationId xmlns:a16="http://schemas.microsoft.com/office/drawing/2014/main" id="{EF093454-ED3D-EE89-4580-1FD0451C3EE6}"/>
              </a:ext>
            </a:extLst>
          </p:cNvPr>
          <p:cNvSpPr txBox="1"/>
          <p:nvPr/>
        </p:nvSpPr>
        <p:spPr>
          <a:xfrm>
            <a:off x="5978701" y="3868955"/>
            <a:ext cx="225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9F102469-CF1D-3832-BB93-6620AF4DFA19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ru-RU" dirty="0"/>
          </a:p>
        </p:txBody>
      </p:sp>
      <p:sp>
        <p:nvSpPr>
          <p:cNvPr id="2" name="Google Shape;746;p35">
            <a:extLst>
              <a:ext uri="{FF2B5EF4-FFF2-40B4-BE49-F238E27FC236}">
                <a16:creationId xmlns:a16="http://schemas.microsoft.com/office/drawing/2014/main" id="{54D9295A-FCD6-779E-6767-34AE11BF636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63677" y="748195"/>
            <a:ext cx="7929985" cy="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Как выбрать упражнения в зависимости от целей, таких как похудение, набор массы или поддержание формы?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07F87C-49F0-8DB2-AAE2-76FDEE2AC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05" y="1415455"/>
            <a:ext cx="7733190" cy="350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0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>
          <a:extLst>
            <a:ext uri="{FF2B5EF4-FFF2-40B4-BE49-F238E27FC236}">
              <a16:creationId xmlns:a16="http://schemas.microsoft.com/office/drawing/2014/main" id="{A4709950-3063-D60D-1187-F5A23AF03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6">
            <a:extLst>
              <a:ext uri="{FF2B5EF4-FFF2-40B4-BE49-F238E27FC236}">
                <a16:creationId xmlns:a16="http://schemas.microsoft.com/office/drawing/2014/main" id="{E80D8239-9AD1-0FC0-C319-8C353A8080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925"/>
            <a:ext cx="77040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SPARQL </a:t>
            </a:r>
            <a:r>
              <a:rPr lang="ru-RU" sz="4000" dirty="0"/>
              <a:t>запросы:</a:t>
            </a:r>
            <a:endParaRPr sz="4000" dirty="0"/>
          </a:p>
        </p:txBody>
      </p:sp>
      <p:sp>
        <p:nvSpPr>
          <p:cNvPr id="885" name="Google Shape;885;p36">
            <a:extLst>
              <a:ext uri="{FF2B5EF4-FFF2-40B4-BE49-F238E27FC236}">
                <a16:creationId xmlns:a16="http://schemas.microsoft.com/office/drawing/2014/main" id="{141B97F5-2B20-2126-F2E6-605B1A2BDB55}"/>
              </a:ext>
            </a:extLst>
          </p:cNvPr>
          <p:cNvSpPr txBox="1"/>
          <p:nvPr/>
        </p:nvSpPr>
        <p:spPr>
          <a:xfrm>
            <a:off x="5978701" y="3868955"/>
            <a:ext cx="225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6CCD68CB-8A5B-CD16-56D9-DF68A9F85EB7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ru-RU" dirty="0"/>
          </a:p>
        </p:txBody>
      </p:sp>
      <p:sp>
        <p:nvSpPr>
          <p:cNvPr id="2" name="Google Shape;746;p35">
            <a:extLst>
              <a:ext uri="{FF2B5EF4-FFF2-40B4-BE49-F238E27FC236}">
                <a16:creationId xmlns:a16="http://schemas.microsoft.com/office/drawing/2014/main" id="{19DB062D-94F1-04FA-D5B7-19DCEF5AC50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63677" y="748195"/>
            <a:ext cx="7929985" cy="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Какова оптимальная частота тренировок для достижения определенных целей, таких как похудение, набор массы или поддержание формы?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92CD57-C2AB-EEE7-E79C-AD63580F4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32" y="1912825"/>
            <a:ext cx="7600335" cy="241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68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>
          <a:extLst>
            <a:ext uri="{FF2B5EF4-FFF2-40B4-BE49-F238E27FC236}">
              <a16:creationId xmlns:a16="http://schemas.microsoft.com/office/drawing/2014/main" id="{1FE1C7F8-B246-C6B9-C169-46A8942E2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6">
            <a:extLst>
              <a:ext uri="{FF2B5EF4-FFF2-40B4-BE49-F238E27FC236}">
                <a16:creationId xmlns:a16="http://schemas.microsoft.com/office/drawing/2014/main" id="{6CB9545F-CD23-28CE-1BDB-73FA39BDE6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925"/>
            <a:ext cx="77040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Результаты обучения </a:t>
            </a:r>
            <a:r>
              <a:rPr lang="ru-RU" sz="3000" dirty="0" err="1"/>
              <a:t>эмбедингов</a:t>
            </a:r>
            <a:r>
              <a:rPr lang="ru-RU" sz="3000" dirty="0"/>
              <a:t>:</a:t>
            </a:r>
            <a:endParaRPr sz="3000" dirty="0"/>
          </a:p>
        </p:txBody>
      </p:sp>
      <p:sp>
        <p:nvSpPr>
          <p:cNvPr id="885" name="Google Shape;885;p36">
            <a:extLst>
              <a:ext uri="{FF2B5EF4-FFF2-40B4-BE49-F238E27FC236}">
                <a16:creationId xmlns:a16="http://schemas.microsoft.com/office/drawing/2014/main" id="{C249CD74-D652-3523-ED2B-BAA7033A843A}"/>
              </a:ext>
            </a:extLst>
          </p:cNvPr>
          <p:cNvSpPr txBox="1"/>
          <p:nvPr/>
        </p:nvSpPr>
        <p:spPr>
          <a:xfrm>
            <a:off x="5978701" y="3868955"/>
            <a:ext cx="225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1A378F93-F191-0770-9CB3-60A680983A21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EA6DC9A-726E-5D90-FC4E-13211B101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24" y="690672"/>
            <a:ext cx="4356459" cy="4269155"/>
          </a:xfrm>
          <a:prstGeom prst="rect">
            <a:avLst/>
          </a:prstGeom>
        </p:spPr>
      </p:pic>
      <p:sp>
        <p:nvSpPr>
          <p:cNvPr id="4" name="Google Shape;746;p35">
            <a:extLst>
              <a:ext uri="{FF2B5EF4-FFF2-40B4-BE49-F238E27FC236}">
                <a16:creationId xmlns:a16="http://schemas.microsoft.com/office/drawing/2014/main" id="{954AD628-1D18-28B8-C82D-6B2CD913D78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34707" y="805887"/>
            <a:ext cx="4017600" cy="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Clustering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1586557"/>
      </p:ext>
    </p:extLst>
  </p:cSld>
  <p:clrMapOvr>
    <a:masterClrMapping/>
  </p:clrMapOvr>
</p:sld>
</file>

<file path=ppt/theme/theme1.xml><?xml version="1.0" encoding="utf-8"?>
<a:theme xmlns:a="http://schemas.openxmlformats.org/drawingml/2006/main" name="Physical Fitness and Exercise - Health - 7th Grade by Slidesgo">
  <a:themeElements>
    <a:clrScheme name="Simple Light">
      <a:dk1>
        <a:srgbClr val="340C02"/>
      </a:dk1>
      <a:lt1>
        <a:srgbClr val="E1F0BC"/>
      </a:lt1>
      <a:dk2>
        <a:srgbClr val="602015"/>
      </a:dk2>
      <a:lt2>
        <a:srgbClr val="B43B21"/>
      </a:lt2>
      <a:accent1>
        <a:srgbClr val="FF5D00"/>
      </a:accent1>
      <a:accent2>
        <a:srgbClr val="FC994F"/>
      </a:accent2>
      <a:accent3>
        <a:srgbClr val="FDC64D"/>
      </a:accent3>
      <a:accent4>
        <a:srgbClr val="386316"/>
      </a:accent4>
      <a:accent5>
        <a:srgbClr val="CCDF9B"/>
      </a:accent5>
      <a:accent6>
        <a:srgbClr val="FFFFFF"/>
      </a:accent6>
      <a:hlink>
        <a:srgbClr val="340C0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1880</Words>
  <Application>Microsoft Office PowerPoint</Application>
  <PresentationFormat>Экран (16:9)</PresentationFormat>
  <Paragraphs>141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2" baseType="lpstr">
      <vt:lpstr>Proxima Nova</vt:lpstr>
      <vt:lpstr>Arial</vt:lpstr>
      <vt:lpstr>Lato Light</vt:lpstr>
      <vt:lpstr>Montserrat</vt:lpstr>
      <vt:lpstr>Montserrat Medium</vt:lpstr>
      <vt:lpstr>Be Vietnam Pro</vt:lpstr>
      <vt:lpstr>Nunito Light</vt:lpstr>
      <vt:lpstr>DM Sans</vt:lpstr>
      <vt:lpstr>Physical Fitness and Exercise - Health - 7th Grade by Slidesgo</vt:lpstr>
      <vt:lpstr>Здоровье и фитнес</vt:lpstr>
      <vt:lpstr>Проблема</vt:lpstr>
      <vt:lpstr>Трудности:</vt:lpstr>
      <vt:lpstr>Источники данных</vt:lpstr>
      <vt:lpstr>Визуализация онтологии:</vt:lpstr>
      <vt:lpstr>SPARQL запросы:</vt:lpstr>
      <vt:lpstr>SPARQL запросы:</vt:lpstr>
      <vt:lpstr>SPARQL запросы:</vt:lpstr>
      <vt:lpstr>Результаты обучения эмбедингов:</vt:lpstr>
      <vt:lpstr>Результаты обучения эмбедингов:</vt:lpstr>
      <vt:lpstr>Результаты обучения эмбедингов:</vt:lpstr>
      <vt:lpstr>Результаты обучения эмбедингов: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Минкова Алина Андреевна</cp:lastModifiedBy>
  <cp:revision>4</cp:revision>
  <dcterms:modified xsi:type="dcterms:W3CDTF">2024-12-18T07:38:50Z</dcterms:modified>
</cp:coreProperties>
</file>