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0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E1677-788B-4CEB-996C-04EC0BE2B671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2FE29F-6465-4564-AADD-BF7D824FE610}" type="datetime1">
              <a:rPr lang="de-DE" smtClean="0"/>
              <a:t>05.05.2020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E7EB8-2124-4AE5-8A78-F48CB985A152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A0E97-E26E-4402-85C8-150D8A5AF88B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25617-C6F2-42FA-B714-8916338AE048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A59F3-00C7-44B8-8A53-C862EBD32B47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62D2A-D067-47D0-9549-5AED80EF775F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87474-0CBB-49D7-93BA-D03C977D617D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8FE686-8258-4736-82C3-A48D38DB24BC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38CE1-E902-41F3-B739-15E6EA27AC4D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83ED8-4032-4E30-83AF-1E4ECD4387FE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DB536-D4F0-4292-B093-51761186B496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2B229C-1DE3-46D1-AF63-B7602E5FDF38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4AF46-E621-4FFA-A47C-81B9E60F77DB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883AD-1E34-40BD-960F-60819D796AD0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C122F1-C81A-4AF6-8167-8E9704447E34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DC5FA-D685-4851-98D9-CCEAB2E46E97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FEABC-9B75-45F0-A004-ACD46E692151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5EB8983-AD76-407C-B78F-024D4B2071C6}" type="datetime1">
              <a:rPr lang="de-DE" smtClean="0"/>
              <a:t>05.05.2020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Becher, Kaffee, Essen, Getränken&#10;&#10;Beschreibung wird automatisch generiert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sz="7200" dirty="0"/>
              <a:t>GUI </a:t>
            </a:r>
            <a:r>
              <a:rPr lang="en-US" sz="7200" dirty="0" err="1"/>
              <a:t>mit</a:t>
            </a:r>
            <a:r>
              <a:rPr lang="en-US" sz="7200" dirty="0"/>
              <a:t> </a:t>
            </a:r>
            <a:r>
              <a:rPr lang="en-US" sz="7200" dirty="0" err="1"/>
              <a:t>tkInter</a:t>
            </a:r>
            <a:r>
              <a:rPr lang="en-US" sz="7200" dirty="0"/>
              <a:t> in python</a:t>
            </a:r>
            <a:endParaRPr lang="de" sz="72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3DF456-ACA2-4A0A-AB60-E2EAC346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E79626-DF12-4C65-97DF-1F549E94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</a:t>
            </a:r>
            <a:r>
              <a:rPr lang="de-DE" dirty="0" err="1"/>
              <a:t>tk</a:t>
            </a:r>
            <a:r>
              <a:rPr lang="de-DE" dirty="0"/>
              <a:t>/</a:t>
            </a:r>
            <a:r>
              <a:rPr lang="de-DE" dirty="0" err="1"/>
              <a:t>tcl</a:t>
            </a:r>
            <a:endParaRPr lang="de-DE" dirty="0"/>
          </a:p>
          <a:p>
            <a:r>
              <a:rPr lang="de-DE" dirty="0" err="1"/>
              <a:t>tkInter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Installation</a:t>
            </a:r>
          </a:p>
          <a:p>
            <a:r>
              <a:rPr lang="de-DE" dirty="0"/>
              <a:t>GUI-Designer </a:t>
            </a:r>
            <a:r>
              <a:rPr lang="de-DE" dirty="0" err="1"/>
              <a:t>pygubu</a:t>
            </a:r>
            <a:endParaRPr lang="de-DE" dirty="0"/>
          </a:p>
          <a:p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4DEB8-6D8D-4B4F-A33F-B8FDC116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DD32-53C8-45C9-BC60-CC1C0D1E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tk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66EDD-EC49-4168-BF9A-66893BA5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Toolkit für graphische Benutzeroberflächen</a:t>
            </a:r>
            <a:endParaRPr lang="en-US" dirty="0"/>
          </a:p>
          <a:p>
            <a:r>
              <a:rPr lang="en-US" dirty="0" err="1"/>
              <a:t>Erhältlich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de-DE" dirty="0"/>
              <a:t> </a:t>
            </a:r>
            <a:r>
              <a:rPr lang="de-DE" dirty="0" err="1"/>
              <a:t>tcl</a:t>
            </a:r>
            <a:r>
              <a:rPr lang="de-DE" dirty="0"/>
              <a:t>, </a:t>
            </a:r>
            <a:r>
              <a:rPr lang="de-DE" dirty="0" err="1"/>
              <a:t>python</a:t>
            </a:r>
            <a:r>
              <a:rPr lang="de-DE" dirty="0"/>
              <a:t>, </a:t>
            </a:r>
            <a:r>
              <a:rPr lang="de-DE" dirty="0" err="1"/>
              <a:t>ruby</a:t>
            </a:r>
            <a:r>
              <a:rPr lang="de-DE" dirty="0"/>
              <a:t> und Perl</a:t>
            </a:r>
          </a:p>
          <a:p>
            <a:r>
              <a:rPr lang="de-DE" dirty="0"/>
              <a:t>Aktuelle Version 8.6</a:t>
            </a:r>
          </a:p>
          <a:p>
            <a:r>
              <a:rPr lang="de-DE" dirty="0" err="1"/>
              <a:t>tk</a:t>
            </a:r>
            <a:r>
              <a:rPr lang="de-DE" dirty="0"/>
              <a:t> nutzt nativ die vom Betriebssystem vorgegebenen Anzeigeelemente</a:t>
            </a:r>
          </a:p>
          <a:p>
            <a:r>
              <a:rPr lang="de-DE" dirty="0"/>
              <a:t>Displayelemente werden </a:t>
            </a:r>
            <a:r>
              <a:rPr lang="de-DE" dirty="0" err="1"/>
              <a:t>widgets</a:t>
            </a:r>
            <a:r>
              <a:rPr lang="de-DE" dirty="0"/>
              <a:t> genannt</a:t>
            </a:r>
          </a:p>
          <a:p>
            <a:r>
              <a:rPr lang="de-DE" dirty="0"/>
              <a:t>Keine Unterstützung von Architecture Patterns wie z.B. MVVM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08623-1EAB-467B-BEDB-D1659776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06CC-7CBA-4EED-B9B8-5C788A4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tkInter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0E893-BF04-4780-AB2A-253566D4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Designer wie in </a:t>
            </a:r>
            <a:r>
              <a:rPr lang="de-DE" dirty="0" err="1"/>
              <a:t>wpf</a:t>
            </a:r>
            <a:r>
              <a:rPr lang="de-DE" dirty="0"/>
              <a:t> oder anderen modernen GUI-Frameworks</a:t>
            </a:r>
          </a:p>
          <a:p>
            <a:r>
              <a:rPr lang="de-DE" dirty="0"/>
              <a:t>Deklaration von Displayelementen und deren Anordnung direkt im Code</a:t>
            </a:r>
          </a:p>
          <a:p>
            <a:r>
              <a:rPr lang="de-DE" dirty="0"/>
              <a:t>Nutzung von </a:t>
            </a:r>
            <a:r>
              <a:rPr lang="de-DE" dirty="0" err="1"/>
              <a:t>ttk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themed</a:t>
            </a:r>
            <a:r>
              <a:rPr lang="de-DE" dirty="0"/>
              <a:t> </a:t>
            </a:r>
            <a:r>
              <a:rPr lang="de-DE" dirty="0" err="1"/>
              <a:t>tk</a:t>
            </a:r>
            <a:r>
              <a:rPr lang="de-DE" dirty="0"/>
              <a:t>“, folglich vereinfachtes Styling einer App</a:t>
            </a:r>
          </a:p>
          <a:p>
            <a:r>
              <a:rPr lang="de-DE" dirty="0"/>
              <a:t>Nutzung einer App auf allen gängigen Betriebssystemen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14ED1-AA43-43A6-8C6A-13EA2BF7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A7-05C2-48EE-B746-2EAB4B5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5F882-7867-4AB9-B8C0-E37A7CFE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Aktuellste Python Version</a:t>
            </a:r>
          </a:p>
          <a:p>
            <a:r>
              <a:rPr lang="de-DE" dirty="0"/>
              <a:t>Über das Tool </a:t>
            </a:r>
            <a:r>
              <a:rPr lang="de-DE" dirty="0" err="1"/>
              <a:t>pip</a:t>
            </a:r>
            <a:r>
              <a:rPr lang="de-DE" dirty="0"/>
              <a:t> den GUI-Designer </a:t>
            </a:r>
            <a:r>
              <a:rPr lang="de-DE" dirty="0" err="1"/>
              <a:t>pygubu</a:t>
            </a:r>
            <a:r>
              <a:rPr lang="de-DE" dirty="0"/>
              <a:t> nachinstallieren</a:t>
            </a:r>
          </a:p>
          <a:p>
            <a:r>
              <a:rPr lang="de-DE" dirty="0"/>
              <a:t>Visual Studio Code oder eine andere beliebige IDE installieren </a:t>
            </a:r>
          </a:p>
          <a:p>
            <a:pPr lvl="1"/>
            <a:r>
              <a:rPr lang="de-DE" dirty="0"/>
              <a:t>Editor ist auch möglich</a:t>
            </a:r>
          </a:p>
          <a:p>
            <a:r>
              <a:rPr lang="de-DE" dirty="0"/>
              <a:t>fertig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63615-395A-4DC0-A401-916C2FC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5CE39-AF1A-4E6D-BC06-4480D695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GUI-Designer </a:t>
            </a:r>
            <a:r>
              <a:rPr lang="de-DE" dirty="0" err="1"/>
              <a:t>pygubu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B7988-F392-4207-8845-A20A5C33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Größter Nachteil an </a:t>
            </a:r>
            <a:r>
              <a:rPr lang="de-DE" dirty="0" err="1"/>
              <a:t>tk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Der Code ist nicht leicht lesbar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pygubu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GUI </a:t>
            </a:r>
            <a:r>
              <a:rPr lang="en-US" dirty="0" err="1"/>
              <a:t>erstellen</a:t>
            </a:r>
            <a:r>
              <a:rPr lang="en-US" dirty="0"/>
              <a:t> per Drag &amp; Drop und </a:t>
            </a:r>
            <a:r>
              <a:rPr lang="en-US" dirty="0" err="1"/>
              <a:t>anschließend</a:t>
            </a:r>
            <a:r>
              <a:rPr lang="en-US" dirty="0"/>
              <a:t> in der App </a:t>
            </a:r>
            <a:r>
              <a:rPr lang="en-US" dirty="0" err="1"/>
              <a:t>einbinden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963078-8C2C-44EC-9557-9201521E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E2DCB-A274-4D75-97BA-018485B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E36E6-EC84-4638-ACC0-41C93EF4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344BB0-D212-44FC-8A7F-62E1D084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05.05.2020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9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1_TF12214701" id="{89F8BF98-FAA3-4935-B253-472C0B967324}" vid="{E42B804C-9BE6-4A67-B978-D72B4BD2BFF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{ECAE7A21-7188-42C7-AAF0-EB0C42A58EA6}tf12214701</Template>
  <TotalTime>0</TotalTime>
  <Words>161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GUI mit tkInter in python</vt:lpstr>
      <vt:lpstr>Inhalt</vt:lpstr>
      <vt:lpstr>Einführung in tk</vt:lpstr>
      <vt:lpstr>tkInter in Python</vt:lpstr>
      <vt:lpstr>Installation</vt:lpstr>
      <vt:lpstr>GUI-Designer pygubu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2020-04-28T06:38:54Z</dcterms:created>
  <dcterms:modified xsi:type="dcterms:W3CDTF">2020-05-05T11:31:40Z</dcterms:modified>
</cp:coreProperties>
</file>