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kar Dudycz" initials="OD" lastIdx="1" clrIdx="0">
    <p:extLst>
      <p:ext uri="{19B8F6BF-5375-455C-9EA6-DF929625EA0E}">
        <p15:presenceInfo xmlns:p15="http://schemas.microsoft.com/office/powerpoint/2012/main" userId="S-1-5-21-3624227412-2955519344-4135408192-53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oskar-dudycz.pl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twitter.com/oskar_at_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ithub.com/oskardudycz" TargetMode="External"/><Relationship Id="rId4" Type="http://schemas.openxmlformats.org/officeDocument/2006/relationships/hyperlink" Target="https://www.linkedin.com/in/oskardudycz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Przygody z </a:t>
            </a:r>
            <a:r>
              <a:rPr lang="pl-PL" b="1" dirty="0" err="1"/>
              <a:t>EventSourcing</a:t>
            </a:r>
            <a:r>
              <a:rPr lang="pl-PL" b="1" dirty="0"/>
              <a:t> i </a:t>
            </a:r>
            <a:r>
              <a:rPr lang="pl-PL" b="1" dirty="0" smtClean="0"/>
              <a:t>CQRS 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b="1" dirty="0" smtClean="0"/>
              <a:t>Czyli </a:t>
            </a:r>
            <a:r>
              <a:rPr lang="pl-PL" b="1" dirty="0"/>
              <a:t>jak to </a:t>
            </a:r>
            <a:r>
              <a:rPr lang="pl-PL" b="1" dirty="0" smtClean="0"/>
              <a:t>się </a:t>
            </a:r>
            <a:r>
              <a:rPr lang="pl-PL" b="1" dirty="0"/>
              <a:t>w praktyce robi w świecie </a:t>
            </a:r>
            <a:r>
              <a:rPr lang="pl-PL" b="1" dirty="0" err="1"/>
              <a:t>dotNet</a:t>
            </a:r>
            <a:r>
              <a:rPr lang="pl-PL" b="1" dirty="0"/>
              <a:t> </a:t>
            </a:r>
            <a:r>
              <a:rPr lang="pl-PL" b="1" dirty="0" err="1"/>
              <a:t>Core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17013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Cube 11"/>
          <p:cNvSpPr/>
          <p:nvPr/>
        </p:nvSpPr>
        <p:spPr>
          <a:xfrm>
            <a:off x="5292956" y="4304336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/>
              <a:t>Repository</a:t>
            </a:r>
            <a:endParaRPr lang="pl-PL" sz="1200" dirty="0" smtClean="0"/>
          </a:p>
          <a:p>
            <a:pPr algn="ctr"/>
            <a:endParaRPr lang="pl-PL" sz="1200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AccountController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6162687" y="2626870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AccountService</a:t>
            </a:r>
            <a:endParaRPr lang="pl-PL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65544" y="5841530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AccountRepository</a:t>
            </a:r>
            <a:endParaRPr lang="pl-PL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02219" y="5817839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</a:t>
            </a:r>
            <a:r>
              <a:rPr lang="pl-PL" dirty="0" smtClean="0"/>
              <a:t> </a:t>
            </a:r>
            <a:r>
              <a:rPr lang="pl-PL" dirty="0" err="1" smtClean="0"/>
              <a:t>DbSet</a:t>
            </a:r>
            <a:endParaRPr lang="pl-PL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112675" y="263754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  <p:sp>
        <p:nvSpPr>
          <p:cNvPr id="19" name="Down Arrow 18"/>
          <p:cNvSpPr/>
          <p:nvPr/>
        </p:nvSpPr>
        <p:spPr>
          <a:xfrm>
            <a:off x="5918534" y="4060172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Down Arrow 19"/>
          <p:cNvSpPr/>
          <p:nvPr/>
        </p:nvSpPr>
        <p:spPr>
          <a:xfrm rot="16200000">
            <a:off x="6377029" y="511208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8399327" y="420082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Rectangle 2"/>
          <p:cNvSpPr/>
          <p:nvPr/>
        </p:nvSpPr>
        <p:spPr>
          <a:xfrm>
            <a:off x="4141714" y="4252205"/>
            <a:ext cx="1698785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AccountDTO</a:t>
            </a:r>
            <a:endParaRPr lang="pl-PL" dirty="0"/>
          </a:p>
        </p:txBody>
      </p:sp>
      <p:sp>
        <p:nvSpPr>
          <p:cNvPr id="22" name="Rectangle 21"/>
          <p:cNvSpPr/>
          <p:nvPr/>
        </p:nvSpPr>
        <p:spPr>
          <a:xfrm>
            <a:off x="7197049" y="5195621"/>
            <a:ext cx="1915625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AccountEntity</a:t>
            </a:r>
            <a:endParaRPr lang="pl-PL" dirty="0"/>
          </a:p>
        </p:txBody>
      </p:sp>
      <p:sp>
        <p:nvSpPr>
          <p:cNvPr id="23" name="Rectangle 22"/>
          <p:cNvSpPr/>
          <p:nvPr/>
        </p:nvSpPr>
        <p:spPr>
          <a:xfrm>
            <a:off x="4823301" y="5266399"/>
            <a:ext cx="1308100" cy="5700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Mapping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5562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092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4000" b="1" dirty="0" smtClean="0"/>
          </a:p>
          <a:p>
            <a:pPr marL="0" indent="0">
              <a:buNone/>
            </a:pPr>
            <a:r>
              <a:rPr lang="pl-PL" sz="4000" b="1" dirty="0" err="1" smtClean="0"/>
              <a:t>C</a:t>
            </a:r>
            <a:r>
              <a:rPr lang="pl-PL" sz="4000" dirty="0" err="1" smtClean="0"/>
              <a:t>ommand</a:t>
            </a:r>
            <a:endParaRPr lang="pl-PL" sz="4000" dirty="0" smtClean="0"/>
          </a:p>
          <a:p>
            <a:pPr marL="0" indent="0">
              <a:buNone/>
            </a:pPr>
            <a:r>
              <a:rPr lang="pl-PL" sz="4000" b="1" dirty="0" smtClean="0"/>
              <a:t>Q</a:t>
            </a:r>
            <a:r>
              <a:rPr lang="pl-PL" sz="4000" dirty="0" smtClean="0"/>
              <a:t>uery</a:t>
            </a:r>
          </a:p>
          <a:p>
            <a:pPr marL="0" indent="0">
              <a:buNone/>
            </a:pPr>
            <a:r>
              <a:rPr lang="pl-PL" sz="4000" b="1" dirty="0" err="1" smtClean="0"/>
              <a:t>R</a:t>
            </a:r>
            <a:r>
              <a:rPr lang="pl-PL" sz="4000" dirty="0" err="1" smtClean="0"/>
              <a:t>esponsibility</a:t>
            </a:r>
            <a:endParaRPr lang="pl-PL" sz="4000" dirty="0" smtClean="0"/>
          </a:p>
          <a:p>
            <a:pPr marL="0" indent="0">
              <a:buNone/>
            </a:pPr>
            <a:r>
              <a:rPr lang="pl-PL" sz="4000" b="1" dirty="0" err="1" smtClean="0"/>
              <a:t>S</a:t>
            </a:r>
            <a:r>
              <a:rPr lang="pl-PL" sz="4000" dirty="0" err="1" smtClean="0"/>
              <a:t>egregation</a:t>
            </a:r>
            <a:endParaRPr lang="pl-PL" sz="4000" dirty="0" smtClean="0"/>
          </a:p>
        </p:txBody>
      </p:sp>
    </p:spTree>
    <p:extLst>
      <p:ext uri="{BB962C8B-B14F-4D97-AF65-F5344CB8AC3E}">
        <p14:creationId xmlns:p14="http://schemas.microsoft.com/office/powerpoint/2010/main" val="177095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0858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mnie	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98346"/>
            <a:ext cx="10820400" cy="4309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             </a:t>
            </a:r>
            <a:r>
              <a:rPr lang="pl-PL" dirty="0" err="1" smtClean="0">
                <a:hlinkClick r:id="rId2"/>
              </a:rPr>
              <a:t>oskar_at_net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             </a:t>
            </a:r>
            <a:r>
              <a:rPr lang="pl-PL" dirty="0" smtClean="0">
                <a:hlinkClick r:id="rId3"/>
              </a:rPr>
              <a:t>oskar-dudycz.pl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             </a:t>
            </a:r>
            <a:r>
              <a:rPr lang="pl-PL" dirty="0" smtClean="0">
                <a:hlinkClick r:id="rId4"/>
              </a:rPr>
              <a:t>linkedin.com/in/</a:t>
            </a:r>
            <a:r>
              <a:rPr lang="pl-PL" dirty="0" err="1" smtClean="0">
                <a:hlinkClick r:id="rId4"/>
              </a:rPr>
              <a:t>oskardudycz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             </a:t>
            </a:r>
            <a:r>
              <a:rPr lang="pl-PL" dirty="0" smtClean="0">
                <a:hlinkClick r:id="rId5"/>
              </a:rPr>
              <a:t>github.com/</a:t>
            </a:r>
            <a:r>
              <a:rPr lang="pl-PL" dirty="0" err="1" smtClean="0">
                <a:hlinkClick r:id="rId5"/>
              </a:rPr>
              <a:t>oskardudycz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64" y="1761184"/>
            <a:ext cx="731132" cy="7311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71" y="2818833"/>
            <a:ext cx="998918" cy="998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52" y="4275790"/>
            <a:ext cx="751754" cy="751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63" y="5485583"/>
            <a:ext cx="1229932" cy="102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3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l-PL" dirty="0" smtClean="0"/>
              <a:t>CRUDY na pudy, czyli parę słów o dyskomforcie w programowaniu.</a:t>
            </a:r>
          </a:p>
          <a:p>
            <a:pPr marL="457200" indent="-457200">
              <a:buAutoNum type="arabicPeriod"/>
            </a:pPr>
            <a:r>
              <a:rPr lang="pl-PL" dirty="0" smtClean="0"/>
              <a:t>Czemu CQRS to krok wstecz i dwa do przodu.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Domain</a:t>
            </a:r>
            <a:r>
              <a:rPr lang="pl-PL" dirty="0" smtClean="0"/>
              <a:t> </a:t>
            </a:r>
            <a:r>
              <a:rPr lang="pl-PL" dirty="0" err="1" smtClean="0"/>
              <a:t>Driven</a:t>
            </a:r>
            <a:r>
              <a:rPr lang="pl-PL" dirty="0" smtClean="0"/>
              <a:t> Development na ratunek.</a:t>
            </a:r>
          </a:p>
          <a:p>
            <a:pPr marL="457200" indent="-457200">
              <a:buAutoNum type="arabicPeriod"/>
            </a:pPr>
            <a:r>
              <a:rPr lang="pl-PL" dirty="0" smtClean="0"/>
              <a:t>Magia event </a:t>
            </a:r>
            <a:r>
              <a:rPr lang="pl-PL" dirty="0" err="1" smtClean="0"/>
              <a:t>sourcingu</a:t>
            </a:r>
            <a:r>
              <a:rPr lang="pl-PL" dirty="0" smtClean="0"/>
              <a:t>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dotNet</a:t>
            </a:r>
            <a:r>
              <a:rPr lang="pl-PL" dirty="0" smtClean="0"/>
              <a:t> </a:t>
            </a:r>
            <a:r>
              <a:rPr lang="pl-PL" dirty="0" err="1" smtClean="0"/>
              <a:t>Core</a:t>
            </a:r>
            <a:r>
              <a:rPr lang="pl-PL" dirty="0" smtClean="0"/>
              <a:t> nie taki straszny</a:t>
            </a:r>
          </a:p>
          <a:p>
            <a:pPr marL="457200" indent="-457200">
              <a:buAutoNum type="arabicPeriod"/>
            </a:pPr>
            <a:r>
              <a:rPr lang="pl-PL" dirty="0" smtClean="0"/>
              <a:t>Marten + </a:t>
            </a:r>
            <a:r>
              <a:rPr lang="pl-PL" dirty="0" err="1" smtClean="0"/>
              <a:t>MediatR</a:t>
            </a:r>
            <a:r>
              <a:rPr lang="pl-PL" dirty="0" smtClean="0"/>
              <a:t> = Teoria w praktyce</a:t>
            </a:r>
          </a:p>
          <a:p>
            <a:pPr marL="457200" indent="-457200">
              <a:buAutoNum type="arabicPeriod"/>
            </a:pPr>
            <a:r>
              <a:rPr lang="pl-PL" dirty="0" smtClean="0"/>
              <a:t>Podsumowanie</a:t>
            </a:r>
          </a:p>
          <a:p>
            <a:pPr marL="457200" indent="-457200"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92099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8" y="1366464"/>
            <a:ext cx="11230003" cy="4991206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ight Arrow 10"/>
          <p:cNvSpPr/>
          <p:nvPr/>
        </p:nvSpPr>
        <p:spPr>
          <a:xfrm>
            <a:off x="7844733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002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8" y="1366464"/>
            <a:ext cx="11230003" cy="4991206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ight Arrow 10"/>
          <p:cNvSpPr/>
          <p:nvPr/>
        </p:nvSpPr>
        <p:spPr>
          <a:xfrm>
            <a:off x="7844733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Cube 11"/>
          <p:cNvSpPr/>
          <p:nvPr/>
        </p:nvSpPr>
        <p:spPr>
          <a:xfrm>
            <a:off x="5292956" y="4304336"/>
            <a:ext cx="1409263" cy="140926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/>
              <a:t>Repository</a:t>
            </a:r>
            <a:endParaRPr lang="pl-PL" sz="1200" dirty="0" smtClean="0"/>
          </a:p>
          <a:p>
            <a:pPr algn="ctr"/>
            <a:endParaRPr lang="pl-PL" sz="1200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99962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Cube 11"/>
          <p:cNvSpPr/>
          <p:nvPr/>
        </p:nvSpPr>
        <p:spPr>
          <a:xfrm>
            <a:off x="5292956" y="4304336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/>
              <a:t>Repository</a:t>
            </a:r>
            <a:endParaRPr lang="pl-PL" sz="1200" dirty="0" smtClean="0"/>
          </a:p>
          <a:p>
            <a:pPr algn="ctr"/>
            <a:endParaRPr lang="pl-PL" sz="1200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UserController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6162687" y="262687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UserService</a:t>
            </a:r>
            <a:endParaRPr lang="pl-PL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786520" y="581783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UserRepository</a:t>
            </a:r>
            <a:endParaRPr lang="pl-PL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02219" y="5817839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User </a:t>
            </a:r>
            <a:r>
              <a:rPr lang="pl-PL" dirty="0" err="1" smtClean="0"/>
              <a:t>DbSet</a:t>
            </a:r>
            <a:endParaRPr lang="pl-PL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112675" y="263754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Users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  <p:sp>
        <p:nvSpPr>
          <p:cNvPr id="19" name="Down Arrow 18"/>
          <p:cNvSpPr/>
          <p:nvPr/>
        </p:nvSpPr>
        <p:spPr>
          <a:xfrm>
            <a:off x="5918534" y="4060172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Down Arrow 19"/>
          <p:cNvSpPr/>
          <p:nvPr/>
        </p:nvSpPr>
        <p:spPr>
          <a:xfrm rot="16200000">
            <a:off x="6377029" y="511208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8399327" y="420082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5047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Dodanie Użytkownika:</a:t>
            </a:r>
          </a:p>
          <a:p>
            <a:pPr marL="457200" indent="-457200">
              <a:buAutoNum type="arabicPeriod"/>
            </a:pPr>
            <a:r>
              <a:rPr lang="pl-PL" dirty="0" smtClean="0"/>
              <a:t>Wołamy </a:t>
            </a:r>
            <a:r>
              <a:rPr lang="pl-PL" dirty="0" err="1" smtClean="0"/>
              <a:t>UserController</a:t>
            </a:r>
            <a:r>
              <a:rPr lang="pl-PL" dirty="0" smtClean="0"/>
              <a:t> </a:t>
            </a:r>
            <a:r>
              <a:rPr lang="pl-PL" dirty="0" err="1" smtClean="0"/>
              <a:t>Create</a:t>
            </a:r>
            <a:r>
              <a:rPr lang="pl-PL" dirty="0" smtClean="0"/>
              <a:t>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UserController</a:t>
            </a:r>
            <a:r>
              <a:rPr lang="pl-PL" dirty="0" smtClean="0"/>
              <a:t> wywołuje User Service </a:t>
            </a:r>
            <a:r>
              <a:rPr lang="pl-PL" dirty="0" err="1" smtClean="0"/>
              <a:t>Create</a:t>
            </a:r>
            <a:r>
              <a:rPr lang="pl-PL" dirty="0" smtClean="0"/>
              <a:t>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UserService</a:t>
            </a:r>
            <a:r>
              <a:rPr lang="pl-PL" dirty="0" smtClean="0"/>
              <a:t> wywołuje </a:t>
            </a:r>
            <a:r>
              <a:rPr lang="pl-PL" dirty="0" err="1" smtClean="0"/>
              <a:t>UserRepository</a:t>
            </a:r>
            <a:r>
              <a:rPr lang="pl-PL" dirty="0" smtClean="0"/>
              <a:t> </a:t>
            </a:r>
            <a:r>
              <a:rPr lang="pl-PL" dirty="0" err="1" smtClean="0"/>
              <a:t>Create</a:t>
            </a:r>
            <a:r>
              <a:rPr lang="pl-PL" dirty="0" smtClean="0"/>
              <a:t>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UserRepository</a:t>
            </a:r>
            <a:r>
              <a:rPr lang="pl-PL" dirty="0" smtClean="0"/>
              <a:t> wywołuje </a:t>
            </a:r>
            <a:r>
              <a:rPr lang="pl-PL" dirty="0" err="1" smtClean="0"/>
              <a:t>Add</a:t>
            </a:r>
            <a:r>
              <a:rPr lang="pl-PL" dirty="0" smtClean="0"/>
              <a:t> na </a:t>
            </a:r>
            <a:r>
              <a:rPr lang="pl-PL" dirty="0" err="1" smtClean="0"/>
              <a:t>DbSet</a:t>
            </a:r>
            <a:r>
              <a:rPr lang="pl-PL" dirty="0" smtClean="0"/>
              <a:t>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EntityFramework</a:t>
            </a:r>
            <a:r>
              <a:rPr lang="pl-PL" dirty="0" smtClean="0"/>
              <a:t> zapisuje zmiany w bazie.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225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70" y="2628900"/>
            <a:ext cx="8516470" cy="3556000"/>
          </a:xfrm>
        </p:spPr>
      </p:pic>
    </p:spTree>
    <p:extLst>
      <p:ext uri="{BB962C8B-B14F-4D97-AF65-F5344CB8AC3E}">
        <p14:creationId xmlns:p14="http://schemas.microsoft.com/office/powerpoint/2010/main" val="249383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Cube 11"/>
          <p:cNvSpPr/>
          <p:nvPr/>
        </p:nvSpPr>
        <p:spPr>
          <a:xfrm>
            <a:off x="5292956" y="4304336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/>
              <a:t>Repository</a:t>
            </a:r>
            <a:endParaRPr lang="pl-PL" sz="1200" dirty="0" smtClean="0"/>
          </a:p>
          <a:p>
            <a:pPr algn="ctr"/>
            <a:endParaRPr lang="pl-PL" sz="1200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UserController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6162687" y="262687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UserService</a:t>
            </a:r>
            <a:endParaRPr lang="pl-PL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786520" y="581783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UserRepository</a:t>
            </a:r>
            <a:endParaRPr lang="pl-PL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02219" y="5817839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User </a:t>
            </a:r>
            <a:r>
              <a:rPr lang="pl-PL" dirty="0" err="1" smtClean="0"/>
              <a:t>DbSet</a:t>
            </a:r>
            <a:endParaRPr lang="pl-PL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112675" y="263754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Users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  <p:sp>
        <p:nvSpPr>
          <p:cNvPr id="19" name="Down Arrow 18"/>
          <p:cNvSpPr/>
          <p:nvPr/>
        </p:nvSpPr>
        <p:spPr>
          <a:xfrm>
            <a:off x="5918534" y="4060172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Down Arrow 19"/>
          <p:cNvSpPr/>
          <p:nvPr/>
        </p:nvSpPr>
        <p:spPr>
          <a:xfrm rot="16200000">
            <a:off x="6377029" y="511208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8399327" y="420082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Rectangle 2"/>
          <p:cNvSpPr/>
          <p:nvPr/>
        </p:nvSpPr>
        <p:spPr>
          <a:xfrm>
            <a:off x="4532399" y="4252205"/>
            <a:ext cx="1308100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UserDTO</a:t>
            </a:r>
            <a:endParaRPr lang="pl-PL" dirty="0"/>
          </a:p>
        </p:txBody>
      </p:sp>
      <p:sp>
        <p:nvSpPr>
          <p:cNvPr id="22" name="Rectangle 21"/>
          <p:cNvSpPr/>
          <p:nvPr/>
        </p:nvSpPr>
        <p:spPr>
          <a:xfrm>
            <a:off x="7197050" y="5195621"/>
            <a:ext cx="1308100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UserEntity</a:t>
            </a:r>
            <a:endParaRPr lang="pl-PL" dirty="0"/>
          </a:p>
        </p:txBody>
      </p:sp>
      <p:sp>
        <p:nvSpPr>
          <p:cNvPr id="23" name="Rectangle 22"/>
          <p:cNvSpPr/>
          <p:nvPr/>
        </p:nvSpPr>
        <p:spPr>
          <a:xfrm>
            <a:off x="4823301" y="5266399"/>
            <a:ext cx="1308100" cy="5700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Mapping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1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136</TotalTime>
  <Words>202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Przygody z EventSourcing i CQRS </vt:lpstr>
      <vt:lpstr>O mnie </vt:lpstr>
      <vt:lpstr>Agenda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</vt:lpstr>
      <vt:lpstr>CRUDY na pudy,  czyli parę słów o dyskomforcie w programowaniu</vt:lpstr>
      <vt:lpstr>CRUDY na pudy,  czyli parę słów o dyskomforcie w programowaniu </vt:lpstr>
      <vt:lpstr>CRUDY na pudy,  czyli parę słów o dyskomforcie w programowaniu </vt:lpstr>
      <vt:lpstr>PowerPoint Presentation</vt:lpstr>
      <vt:lpstr>Czemu CQRS to krok wstecz i dwa do przodu</vt:lpstr>
      <vt:lpstr>Czemu CQRS to krok wstecz i dwa do przodu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Przygody z EventSourcing i CQRS</dc:title>
  <dc:creator>Oskar Dudycz</dc:creator>
  <cp:lastModifiedBy>Oskar Dudycz</cp:lastModifiedBy>
  <cp:revision>17</cp:revision>
  <dcterms:created xsi:type="dcterms:W3CDTF">2017-02-20T16:19:43Z</dcterms:created>
  <dcterms:modified xsi:type="dcterms:W3CDTF">2017-02-20T18:36:24Z</dcterms:modified>
</cp:coreProperties>
</file>