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98" r:id="rId17"/>
    <p:sldId id="276" r:id="rId18"/>
    <p:sldId id="278" r:id="rId19"/>
    <p:sldId id="279" r:id="rId20"/>
    <p:sldId id="281" r:id="rId21"/>
    <p:sldId id="282" r:id="rId22"/>
    <p:sldId id="283" r:id="rId23"/>
    <p:sldId id="259" r:id="rId24"/>
    <p:sldId id="284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6" r:id="rId36"/>
    <p:sldId id="299" r:id="rId37"/>
    <p:sldId id="301" r:id="rId38"/>
    <p:sldId id="302" r:id="rId39"/>
    <p:sldId id="30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>
        <p:scale>
          <a:sx n="75" d="100"/>
          <a:sy n="75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1778000" y="2057401"/>
            <a:ext cx="767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abstract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RepositoryBase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readonly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public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Update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Entry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Detached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Modified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Attach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326605" y="2921000"/>
            <a:ext cx="11679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A co gdy przy dodaniu ma się dodać od razu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w ramach promocji ma pójść od razu 50zł przelewu na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jeszcze ma pójść mail do niego z informacją aktywującą?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94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800637" y="2413000"/>
            <a:ext cx="88841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Typowe reakcje: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Co ten klient znowu wymyślił?</a:t>
            </a:r>
            <a:endParaRPr lang="pl-PL" sz="2400" dirty="0"/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Gdzie ja to upchnę?</a:t>
            </a:r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Czemu on nie rozumie, że w tej architekturze się to nie da?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Przecież kod będzie brzydko wyglądał…</a:t>
            </a:r>
          </a:p>
        </p:txBody>
      </p:sp>
    </p:spTree>
    <p:extLst>
      <p:ext uri="{BB962C8B-B14F-4D97-AF65-F5344CB8AC3E}">
        <p14:creationId xmlns:p14="http://schemas.microsoft.com/office/powerpoint/2010/main" val="1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7601"/>
            <a:ext cx="7112000" cy="245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4520741"/>
            <a:ext cx="1019317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424297"/>
            <a:ext cx="7112000" cy="245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1" y="2727437"/>
            <a:ext cx="1019317" cy="101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8" y="4312875"/>
            <a:ext cx="7112000" cy="245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59" y="4616015"/>
            <a:ext cx="1019317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9" y="1938385"/>
            <a:ext cx="7112000" cy="24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0" y="2241525"/>
            <a:ext cx="1019317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1" y="4457705"/>
            <a:ext cx="7112000" cy="2454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2" y="4760845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6900"/>
            <a:ext cx="10820400" cy="308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Jak inni radzą sobie z układaniem</a:t>
            </a:r>
          </a:p>
          <a:p>
            <a:pPr marL="0" indent="0" algn="ctr">
              <a:buNone/>
            </a:pPr>
            <a:r>
              <a:rPr lang="pl-PL" sz="4000" dirty="0" smtClean="0"/>
              <a:t>tych klocków?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839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Amazon ma drony</a:t>
            </a:r>
            <a:endParaRPr lang="pl-PL" dirty="0"/>
          </a:p>
        </p:txBody>
      </p:sp>
      <p:pic>
        <p:nvPicPr>
          <p:cNvPr id="2050" name="Picture 2" descr="http://www.supplychain247.com/images/article/walmart_testing_warehouses_drones_wid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3059851"/>
            <a:ext cx="5661025" cy="35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Inni mają gorzej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2783335"/>
            <a:ext cx="3825731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Przesadzam?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Dodajmy do tego:</a:t>
            </a:r>
          </a:p>
          <a:p>
            <a:pPr>
              <a:buFontTx/>
              <a:buChar char="-"/>
            </a:pPr>
            <a:r>
              <a:rPr lang="pl-PL" dirty="0" smtClean="0"/>
              <a:t>Skomplikowaną zależności relacji (relacje wiele do wielu)</a:t>
            </a:r>
          </a:p>
          <a:p>
            <a:pPr>
              <a:buFontTx/>
              <a:buChar char="-"/>
            </a:pPr>
            <a:r>
              <a:rPr lang="pl-PL" dirty="0" smtClean="0"/>
              <a:t>Współgranie modelu odczytu z zapisem</a:t>
            </a:r>
          </a:p>
          <a:p>
            <a:pPr>
              <a:buFontTx/>
              <a:buChar char="-"/>
            </a:pPr>
            <a:r>
              <a:rPr lang="pl-PL" dirty="0" smtClean="0"/>
              <a:t>Migracje schematu bazy oraz samych danych</a:t>
            </a:r>
          </a:p>
          <a:p>
            <a:pPr>
              <a:buFontTx/>
              <a:buChar char="-"/>
            </a:pPr>
            <a:r>
              <a:rPr lang="pl-PL" dirty="0" smtClean="0"/>
              <a:t>Problemy z wydajnością gdy używamy tego samego wielkiego modelu danych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7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4049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6000" b="1" dirty="0" smtClean="0"/>
          </a:p>
          <a:p>
            <a:pPr marL="0" indent="0">
              <a:buNone/>
            </a:pPr>
            <a:r>
              <a:rPr lang="pl-PL" sz="6000" b="1" dirty="0" err="1" smtClean="0"/>
              <a:t>C</a:t>
            </a:r>
            <a:r>
              <a:rPr lang="pl-PL" sz="6000" dirty="0" err="1" smtClean="0"/>
              <a:t>ommand</a:t>
            </a:r>
            <a:endParaRPr lang="pl-PL" sz="6000" dirty="0" smtClean="0"/>
          </a:p>
          <a:p>
            <a:pPr marL="0" indent="0">
              <a:buNone/>
            </a:pPr>
            <a:r>
              <a:rPr lang="pl-PL" sz="6000" b="1" dirty="0" smtClean="0"/>
              <a:t>Q</a:t>
            </a:r>
            <a:r>
              <a:rPr lang="pl-PL" sz="6000" dirty="0" smtClean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3311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err="1" smtClean="0"/>
              <a:t>Command</a:t>
            </a:r>
            <a:endParaRPr lang="pl-PL" sz="3600" b="1" dirty="0" smtClean="0"/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Change the state of a system but do not return a value</a:t>
            </a:r>
            <a:r>
              <a:rPr lang="en-US" sz="3600" i="1" dirty="0" smtClean="0"/>
              <a:t>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078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2964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8419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595445"/>
            <a:ext cx="6991478" cy="5092694"/>
          </a:xfrm>
        </p:spPr>
      </p:pic>
      <p:sp>
        <p:nvSpPr>
          <p:cNvPr id="6" name="TextBox 5"/>
          <p:cNvSpPr txBox="1"/>
          <p:nvPr/>
        </p:nvSpPr>
        <p:spPr>
          <a:xfrm>
            <a:off x="7061200" y="6349585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Źródło: https://martinfowler.com/bliki/CQRS.html</a:t>
            </a:r>
          </a:p>
        </p:txBody>
      </p:sp>
    </p:spTree>
    <p:extLst>
      <p:ext uri="{BB962C8B-B14F-4D97-AF65-F5344CB8AC3E}">
        <p14:creationId xmlns:p14="http://schemas.microsoft.com/office/powerpoint/2010/main" val="22215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4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483564" y="5309555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Czemu CQRS to krok wstecz i dwa do przodu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66489" y="58306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952552" y="26868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531821" y="4868368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912214" y="5354781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9994546" y="33968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70542" y="294540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31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38740"/>
            <a:ext cx="5842000" cy="4146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200" y="1674851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Moja pierwsza myśl: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35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krok wstecz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Upychamy kod w jedno miejsce.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Ryzykujemy, że w złych rękach powstanie spaghetti </a:t>
            </a:r>
            <a:r>
              <a:rPr lang="pl-PL" sz="2000" dirty="0" err="1" smtClean="0"/>
              <a:t>code</a:t>
            </a:r>
            <a:r>
              <a:rPr lang="pl-PL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Powielanie kodu pomiędzy metodami.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Brak ścisłego podziału odpowiedzialności.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33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dwa kroki do przodu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Kod odpowiedzialny za jedną operację biznesową jest w jednym miejscu.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Zmuszamy do myślenia przy programowaniu i zrozumienia logiki biznesowej.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Zmniejszamy ryzyko kopiuj wklej.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Jest ścisły podział odpowiedzialności.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Skupiamy się na jednej rzeczy na raz:</a:t>
            </a:r>
          </a:p>
          <a:p>
            <a:pPr marL="0" indent="0">
              <a:buNone/>
            </a:pPr>
            <a:r>
              <a:rPr lang="pl-PL" sz="2000" dirty="0" smtClean="0"/>
              <a:t>- Oprogramowując zapis nie skupiamy się na tym jak my potem to odczytamy</a:t>
            </a:r>
          </a:p>
          <a:p>
            <a:pPr marL="0" indent="0">
              <a:buNone/>
            </a:pPr>
            <a:r>
              <a:rPr lang="pl-PL" sz="2000" dirty="0" smtClean="0"/>
              <a:t>- Analogicznie odczyt oprogramowujemy na podstawie dostępnego modelu zapisu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470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454400"/>
            <a:ext cx="10820400" cy="276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/>
              <a:t>PRZYKŁAD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66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0345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4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532399" y="4252205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50" y="5195621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244</TotalTime>
  <Words>751</Words>
  <Application>Microsoft Office PowerPoint</Application>
  <PresentationFormat>Widescreen</PresentationFormat>
  <Paragraphs>231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Century Gothic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PowerPoint Presentation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Domain Driven Development na ratunek.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38</cp:revision>
  <dcterms:created xsi:type="dcterms:W3CDTF">2017-02-20T16:19:43Z</dcterms:created>
  <dcterms:modified xsi:type="dcterms:W3CDTF">2017-02-20T20:23:59Z</dcterms:modified>
</cp:coreProperties>
</file>