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98" r:id="rId17"/>
    <p:sldId id="276" r:id="rId18"/>
    <p:sldId id="278" r:id="rId19"/>
    <p:sldId id="279" r:id="rId20"/>
    <p:sldId id="281" r:id="rId21"/>
    <p:sldId id="282" r:id="rId22"/>
    <p:sldId id="283" r:id="rId23"/>
    <p:sldId id="259" r:id="rId24"/>
    <p:sldId id="284" r:id="rId25"/>
    <p:sldId id="285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09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kardudycz/GoldenEye" TargetMode="External"/><Relationship Id="rId2" Type="http://schemas.openxmlformats.org/officeDocument/2006/relationships/hyperlink" Target="https://github.com/oskardudycz/EventSourcing.Net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778000" y="2057401"/>
            <a:ext cx="767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abstract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RepositoryBase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readonly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public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Update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Entry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Detached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Modified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radzą sobie z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595445"/>
            <a:ext cx="6991478" cy="5092694"/>
          </a:xfrm>
        </p:spPr>
      </p:pic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straszny.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praktyce.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Podsumowanie.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483564" y="5309555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Czemu CQRS to krok wstecz i dwa do przodu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52552" y="26868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9994546" y="3396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70542" y="29454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38740"/>
            <a:ext cx="5842000" cy="4146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1674851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Moja pierwsza myśl: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35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krok wstecz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Upychamy kod w jedno miejsce.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Ryzykujemy, że w złych rękach powstanie spaghetti </a:t>
            </a:r>
            <a:r>
              <a:rPr lang="pl-PL" sz="2000" dirty="0" err="1" smtClean="0"/>
              <a:t>code</a:t>
            </a:r>
            <a:r>
              <a:rPr lang="pl-PL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Powielanie kodu pomiędzy metodami.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Brak ścisłego podziału odpowiedzialności.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3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dwa kroki do przodu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Kod odpowiedzialny za jedną operację biznesową jest w jednym miejscu.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Zmuszamy do myślenia przy programowaniu i zrozumienia logiki biznesowej.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Zmniejszamy ryzyko kopiuj wklej.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Jest ścisły podział odpowiedzialności.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Skupiamy się na jednej rzeczy na raz:</a:t>
            </a:r>
          </a:p>
          <a:p>
            <a:pPr marL="0" indent="0">
              <a:buNone/>
            </a:pPr>
            <a:r>
              <a:rPr lang="pl-PL" sz="2000" dirty="0" smtClean="0"/>
              <a:t>- Oprogramowując zapis nie skupiamy się na tym jak my potem to odczytamy</a:t>
            </a:r>
          </a:p>
          <a:p>
            <a:pPr marL="0" indent="0">
              <a:buNone/>
            </a:pPr>
            <a:r>
              <a:rPr lang="pl-PL" sz="2000" dirty="0" smtClean="0"/>
              <a:t>- Analogicznie odczyt oprogramowujemy na podstawie dostępnego modelu zapisu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4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66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03" y="2193925"/>
            <a:ext cx="3261193" cy="4024313"/>
          </a:xfrm>
        </p:spPr>
      </p:pic>
    </p:spTree>
    <p:extLst>
      <p:ext uri="{BB962C8B-B14F-4D97-AF65-F5344CB8AC3E}">
        <p14:creationId xmlns:p14="http://schemas.microsoft.com/office/powerpoint/2010/main" val="30345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/>
              <a:t>Ubiquitous</a:t>
            </a:r>
            <a:r>
              <a:rPr lang="pl-PL" sz="3600" b="1" dirty="0"/>
              <a:t> </a:t>
            </a:r>
            <a:r>
              <a:rPr lang="pl-PL" sz="3600" b="1" dirty="0" smtClean="0"/>
              <a:t>Language</a:t>
            </a:r>
            <a:endParaRPr lang="pl-PL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446785"/>
            <a:ext cx="4772025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0076" y="6334077"/>
            <a:ext cx="726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http://www.userdrivendev.com/p/user-language-inside-source-code.html</a:t>
            </a:r>
          </a:p>
        </p:txBody>
      </p:sp>
    </p:spTree>
    <p:extLst>
      <p:ext uri="{BB962C8B-B14F-4D97-AF65-F5344CB8AC3E}">
        <p14:creationId xmlns:p14="http://schemas.microsoft.com/office/powerpoint/2010/main" val="1071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 smtClean="0"/>
              <a:t>Bounded</a:t>
            </a:r>
            <a:r>
              <a:rPr lang="pl-PL" sz="3600" b="1" dirty="0" smtClean="0"/>
              <a:t> </a:t>
            </a:r>
            <a:r>
              <a:rPr lang="pl-PL" sz="3600" b="1" dirty="0" err="1" smtClean="0"/>
              <a:t>Contexts</a:t>
            </a:r>
            <a:endParaRPr lang="pl-PL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0" y="2751585"/>
            <a:ext cx="5981700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0076" y="6334077"/>
            <a:ext cx="551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https://www.infoq.com/articles/ddd-contextmapping</a:t>
            </a:r>
          </a:p>
        </p:txBody>
      </p:sp>
    </p:spTree>
    <p:extLst>
      <p:ext uri="{BB962C8B-B14F-4D97-AF65-F5344CB8AC3E}">
        <p14:creationId xmlns:p14="http://schemas.microsoft.com/office/powerpoint/2010/main" val="8080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err="1" smtClean="0"/>
              <a:t>Aggregates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Entities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smtClean="0"/>
              <a:t>Value Objects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210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smtClean="0"/>
              <a:t>User Interface</a:t>
            </a:r>
          </a:p>
          <a:p>
            <a:pPr marL="0" indent="0" algn="ctr">
              <a:buNone/>
            </a:pPr>
            <a:r>
              <a:rPr lang="pl-PL" sz="3600" b="1" dirty="0" smtClean="0"/>
              <a:t>Application </a:t>
            </a:r>
            <a:r>
              <a:rPr lang="pl-PL" sz="3600" b="1" dirty="0" err="1" smtClean="0"/>
              <a:t>Layer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Domain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Infrastructure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8423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014522" y="2492888"/>
            <a:ext cx="3083721" cy="40050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Rectangle 25"/>
          <p:cNvSpPr/>
          <p:nvPr/>
        </p:nvSpPr>
        <p:spPr>
          <a:xfrm>
            <a:off x="5663291" y="2492888"/>
            <a:ext cx="3155466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/>
          <p:cNvSpPr/>
          <p:nvPr/>
        </p:nvSpPr>
        <p:spPr>
          <a:xfrm>
            <a:off x="2523544" y="2492888"/>
            <a:ext cx="2740521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186714" y="2492887"/>
            <a:ext cx="2080442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10124047" y="312373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9123993" y="4606057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UserController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82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AddUserCommandHandler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8616" y="612864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DbSet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8499" y="253113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8900000">
            <a:off x="8471170" y="4493823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10242975" y="4133465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310174" y="3131769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365619" y="3807974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10896246" y="3279281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04167" y="280598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Account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400" y="205740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User Interface</a:t>
            </a:r>
            <a:endParaRPr lang="pl-P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201988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Application </a:t>
            </a:r>
            <a:r>
              <a:rPr lang="pl-PL" b="1" dirty="0" err="1" smtClean="0"/>
              <a:t>layer</a:t>
            </a:r>
            <a:endParaRPr lang="pl-P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71587" y="19976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Domain</a:t>
            </a:r>
            <a:endParaRPr lang="pl-P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28032" y="20119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Infrastructure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80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6240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https://gist.github.com/OlegIlyenko/a5a9ab1b000ba0b5b1ad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981201"/>
            <a:ext cx="6830128" cy="3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69" y="1352550"/>
            <a:ext cx="6960751" cy="5289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556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https://msdn.microsoft.com/en-us/library/jj591559.aspx</a:t>
            </a:r>
          </a:p>
        </p:txBody>
      </p:sp>
    </p:spTree>
    <p:extLst>
      <p:ext uri="{BB962C8B-B14F-4D97-AF65-F5344CB8AC3E}">
        <p14:creationId xmlns:p14="http://schemas.microsoft.com/office/powerpoint/2010/main" val="13295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49" y="2193925"/>
            <a:ext cx="6718701" cy="4024313"/>
          </a:xfrm>
        </p:spPr>
      </p:pic>
      <p:sp>
        <p:nvSpPr>
          <p:cNvPr id="5" name="TextBox 4"/>
          <p:cNvSpPr txBox="1"/>
          <p:nvPr/>
        </p:nvSpPr>
        <p:spPr>
          <a:xfrm>
            <a:off x="4930076" y="6334077"/>
            <a:ext cx="6037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http://mikhail.io/2016/11/event-sourcing-and-io-complexity/</a:t>
            </a:r>
          </a:p>
        </p:txBody>
      </p:sp>
    </p:spTree>
    <p:extLst>
      <p:ext uri="{BB962C8B-B14F-4D97-AF65-F5344CB8AC3E}">
        <p14:creationId xmlns:p14="http://schemas.microsoft.com/office/powerpoint/2010/main" val="29883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Zalety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Kod pokrywa się z faktyczną logiką biznesową</a:t>
            </a:r>
          </a:p>
          <a:p>
            <a:pPr>
              <a:buFontTx/>
              <a:buChar char="-"/>
            </a:pPr>
            <a:r>
              <a:rPr lang="pl-PL" dirty="0" smtClean="0"/>
              <a:t>Elastyczność</a:t>
            </a:r>
          </a:p>
          <a:p>
            <a:pPr>
              <a:buFontTx/>
              <a:buChar char="-"/>
            </a:pPr>
            <a:r>
              <a:rPr lang="pl-PL" dirty="0" smtClean="0"/>
              <a:t>Skalowalność</a:t>
            </a:r>
          </a:p>
          <a:p>
            <a:pPr>
              <a:buFontTx/>
              <a:buChar char="-"/>
            </a:pPr>
            <a:r>
              <a:rPr lang="pl-PL" dirty="0" smtClean="0"/>
              <a:t>Pełna historia zmian</a:t>
            </a:r>
          </a:p>
          <a:p>
            <a:pPr>
              <a:buFontTx/>
              <a:buChar char="-"/>
            </a:pPr>
            <a:r>
              <a:rPr lang="pl-PL" dirty="0" smtClean="0"/>
              <a:t>Integracja z innymi systemami</a:t>
            </a:r>
          </a:p>
          <a:p>
            <a:pPr>
              <a:buFontTx/>
              <a:buChar char="-"/>
            </a:pPr>
            <a:r>
              <a:rPr lang="pl-PL" dirty="0" smtClean="0"/>
              <a:t>Łatwość w modyfikacji oraz poprawie błędów</a:t>
            </a:r>
          </a:p>
          <a:p>
            <a:pPr>
              <a:buFontTx/>
              <a:buChar char="-"/>
            </a:pPr>
            <a:r>
              <a:rPr lang="pl-PL" dirty="0" smtClean="0"/>
              <a:t>Ułatwia procesowanie danych w systemach big data, </a:t>
            </a:r>
            <a:r>
              <a:rPr lang="pl-PL" dirty="0" err="1" smtClean="0"/>
              <a:t>mikroserwisach</a:t>
            </a:r>
            <a:r>
              <a:rPr lang="pl-PL" dirty="0" smtClean="0"/>
              <a:t> itd.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9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Wady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Eventual</a:t>
            </a:r>
            <a:r>
              <a:rPr lang="pl-PL" dirty="0" smtClean="0"/>
              <a:t> </a:t>
            </a:r>
            <a:r>
              <a:rPr lang="pl-PL" dirty="0" err="1" smtClean="0"/>
              <a:t>consistency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Performance</a:t>
            </a:r>
          </a:p>
          <a:p>
            <a:pPr>
              <a:buFontTx/>
              <a:buChar char="-"/>
            </a:pPr>
            <a:r>
              <a:rPr lang="pl-PL" dirty="0" smtClean="0"/>
              <a:t>Trudniejsze generowanie widoków do odczytu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71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dotNet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nie taki straszny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5" y="1877061"/>
            <a:ext cx="8221349" cy="4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dotNet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nie taki straszny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5" y="1877061"/>
            <a:ext cx="8221349" cy="458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5" y="1877061"/>
            <a:ext cx="8342428" cy="4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Marten + </a:t>
            </a:r>
            <a:r>
              <a:rPr lang="pl-PL" dirty="0" err="1"/>
              <a:t>MediatR</a:t>
            </a:r>
            <a:r>
              <a:rPr lang="pl-PL" dirty="0"/>
              <a:t> = Teoria w praktyce.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123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0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Dziękuję za uwagę </a:t>
            </a:r>
            <a:r>
              <a:rPr lang="pl-PL" sz="4000" b="1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pl-P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l-PL" dirty="0">
                <a:sym typeface="Wingdings" panose="05000000000000000000" pitchFamily="2" charset="2"/>
              </a:rPr>
              <a:t>Więcej </a:t>
            </a:r>
            <a:r>
              <a:rPr lang="pl-PL" dirty="0" smtClean="0">
                <a:sym typeface="Wingdings" panose="05000000000000000000" pitchFamily="2" charset="2"/>
              </a:rPr>
              <a:t>przykładów na</a:t>
            </a:r>
            <a:r>
              <a:rPr lang="pl-PL" dirty="0">
                <a:sym typeface="Wingdings" panose="05000000000000000000" pitchFamily="2" charset="2"/>
              </a:rPr>
              <a:t>: </a:t>
            </a:r>
            <a:r>
              <a:rPr lang="pl-PL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2"/>
              </a:rPr>
              <a:t>github.com/oskardudycz/EventSourcing.NetCore</a:t>
            </a:r>
            <a:endParaRPr lang="pl-PL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l-PL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l-PL" dirty="0" smtClean="0">
                <a:sym typeface="Wingdings" panose="05000000000000000000" pitchFamily="2" charset="2"/>
              </a:rPr>
              <a:t>Chętnych do zabawy z Event </a:t>
            </a:r>
            <a:r>
              <a:rPr lang="pl-PL" dirty="0" err="1" smtClean="0">
                <a:sym typeface="Wingdings" panose="05000000000000000000" pitchFamily="2" charset="2"/>
              </a:rPr>
              <a:t>Sourcing</a:t>
            </a:r>
            <a:r>
              <a:rPr lang="pl-PL" dirty="0" smtClean="0">
                <a:sym typeface="Wingdings" panose="05000000000000000000" pitchFamily="2" charset="2"/>
              </a:rPr>
              <a:t>, .NET </a:t>
            </a:r>
            <a:r>
              <a:rPr lang="pl-PL" dirty="0" err="1" smtClean="0">
                <a:sym typeface="Wingdings" panose="05000000000000000000" pitchFamily="2" charset="2"/>
              </a:rPr>
              <a:t>Core</a:t>
            </a:r>
            <a:r>
              <a:rPr lang="pl-PL" dirty="0" smtClean="0">
                <a:sym typeface="Wingdings" panose="05000000000000000000" pitchFamily="2" charset="2"/>
              </a:rPr>
              <a:t>, DDD i innych zapraszam do kontrybucji we </a:t>
            </a:r>
            <a:r>
              <a:rPr lang="pl-PL" dirty="0" err="1" smtClean="0">
                <a:sym typeface="Wingdings" panose="05000000000000000000" pitchFamily="2" charset="2"/>
              </a:rPr>
              <a:t>frameworku</a:t>
            </a:r>
            <a:r>
              <a:rPr lang="pl-PL" dirty="0" smtClean="0">
                <a:sym typeface="Wingdings" panose="05000000000000000000" pitchFamily="2" charset="2"/>
              </a:rPr>
              <a:t>:</a:t>
            </a:r>
          </a:p>
          <a:p>
            <a:pPr marL="0" indent="0" algn="ctr">
              <a:buNone/>
            </a:pP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3"/>
              </a:rPr>
              <a:t>github.com/oskardudycz/GoldenEye</a:t>
            </a:r>
            <a:endParaRPr lang="pl-PL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331</TotalTime>
  <Words>932</Words>
  <Application>Microsoft Office PowerPoint</Application>
  <PresentationFormat>Widescreen</PresentationFormat>
  <Paragraphs>292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Century Gothic</vt:lpstr>
      <vt:lpstr>Wingdings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PowerPoint Presentation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Magia Event sourcingu</vt:lpstr>
      <vt:lpstr>Magia Event sourcingu</vt:lpstr>
      <vt:lpstr>Magia Event sourcingu</vt:lpstr>
      <vt:lpstr>Magia Event sourcingu</vt:lpstr>
      <vt:lpstr>Magia Event sourcingu</vt:lpstr>
      <vt:lpstr>dotNet Core nie taki straszny</vt:lpstr>
      <vt:lpstr>dotNet Core nie taki straszny</vt:lpstr>
      <vt:lpstr>Marten + MediatR = Teoria w praktyce.</vt:lpstr>
      <vt:lpstr>Podsumowanie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50</cp:revision>
  <dcterms:created xsi:type="dcterms:W3CDTF">2017-02-20T16:19:43Z</dcterms:created>
  <dcterms:modified xsi:type="dcterms:W3CDTF">2017-02-20T21:51:31Z</dcterms:modified>
</cp:coreProperties>
</file>