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259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Dudycz" initials="OD" lastIdx="1" clrIdx="0">
    <p:extLst>
      <p:ext uri="{19B8F6BF-5375-455C-9EA6-DF929625EA0E}">
        <p15:presenceInfo xmlns:p15="http://schemas.microsoft.com/office/powerpoint/2012/main" userId="S-1-5-21-3624227412-2955519344-4135408192-5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skar-dudycz.pl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oskar_at_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oskardudycz" TargetMode="External"/><Relationship Id="rId4" Type="http://schemas.openxmlformats.org/officeDocument/2006/relationships/hyperlink" Target="https://www.linkedin.com/in/oskardudycz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Przygody z </a:t>
            </a:r>
            <a:r>
              <a:rPr lang="pl-PL" b="1" dirty="0" err="1"/>
              <a:t>EventSourcing</a:t>
            </a:r>
            <a:r>
              <a:rPr lang="pl-PL" b="1" dirty="0"/>
              <a:t> i </a:t>
            </a:r>
            <a:r>
              <a:rPr lang="pl-PL" b="1" dirty="0" smtClean="0"/>
              <a:t>CQRS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smtClean="0"/>
              <a:t>Czyli </a:t>
            </a:r>
            <a:r>
              <a:rPr lang="pl-PL" b="1" dirty="0"/>
              <a:t>jak to </a:t>
            </a:r>
            <a:r>
              <a:rPr lang="pl-PL" b="1" dirty="0" smtClean="0"/>
              <a:t>się </a:t>
            </a:r>
            <a:r>
              <a:rPr lang="pl-PL" b="1" dirty="0"/>
              <a:t>w praktyce robi w świecie </a:t>
            </a:r>
            <a:r>
              <a:rPr lang="pl-PL" b="1" dirty="0" err="1"/>
              <a:t>dotNet</a:t>
            </a:r>
            <a:r>
              <a:rPr lang="pl-PL" b="1" dirty="0"/>
              <a:t> </a:t>
            </a:r>
            <a:r>
              <a:rPr lang="pl-PL" b="1" dirty="0" err="1"/>
              <a:t>Core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70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5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4021636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057401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041" y="4329041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1" y="2360541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1778000" y="2057401"/>
            <a:ext cx="767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abstract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RepositoryBase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readonly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public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Update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Context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Entry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Detached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l-PL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oldEntity</a:t>
            </a:r>
            <a:r>
              <a:rPr lang="pl-PL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EntityState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Modified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SaveChanges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l-PL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DbSet</a:t>
            </a:r>
            <a:r>
              <a:rPr lang="pl-PL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Attach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entity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l-PL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8201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326605" y="2921000"/>
            <a:ext cx="116798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smtClean="0"/>
              <a:t>A co gdy przy dodaniu ma się dodać od razu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w ramach promocji ma pójść od razu 50zł przelewu na jego konto?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A co gdy jeszcze ma pójść mail do niego z informacją aktywującą?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894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800637" y="2413000"/>
            <a:ext cx="888416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 smtClean="0"/>
              <a:t>Typowe reakcje: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Co ten klient znowu wymyślił?</a:t>
            </a:r>
            <a:endParaRPr lang="pl-PL" sz="2400" dirty="0"/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Gdzie ja to upchnę?</a:t>
            </a:r>
          </a:p>
          <a:p>
            <a:pPr algn="ctr"/>
            <a:endParaRPr lang="pl-PL" sz="2400" dirty="0" smtClean="0"/>
          </a:p>
          <a:p>
            <a:pPr algn="ctr"/>
            <a:r>
              <a:rPr lang="pl-PL" sz="2400" dirty="0" smtClean="0"/>
              <a:t>Czemu on nie rozumie, że w tej architekturze się to nie da?</a:t>
            </a:r>
          </a:p>
          <a:p>
            <a:pPr algn="ctr"/>
            <a:endParaRPr lang="pl-PL" sz="2400" dirty="0"/>
          </a:p>
          <a:p>
            <a:pPr algn="ctr"/>
            <a:r>
              <a:rPr lang="pl-PL" sz="2400" dirty="0" smtClean="0"/>
              <a:t>Przecież kod będzie brzydko wyglądał…</a:t>
            </a:r>
          </a:p>
        </p:txBody>
      </p:sp>
    </p:spTree>
    <p:extLst>
      <p:ext uri="{BB962C8B-B14F-4D97-AF65-F5344CB8AC3E}">
        <p14:creationId xmlns:p14="http://schemas.microsoft.com/office/powerpoint/2010/main" val="112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217601"/>
            <a:ext cx="7112000" cy="2454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4520741"/>
            <a:ext cx="1019317" cy="1019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2424297"/>
            <a:ext cx="7112000" cy="2454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1" y="2727437"/>
            <a:ext cx="1019317" cy="1019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8" y="4312875"/>
            <a:ext cx="7112000" cy="2454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959" y="4616015"/>
            <a:ext cx="1019317" cy="10193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89" y="1938385"/>
            <a:ext cx="7112000" cy="24543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0" y="2241525"/>
            <a:ext cx="1019317" cy="1019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1" y="4457705"/>
            <a:ext cx="7112000" cy="24543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2" y="4760845"/>
            <a:ext cx="101931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6900"/>
            <a:ext cx="10820400" cy="3081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4000" dirty="0" smtClean="0"/>
              <a:t>Jak inni sobie układaniem</a:t>
            </a:r>
          </a:p>
          <a:p>
            <a:pPr marL="0" indent="0" algn="ctr">
              <a:buNone/>
            </a:pPr>
            <a:r>
              <a:rPr lang="pl-PL" sz="4000" dirty="0" smtClean="0"/>
              <a:t>tych klocków?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839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Amazon ma drony</a:t>
            </a:r>
            <a:endParaRPr lang="pl-PL" dirty="0"/>
          </a:p>
        </p:txBody>
      </p:sp>
      <p:pic>
        <p:nvPicPr>
          <p:cNvPr id="2050" name="Picture 2" descr="http://www.supplychain247.com/images/article/walmart_testing_warehouses_drones_wide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7" y="3059851"/>
            <a:ext cx="5661025" cy="353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8346"/>
            <a:ext cx="10820400" cy="4309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             </a:t>
            </a:r>
            <a:r>
              <a:rPr lang="pl-PL" dirty="0" err="1" smtClean="0">
                <a:hlinkClick r:id="rId2"/>
              </a:rPr>
              <a:t>oskar_at_net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3"/>
              </a:rPr>
              <a:t>oskar-dudycz.pl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4"/>
              </a:rPr>
              <a:t>linkedin.com/in/</a:t>
            </a:r>
            <a:r>
              <a:rPr lang="pl-PL" dirty="0" err="1" smtClean="0">
                <a:hlinkClick r:id="rId4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             </a:t>
            </a:r>
            <a:r>
              <a:rPr lang="pl-PL" dirty="0" smtClean="0">
                <a:hlinkClick r:id="rId5"/>
              </a:rPr>
              <a:t>github.com/</a:t>
            </a:r>
            <a:r>
              <a:rPr lang="pl-PL" dirty="0" err="1" smtClean="0">
                <a:hlinkClick r:id="rId5"/>
              </a:rPr>
              <a:t>oskardudycz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4" y="1761184"/>
            <a:ext cx="731132" cy="731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" y="2818833"/>
            <a:ext cx="998918" cy="99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2" y="4275790"/>
            <a:ext cx="751754" cy="751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3" y="5485583"/>
            <a:ext cx="1229932" cy="10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Inni mają gorzej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87" y="2783335"/>
            <a:ext cx="3825731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4000" b="1" dirty="0" smtClean="0"/>
              <a:t>Przesadzam?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Dodajmy do tego:</a:t>
            </a:r>
          </a:p>
          <a:p>
            <a:pPr>
              <a:buFontTx/>
              <a:buChar char="-"/>
            </a:pPr>
            <a:r>
              <a:rPr lang="pl-PL" dirty="0" smtClean="0"/>
              <a:t>Skomplikowaną zależności relacji (relacje wiele do wielu)</a:t>
            </a:r>
          </a:p>
          <a:p>
            <a:pPr>
              <a:buFontTx/>
              <a:buChar char="-"/>
            </a:pPr>
            <a:r>
              <a:rPr lang="pl-PL" dirty="0" smtClean="0"/>
              <a:t>Współgranie modelu odczytu z zapisem</a:t>
            </a:r>
          </a:p>
          <a:p>
            <a:pPr>
              <a:buFontTx/>
              <a:buChar char="-"/>
            </a:pPr>
            <a:r>
              <a:rPr lang="pl-PL" dirty="0" smtClean="0"/>
              <a:t>Migracje schematu bazy oraz samych danych</a:t>
            </a:r>
          </a:p>
          <a:p>
            <a:pPr>
              <a:buFontTx/>
              <a:buChar char="-"/>
            </a:pPr>
            <a:r>
              <a:rPr lang="pl-PL" dirty="0" smtClean="0"/>
              <a:t>Problemy z wydajnością gdy używamy tego samego wielkiego modelu danych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73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1770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4000" b="1" dirty="0" smtClean="0"/>
          </a:p>
          <a:p>
            <a:pPr marL="0" indent="0">
              <a:buNone/>
            </a:pPr>
            <a:r>
              <a:rPr lang="pl-PL" sz="4000" b="1" dirty="0" err="1" smtClean="0"/>
              <a:t>C</a:t>
            </a:r>
            <a:r>
              <a:rPr lang="pl-PL" sz="4000" dirty="0" err="1" smtClean="0"/>
              <a:t>ommand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smtClean="0"/>
              <a:t>Q</a:t>
            </a:r>
            <a:r>
              <a:rPr lang="pl-PL" sz="4000" dirty="0" smtClean="0"/>
              <a:t>uery</a:t>
            </a:r>
          </a:p>
          <a:p>
            <a:pPr marL="0" indent="0">
              <a:buNone/>
            </a:pPr>
            <a:r>
              <a:rPr lang="pl-PL" sz="4000" b="1" dirty="0" err="1" smtClean="0"/>
              <a:t>R</a:t>
            </a:r>
            <a:r>
              <a:rPr lang="pl-PL" sz="4000" dirty="0" err="1" smtClean="0"/>
              <a:t>esponsibility</a:t>
            </a:r>
            <a:endParaRPr lang="pl-PL" sz="4000" dirty="0" smtClean="0"/>
          </a:p>
          <a:p>
            <a:pPr marL="0" indent="0">
              <a:buNone/>
            </a:pPr>
            <a:r>
              <a:rPr lang="pl-PL" sz="4000" b="1" dirty="0" err="1" smtClean="0"/>
              <a:t>S</a:t>
            </a:r>
            <a:r>
              <a:rPr lang="pl-PL" sz="4000" dirty="0" err="1" smtClean="0"/>
              <a:t>egregation</a:t>
            </a:r>
            <a:endParaRPr lang="pl-PL" sz="4000" dirty="0" smtClean="0"/>
          </a:p>
        </p:txBody>
      </p:sp>
    </p:spTree>
    <p:extLst>
      <p:ext uri="{BB962C8B-B14F-4D97-AF65-F5344CB8AC3E}">
        <p14:creationId xmlns:p14="http://schemas.microsoft.com/office/powerpoint/2010/main" val="4049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6000" b="1" dirty="0" smtClean="0"/>
          </a:p>
          <a:p>
            <a:pPr marL="0" indent="0">
              <a:buNone/>
            </a:pPr>
            <a:r>
              <a:rPr lang="pl-PL" sz="6000" b="1" dirty="0" err="1" smtClean="0"/>
              <a:t>C</a:t>
            </a:r>
            <a:r>
              <a:rPr lang="pl-PL" sz="6000" dirty="0" err="1" smtClean="0"/>
              <a:t>ommand</a:t>
            </a:r>
            <a:endParaRPr lang="pl-PL" sz="6000" dirty="0" smtClean="0"/>
          </a:p>
          <a:p>
            <a:pPr marL="0" indent="0">
              <a:buNone/>
            </a:pPr>
            <a:r>
              <a:rPr lang="pl-PL" sz="6000" b="1" dirty="0" smtClean="0"/>
              <a:t>Q</a:t>
            </a:r>
            <a:r>
              <a:rPr lang="pl-PL" sz="6000" dirty="0" smtClean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3311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err="1" smtClean="0"/>
              <a:t>Command</a:t>
            </a:r>
            <a:endParaRPr lang="pl-PL" sz="3600" b="1" dirty="0" smtClean="0"/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Change the state of a system but do not return a value</a:t>
            </a:r>
            <a:r>
              <a:rPr lang="en-US" sz="3600" i="1" dirty="0" smtClean="0"/>
              <a:t>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78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9649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b="1" dirty="0" smtClean="0"/>
              <a:t>Query</a:t>
            </a:r>
          </a:p>
          <a:p>
            <a:pPr marL="0" indent="0">
              <a:buNone/>
            </a:pPr>
            <a:endParaRPr lang="pl-PL" sz="3600" b="1" dirty="0" smtClean="0"/>
          </a:p>
          <a:p>
            <a:pPr marL="0" indent="0">
              <a:buNone/>
            </a:pPr>
            <a:r>
              <a:rPr lang="pl-PL" sz="3600" b="1" i="1" dirty="0" smtClean="0"/>
              <a:t>„</a:t>
            </a:r>
            <a:r>
              <a:rPr lang="en-US" sz="3600" i="1" dirty="0"/>
              <a:t>Return a result and do not change the observable state of the system (are free of side effects).</a:t>
            </a:r>
            <a:r>
              <a:rPr lang="pl-PL" sz="3600" i="1" dirty="0" smtClean="0"/>
              <a:t>”</a:t>
            </a:r>
          </a:p>
          <a:p>
            <a:pPr marL="0" indent="0" algn="r">
              <a:buNone/>
            </a:pPr>
            <a:r>
              <a:rPr lang="pl-PL" sz="3600" dirty="0" smtClean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841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Czemu CQRS to krok wstecz i dwa do przodu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595445"/>
            <a:ext cx="6991478" cy="5092694"/>
          </a:xfrm>
        </p:spPr>
      </p:pic>
      <p:sp>
        <p:nvSpPr>
          <p:cNvPr id="6" name="TextBox 5"/>
          <p:cNvSpPr txBox="1"/>
          <p:nvPr/>
        </p:nvSpPr>
        <p:spPr>
          <a:xfrm>
            <a:off x="7061200" y="6349585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Źródło: https://martinfowler.com/bliki/CQRS.html</a:t>
            </a:r>
          </a:p>
        </p:txBody>
      </p:sp>
    </p:spTree>
    <p:extLst>
      <p:ext uri="{BB962C8B-B14F-4D97-AF65-F5344CB8AC3E}">
        <p14:creationId xmlns:p14="http://schemas.microsoft.com/office/powerpoint/2010/main" val="22215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65544" y="584153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Account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141714" y="4252205"/>
            <a:ext cx="169878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49" y="5195621"/>
            <a:ext cx="1915625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40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 smtClean="0"/>
              <a:t>CRUDY na pudy, czyli parę słów o dyskomforcie w programowaniu.</a:t>
            </a:r>
          </a:p>
          <a:p>
            <a:pPr marL="457200" indent="-457200">
              <a:buAutoNum type="arabicPeriod"/>
            </a:pPr>
            <a:r>
              <a:rPr lang="pl-PL" dirty="0" smtClean="0"/>
              <a:t>Czemu CQRS to krok wstecz i dwa do przodu.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Domain</a:t>
            </a:r>
            <a:r>
              <a:rPr lang="pl-PL" dirty="0" smtClean="0"/>
              <a:t> </a:t>
            </a:r>
            <a:r>
              <a:rPr lang="pl-PL" dirty="0" err="1" smtClean="0"/>
              <a:t>Driven</a:t>
            </a:r>
            <a:r>
              <a:rPr lang="pl-PL" dirty="0" smtClean="0"/>
              <a:t> Development na ratunek.</a:t>
            </a:r>
          </a:p>
          <a:p>
            <a:pPr marL="457200" indent="-457200">
              <a:buAutoNum type="arabicPeriod"/>
            </a:pPr>
            <a:r>
              <a:rPr lang="pl-PL" dirty="0" smtClean="0"/>
              <a:t>Magia event </a:t>
            </a:r>
            <a:r>
              <a:rPr lang="pl-PL" dirty="0" err="1" smtClean="0"/>
              <a:t>sourcingu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dotNet</a:t>
            </a:r>
            <a:r>
              <a:rPr lang="pl-PL" dirty="0" smtClean="0"/>
              <a:t> </a:t>
            </a:r>
            <a:r>
              <a:rPr lang="pl-PL" dirty="0" err="1" smtClean="0"/>
              <a:t>Core</a:t>
            </a:r>
            <a:r>
              <a:rPr lang="pl-PL" dirty="0" smtClean="0"/>
              <a:t> nie taki straszny</a:t>
            </a:r>
          </a:p>
          <a:p>
            <a:pPr marL="457200" indent="-457200">
              <a:buAutoNum type="arabicPeriod"/>
            </a:pPr>
            <a:r>
              <a:rPr lang="pl-PL" dirty="0" smtClean="0"/>
              <a:t>Marten + </a:t>
            </a:r>
            <a:r>
              <a:rPr lang="pl-PL" dirty="0" err="1" smtClean="0"/>
              <a:t>MediatR</a:t>
            </a:r>
            <a:r>
              <a:rPr lang="pl-PL" dirty="0" smtClean="0"/>
              <a:t> = Teoria w praktyce</a:t>
            </a:r>
          </a:p>
          <a:p>
            <a:pPr marL="457200" indent="-457200"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0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483564" y="5309555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6" y="3519558"/>
            <a:ext cx="6809348" cy="24555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60078"/>
            <a:ext cx="7112000" cy="245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7" y="3826963"/>
            <a:ext cx="1019317" cy="1019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541" y="2763218"/>
            <a:ext cx="1019317" cy="101931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Czemu CQRS to krok wstecz i dwa do przodu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Czemu CQRS to krok wstecz i dwa do przodu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786936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</a:t>
            </a:r>
            <a:r>
              <a:rPr lang="pl-PL" dirty="0" smtClean="0"/>
              <a:t> handler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03" y="26375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AddUserCommandHandler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66489" y="583065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6870845" y="4123579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3390900" y="4252205"/>
            <a:ext cx="2449599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AddUserCommand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531821" y="4868368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UserWriteModel</a:t>
            </a:r>
            <a:endParaRPr lang="pl-PL" dirty="0"/>
          </a:p>
        </p:txBody>
      </p:sp>
      <p:sp>
        <p:nvSpPr>
          <p:cNvPr id="20" name="Rectangle 19"/>
          <p:cNvSpPr/>
          <p:nvPr/>
        </p:nvSpPr>
        <p:spPr>
          <a:xfrm>
            <a:off x="7912214" y="5354781"/>
            <a:ext cx="2518451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AccountWriteModel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16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8" y="1366464"/>
            <a:ext cx="11230003" cy="499120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7844733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9996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50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Dodanie Użytkownika:</a:t>
            </a:r>
          </a:p>
          <a:p>
            <a:pPr marL="457200" indent="-457200">
              <a:buAutoNum type="arabicPeriod"/>
            </a:pPr>
            <a:r>
              <a:rPr lang="pl-PL" dirty="0" smtClean="0"/>
              <a:t>Wołamy </a:t>
            </a:r>
            <a:r>
              <a:rPr lang="pl-PL" dirty="0" err="1" smtClean="0"/>
              <a:t>UserController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UserController</a:t>
            </a:r>
            <a:r>
              <a:rPr lang="pl-PL" dirty="0" smtClean="0"/>
              <a:t> wywołuje User Service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UserService</a:t>
            </a:r>
            <a:r>
              <a:rPr lang="pl-PL" dirty="0" smtClean="0"/>
              <a:t> wywołuje </a:t>
            </a:r>
            <a:r>
              <a:rPr lang="pl-PL" dirty="0" err="1" smtClean="0"/>
              <a:t>UserRepository</a:t>
            </a:r>
            <a:r>
              <a:rPr lang="pl-PL" dirty="0" smtClean="0"/>
              <a:t>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UserRepository</a:t>
            </a:r>
            <a:r>
              <a:rPr lang="pl-PL" dirty="0" smtClean="0"/>
              <a:t> wywołuje </a:t>
            </a:r>
            <a:r>
              <a:rPr lang="pl-PL" dirty="0" err="1" smtClean="0"/>
              <a:t>Add</a:t>
            </a:r>
            <a:r>
              <a:rPr lang="pl-PL" dirty="0" smtClean="0"/>
              <a:t> na </a:t>
            </a:r>
            <a:r>
              <a:rPr lang="pl-PL" dirty="0" err="1" smtClean="0"/>
              <a:t>DbSet</a:t>
            </a:r>
            <a:r>
              <a:rPr lang="pl-PL" dirty="0" smtClean="0"/>
              <a:t>.</a:t>
            </a:r>
          </a:p>
          <a:p>
            <a:pPr marL="457200" indent="-457200">
              <a:buAutoNum type="arabicPeriod"/>
            </a:pPr>
            <a:r>
              <a:rPr lang="pl-PL" dirty="0" err="1" smtClean="0"/>
              <a:t>EntityFramework</a:t>
            </a:r>
            <a:r>
              <a:rPr lang="pl-PL" dirty="0" smtClean="0"/>
              <a:t> zapisuje zmiany w bazie.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22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br>
              <a:rPr lang="pl-PL" dirty="0"/>
            </a:br>
            <a:r>
              <a:rPr lang="pl-PL" dirty="0"/>
              <a:t>czyli parę słów o dyskomforcie w programowaniu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70" y="2628900"/>
            <a:ext cx="8516470" cy="3556000"/>
          </a:xfrm>
        </p:spPr>
      </p:pic>
    </p:spTree>
    <p:extLst>
      <p:ext uri="{BB962C8B-B14F-4D97-AF65-F5344CB8AC3E}">
        <p14:creationId xmlns:p14="http://schemas.microsoft.com/office/powerpoint/2010/main" val="2493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CRUDY na pudy,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czyli </a:t>
            </a:r>
            <a:r>
              <a:rPr lang="pl-PL" dirty="0"/>
              <a:t>parę </a:t>
            </a:r>
            <a:r>
              <a:rPr lang="pl-PL" dirty="0" smtClean="0"/>
              <a:t>słów </a:t>
            </a:r>
            <a:r>
              <a:rPr lang="pl-PL" dirty="0"/>
              <a:t>o dyskomforcie w </a:t>
            </a:r>
            <a:r>
              <a:rPr lang="pl-PL" dirty="0" smtClean="0"/>
              <a:t>programowaniu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5" name="Cloud Callout 4"/>
          <p:cNvSpPr/>
          <p:nvPr/>
        </p:nvSpPr>
        <p:spPr>
          <a:xfrm>
            <a:off x="2801854" y="3121371"/>
            <a:ext cx="1994080" cy="133603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Controller</a:t>
            </a:r>
            <a:endParaRPr lang="pl-PL" dirty="0"/>
          </a:p>
        </p:txBody>
      </p:sp>
      <p:sp>
        <p:nvSpPr>
          <p:cNvPr id="6" name="Smiley Face 5"/>
          <p:cNvSpPr/>
          <p:nvPr/>
        </p:nvSpPr>
        <p:spPr>
          <a:xfrm>
            <a:off x="685800" y="3292222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Cube 6"/>
          <p:cNvSpPr/>
          <p:nvPr/>
        </p:nvSpPr>
        <p:spPr>
          <a:xfrm>
            <a:off x="6036264" y="3121371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Service</a:t>
            </a:r>
          </a:p>
          <a:p>
            <a:pPr algn="ctr"/>
            <a:endParaRPr lang="pl-PL" dirty="0"/>
          </a:p>
        </p:txBody>
      </p:sp>
      <p:sp>
        <p:nvSpPr>
          <p:cNvPr id="8" name="Can 7"/>
          <p:cNvSpPr/>
          <p:nvPr/>
        </p:nvSpPr>
        <p:spPr>
          <a:xfrm>
            <a:off x="9222347" y="3241253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823446" y="35375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Right Arrow 9"/>
          <p:cNvSpPr/>
          <p:nvPr/>
        </p:nvSpPr>
        <p:spPr>
          <a:xfrm>
            <a:off x="4823301" y="3507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Cube 11"/>
          <p:cNvSpPr/>
          <p:nvPr/>
        </p:nvSpPr>
        <p:spPr>
          <a:xfrm>
            <a:off x="5292956" y="4304336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/>
              <a:t>Repository</a:t>
            </a:r>
            <a:endParaRPr lang="pl-PL" sz="1200" dirty="0" smtClean="0"/>
          </a:p>
          <a:p>
            <a:pPr algn="ctr"/>
            <a:endParaRPr lang="pl-PL" sz="1200" dirty="0"/>
          </a:p>
        </p:txBody>
      </p:sp>
      <p:sp>
        <p:nvSpPr>
          <p:cNvPr id="14" name="Cube 13"/>
          <p:cNvSpPr/>
          <p:nvPr/>
        </p:nvSpPr>
        <p:spPr>
          <a:xfrm>
            <a:off x="6587013" y="4304335"/>
            <a:ext cx="1409263" cy="140926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ORM</a:t>
            </a:r>
          </a:p>
          <a:p>
            <a:pPr algn="ctr"/>
            <a:endParaRPr lang="pl-P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262687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UserController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6162687" y="262687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UserService</a:t>
            </a:r>
            <a:endParaRPr lang="pl-PL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786520" y="58178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UserRepository</a:t>
            </a:r>
            <a:endParaRPr lang="pl-PL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02219" y="581783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User </a:t>
            </a:r>
            <a:r>
              <a:rPr lang="pl-PL" dirty="0" err="1" smtClean="0"/>
              <a:t>DbSet</a:t>
            </a:r>
            <a:endParaRPr lang="pl-PL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112675" y="26375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Table</a:t>
            </a:r>
            <a:endParaRPr lang="pl-PL" dirty="0" smtClean="0"/>
          </a:p>
        </p:txBody>
      </p:sp>
      <p:sp>
        <p:nvSpPr>
          <p:cNvPr id="19" name="Down Arrow 18"/>
          <p:cNvSpPr/>
          <p:nvPr/>
        </p:nvSpPr>
        <p:spPr>
          <a:xfrm>
            <a:off x="5918534" y="4060172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n Arrow 19"/>
          <p:cNvSpPr/>
          <p:nvPr/>
        </p:nvSpPr>
        <p:spPr>
          <a:xfrm rot="16200000">
            <a:off x="6377029" y="511208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n Arrow 20"/>
          <p:cNvSpPr/>
          <p:nvPr/>
        </p:nvSpPr>
        <p:spPr>
          <a:xfrm rot="14277274">
            <a:off x="8399327" y="4200824"/>
            <a:ext cx="419968" cy="78306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/>
          <p:cNvSpPr/>
          <p:nvPr/>
        </p:nvSpPr>
        <p:spPr>
          <a:xfrm>
            <a:off x="4532399" y="4252205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UserDTO</a:t>
            </a:r>
            <a:endParaRPr lang="pl-PL" dirty="0"/>
          </a:p>
        </p:txBody>
      </p:sp>
      <p:sp>
        <p:nvSpPr>
          <p:cNvPr id="22" name="Rectangle 21"/>
          <p:cNvSpPr/>
          <p:nvPr/>
        </p:nvSpPr>
        <p:spPr>
          <a:xfrm>
            <a:off x="7197050" y="5195621"/>
            <a:ext cx="1308100" cy="5700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UserEntity</a:t>
            </a:r>
            <a:endParaRPr lang="pl-PL" dirty="0"/>
          </a:p>
        </p:txBody>
      </p:sp>
      <p:sp>
        <p:nvSpPr>
          <p:cNvPr id="23" name="Rectangle 22"/>
          <p:cNvSpPr/>
          <p:nvPr/>
        </p:nvSpPr>
        <p:spPr>
          <a:xfrm>
            <a:off x="4823301" y="5266399"/>
            <a:ext cx="1308100" cy="570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Mapping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</TotalTime>
  <Words>596</Words>
  <Application>Microsoft Office PowerPoint</Application>
  <PresentationFormat>Widescreen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Vapor Trail</vt:lpstr>
      <vt:lpstr>Przygody z EventSourcing i CQRS </vt:lpstr>
      <vt:lpstr>O mnie </vt:lpstr>
      <vt:lpstr>Agenda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</vt:lpstr>
      <vt:lpstr>CRUDY na pudy,  czyli parę słów o dyskomforcie w programowaniu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CRUDY na pudy,  czyli parę słów o dyskomforcie w programowaniu 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Czemu CQRS to krok wstecz i dwa do przodu</vt:lpstr>
      <vt:lpstr>PowerPoint Presentation</vt:lpstr>
      <vt:lpstr>Czemu CQRS to krok wstecz i dwa do przodu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Przygody z EventSourcing i CQRS</dc:title>
  <dc:creator>Oskar Dudycz</dc:creator>
  <cp:lastModifiedBy>Oskar Dudycz</cp:lastModifiedBy>
  <cp:revision>31</cp:revision>
  <dcterms:created xsi:type="dcterms:W3CDTF">2017-02-20T16:19:43Z</dcterms:created>
  <dcterms:modified xsi:type="dcterms:W3CDTF">2017-02-20T19:59:53Z</dcterms:modified>
</cp:coreProperties>
</file>