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oskardudycz" TargetMode="External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5485583"/>
            <a:ext cx="1229932" cy="1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Development na ratunek.</a:t>
            </a:r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dotNet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r>
              <a:rPr lang="pl-PL" dirty="0" smtClean="0"/>
              <a:t> nie taki straszny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</TotalTime>
  <Words>72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Przygody z EventSourcing i CQRS </vt:lpstr>
      <vt:lpstr>O mnie </vt:lpstr>
      <vt:lpstr>Agenda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8</cp:revision>
  <dcterms:created xsi:type="dcterms:W3CDTF">2017-02-20T16:19:43Z</dcterms:created>
  <dcterms:modified xsi:type="dcterms:W3CDTF">2017-02-20T17:16:51Z</dcterms:modified>
</cp:coreProperties>
</file>