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314"/>
    <p:restoredTop sz="95298"/>
  </p:normalViewPr>
  <p:slideViewPr>
    <p:cSldViewPr snapToGrid="0" snapToObjects="1">
      <p:cViewPr varScale="1">
        <p:scale>
          <a:sx n="103" d="100"/>
          <a:sy n="103" d="100"/>
        </p:scale>
        <p:origin x="11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D8564-D199-964C-933D-5E433302EB74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0ACD-C6DA-F345-B330-5086AAD6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D8564-D199-964C-933D-5E433302EB74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0ACD-C6DA-F345-B330-5086AAD6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95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D8564-D199-964C-933D-5E433302EB74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0ACD-C6DA-F345-B330-5086AAD6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49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D8564-D199-964C-933D-5E433302EB74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0ACD-C6DA-F345-B330-5086AAD6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4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D8564-D199-964C-933D-5E433302EB74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0ACD-C6DA-F345-B330-5086AAD6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95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D8564-D199-964C-933D-5E433302EB74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0ACD-C6DA-F345-B330-5086AAD6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93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D8564-D199-964C-933D-5E433302EB74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0ACD-C6DA-F345-B330-5086AAD6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D8564-D199-964C-933D-5E433302EB74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0ACD-C6DA-F345-B330-5086AAD6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02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D8564-D199-964C-933D-5E433302EB74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0ACD-C6DA-F345-B330-5086AAD6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92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D8564-D199-964C-933D-5E433302EB74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0ACD-C6DA-F345-B330-5086AAD6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12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D8564-D199-964C-933D-5E433302EB74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0ACD-C6DA-F345-B330-5086AAD6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9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D8564-D199-964C-933D-5E433302EB74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40ACD-C6DA-F345-B330-5086AAD6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64695"/>
            <a:ext cx="9144000" cy="676822"/>
          </a:xfrm>
        </p:spPr>
        <p:txBody>
          <a:bodyPr>
            <a:normAutofit fontScale="90000"/>
          </a:bodyPr>
          <a:lstStyle/>
          <a:p>
            <a:r>
              <a:rPr lang="en-US" dirty="0"/>
              <a:t>Single-page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94085"/>
            <a:ext cx="9144000" cy="3863715"/>
          </a:xfrm>
        </p:spPr>
        <p:txBody>
          <a:bodyPr/>
          <a:lstStyle/>
          <a:p>
            <a:pPr algn="just"/>
            <a:r>
              <a:rPr lang="en-US" dirty="0"/>
              <a:t>A </a:t>
            </a:r>
            <a:r>
              <a:rPr lang="en-US" b="1" dirty="0"/>
              <a:t>single-page application</a:t>
            </a:r>
            <a:r>
              <a:rPr lang="en-US" dirty="0"/>
              <a:t> (</a:t>
            </a:r>
            <a:r>
              <a:rPr lang="en-US" b="1" dirty="0"/>
              <a:t>SPA</a:t>
            </a:r>
            <a:r>
              <a:rPr lang="en-US" dirty="0"/>
              <a:t>) - is a web application or web site that fits on a single web page with the goal of providing a user experience similar to that of a desktop application ©. </a:t>
            </a:r>
          </a:p>
          <a:p>
            <a:pPr algn="just"/>
            <a:endParaRPr lang="en-US" dirty="0"/>
          </a:p>
          <a:p>
            <a:pPr marL="342900" indent="-342900" algn="just">
              <a:buFont typeface="Arial" charset="0"/>
              <a:buChar char="•"/>
            </a:pPr>
            <a:r>
              <a:rPr lang="en-US" dirty="0"/>
              <a:t>HTML, JavaScript, and CSS</a:t>
            </a:r>
          </a:p>
          <a:p>
            <a:pPr marL="342900" indent="-342900" algn="just">
              <a:buFont typeface="Arial" charset="0"/>
              <a:buChar char="•"/>
            </a:pPr>
            <a:r>
              <a:rPr lang="en-US" dirty="0"/>
              <a:t>The page does not reload at any point in the process</a:t>
            </a:r>
          </a:p>
          <a:p>
            <a:pPr marL="342900" indent="-342900" algn="just">
              <a:buFont typeface="Arial" charset="0"/>
              <a:buChar char="•"/>
            </a:pPr>
            <a:r>
              <a:rPr lang="en-US" dirty="0"/>
              <a:t>The control is never transferred to another page</a:t>
            </a:r>
          </a:p>
          <a:p>
            <a:pPr marL="342900" indent="-342900" algn="just">
              <a:buFont typeface="Arial" charset="0"/>
              <a:buChar char="•"/>
            </a:pPr>
            <a:r>
              <a:rPr lang="en-US" dirty="0"/>
              <a:t>Dynamic communication with the web server behind the scenes.</a:t>
            </a:r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64695"/>
            <a:ext cx="9144000" cy="676822"/>
          </a:xfrm>
        </p:spPr>
        <p:txBody>
          <a:bodyPr>
            <a:normAutofit fontScale="90000"/>
          </a:bodyPr>
          <a:lstStyle/>
          <a:p>
            <a:r>
              <a:rPr lang="en-US" dirty="0"/>
              <a:t>Single-page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94085"/>
            <a:ext cx="9144000" cy="3863715"/>
          </a:xfrm>
        </p:spPr>
        <p:txBody>
          <a:bodyPr/>
          <a:lstStyle/>
          <a:p>
            <a:pPr algn="just"/>
            <a:r>
              <a:rPr lang="en-US" b="1" dirty="0"/>
              <a:t>JavaScript frameworks</a:t>
            </a:r>
            <a:r>
              <a:rPr lang="en-US" dirty="0"/>
              <a:t>:</a:t>
            </a:r>
          </a:p>
          <a:p>
            <a:pPr algn="just"/>
            <a:endParaRPr lang="en-US" dirty="0"/>
          </a:p>
          <a:p>
            <a:pPr marL="342900" indent="-342900" algn="just">
              <a:buFont typeface="Arial" charset="0"/>
              <a:buChar char="•"/>
            </a:pPr>
            <a:r>
              <a:rPr lang="en-US" dirty="0"/>
              <a:t>AngularJS </a:t>
            </a:r>
          </a:p>
          <a:p>
            <a:pPr marL="342900" indent="-342900" algn="just">
              <a:buFont typeface="Arial" charset="0"/>
              <a:buChar char="•"/>
            </a:pPr>
            <a:r>
              <a:rPr lang="en-US" dirty="0"/>
              <a:t>Ember.js</a:t>
            </a:r>
          </a:p>
          <a:p>
            <a:pPr marL="342900" indent="-342900" algn="just">
              <a:buFont typeface="Arial" charset="0"/>
              <a:buChar char="•"/>
            </a:pPr>
            <a:r>
              <a:rPr lang="en-US" dirty="0"/>
              <a:t>Meteor.js</a:t>
            </a:r>
          </a:p>
          <a:p>
            <a:pPr marL="342900" indent="-342900" algn="just">
              <a:buFont typeface="Arial" charset="0"/>
              <a:buChar char="•"/>
            </a:pPr>
            <a:r>
              <a:rPr lang="en-US" dirty="0"/>
              <a:t>React </a:t>
            </a:r>
          </a:p>
          <a:p>
            <a:pPr marL="342900" indent="-342900" algn="just">
              <a:buFont typeface="Arial" charset="0"/>
              <a:buChar char="•"/>
            </a:pPr>
            <a:r>
              <a:rPr lang="is-IS" dirty="0"/>
              <a:t>…</a:t>
            </a:r>
          </a:p>
          <a:p>
            <a:pPr marL="342900" indent="-342900" algn="just">
              <a:buFont typeface="Arial" charset="0"/>
              <a:buChar char="•"/>
            </a:pPr>
            <a:r>
              <a:rPr lang="is-IS" dirty="0"/>
              <a:t>Custom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651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64695"/>
            <a:ext cx="9144000" cy="676822"/>
          </a:xfrm>
        </p:spPr>
        <p:txBody>
          <a:bodyPr>
            <a:normAutofit fontScale="90000"/>
          </a:bodyPr>
          <a:lstStyle/>
          <a:p>
            <a:r>
              <a:rPr lang="en-US" dirty="0"/>
              <a:t>Single-page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94085"/>
            <a:ext cx="9144000" cy="3863715"/>
          </a:xfrm>
        </p:spPr>
        <p:txBody>
          <a:bodyPr/>
          <a:lstStyle/>
          <a:p>
            <a:pPr algn="just"/>
            <a:r>
              <a:rPr lang="en-US" b="1" dirty="0"/>
              <a:t>Server communication</a:t>
            </a:r>
            <a:r>
              <a:rPr lang="en-US" dirty="0"/>
              <a:t>:</a:t>
            </a:r>
          </a:p>
          <a:p>
            <a:pPr algn="just"/>
            <a:endParaRPr lang="en-US" dirty="0"/>
          </a:p>
          <a:p>
            <a:pPr marL="342900" indent="-342900" algn="just">
              <a:buFont typeface="Arial" charset="0"/>
              <a:buChar char="•"/>
            </a:pPr>
            <a:r>
              <a:rPr lang="en-US" dirty="0"/>
              <a:t>Ajax</a:t>
            </a:r>
          </a:p>
          <a:p>
            <a:pPr marL="342900" indent="-342900" algn="just">
              <a:buFont typeface="Arial" charset="0"/>
              <a:buChar char="•"/>
            </a:pPr>
            <a:r>
              <a:rPr lang="en-US" dirty="0"/>
              <a:t>JSONP</a:t>
            </a:r>
          </a:p>
          <a:p>
            <a:pPr marL="342900" indent="-342900" algn="just">
              <a:buFont typeface="Arial" charset="0"/>
              <a:buChar char="•"/>
            </a:pPr>
            <a:r>
              <a:rPr lang="en-US" dirty="0" err="1"/>
              <a:t>Websockets</a:t>
            </a:r>
            <a:endParaRPr lang="en-US" dirty="0"/>
          </a:p>
          <a:p>
            <a:pPr marL="342900" indent="-342900" algn="just">
              <a:buFont typeface="Arial" charset="0"/>
              <a:buChar char="•"/>
            </a:pPr>
            <a:r>
              <a:rPr lang="en-US" dirty="0"/>
              <a:t>Server-sent events (SSE)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87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64695"/>
            <a:ext cx="9144000" cy="676822"/>
          </a:xfrm>
        </p:spPr>
        <p:txBody>
          <a:bodyPr>
            <a:normAutofit fontScale="90000"/>
          </a:bodyPr>
          <a:lstStyle/>
          <a:p>
            <a:r>
              <a:rPr lang="en-US" dirty="0"/>
              <a:t>Single-page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94085"/>
            <a:ext cx="9144000" cy="3863715"/>
          </a:xfrm>
        </p:spPr>
        <p:txBody>
          <a:bodyPr/>
          <a:lstStyle/>
          <a:p>
            <a:pPr algn="just"/>
            <a:r>
              <a:rPr lang="en-US" b="1" dirty="0"/>
              <a:t>Representation of state transition:</a:t>
            </a:r>
          </a:p>
          <a:p>
            <a:pPr algn="just"/>
            <a:endParaRPr lang="en-US" dirty="0"/>
          </a:p>
          <a:p>
            <a:pPr marL="342900" indent="-342900" algn="just">
              <a:buFont typeface="Arial" charset="0"/>
              <a:buChar char="•"/>
            </a:pPr>
            <a:r>
              <a:rPr lang="en-US" dirty="0"/>
              <a:t>Location hash </a:t>
            </a:r>
          </a:p>
          <a:p>
            <a:pPr marL="342900" indent="-342900" algn="just">
              <a:buFont typeface="Arial" charset="0"/>
              <a:buChar char="•"/>
            </a:pPr>
            <a:r>
              <a:rPr lang="en-US" dirty="0"/>
              <a:t>HTML5 History API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47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64695"/>
            <a:ext cx="9144000" cy="676822"/>
          </a:xfrm>
        </p:spPr>
        <p:txBody>
          <a:bodyPr>
            <a:normAutofit fontScale="90000"/>
          </a:bodyPr>
          <a:lstStyle/>
          <a:p>
            <a:r>
              <a:rPr lang="en-US" dirty="0"/>
              <a:t>Single-page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94085"/>
            <a:ext cx="9144000" cy="386371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/>
              <a:t>Challenges</a:t>
            </a:r>
            <a:r>
              <a:rPr lang="en-US" dirty="0"/>
              <a:t>:</a:t>
            </a:r>
          </a:p>
          <a:p>
            <a:pPr algn="just"/>
            <a:endParaRPr lang="en-US" dirty="0"/>
          </a:p>
          <a:p>
            <a:pPr marL="342900" indent="-342900" algn="just">
              <a:buFont typeface="Arial" charset="0"/>
              <a:buChar char="•"/>
            </a:pPr>
            <a:r>
              <a:rPr lang="en-US" dirty="0"/>
              <a:t>Search engine optimization</a:t>
            </a:r>
          </a:p>
          <a:p>
            <a:pPr marL="342900" indent="-342900" algn="just">
              <a:buFont typeface="Arial" charset="0"/>
              <a:buChar char="•"/>
            </a:pPr>
            <a:r>
              <a:rPr lang="en-US" dirty="0"/>
              <a:t>Client/Server code partitioning</a:t>
            </a:r>
          </a:p>
          <a:p>
            <a:pPr marL="342900" indent="-342900" algn="just">
              <a:buFont typeface="Arial" charset="0"/>
              <a:buChar char="•"/>
            </a:pPr>
            <a:r>
              <a:rPr lang="en-US" dirty="0"/>
              <a:t>Analytics</a:t>
            </a:r>
          </a:p>
          <a:p>
            <a:pPr marL="342900" indent="-342900" algn="just">
              <a:buFont typeface="Arial" charset="0"/>
              <a:buChar char="•"/>
            </a:pPr>
            <a:r>
              <a:rPr lang="en-US" dirty="0"/>
              <a:t>Ad</a:t>
            </a:r>
          </a:p>
          <a:p>
            <a:pPr marL="342900" indent="-342900" algn="just">
              <a:buFont typeface="Arial" charset="0"/>
              <a:buChar char="•"/>
            </a:pPr>
            <a:r>
              <a:rPr lang="en-US" dirty="0"/>
              <a:t>Speed of initial load</a:t>
            </a:r>
          </a:p>
          <a:p>
            <a:pPr marL="342900" indent="-342900" algn="just">
              <a:buFont typeface="Arial" charset="0"/>
              <a:buChar char="•"/>
            </a:pPr>
            <a:r>
              <a:rPr lang="en-US" dirty="0"/>
              <a:t>Browser history</a:t>
            </a:r>
          </a:p>
          <a:p>
            <a:pPr marL="342900" indent="-342900" algn="just">
              <a:buFont typeface="Arial" charset="0"/>
              <a:buChar char="•"/>
            </a:pPr>
            <a:r>
              <a:rPr lang="is-IS" dirty="0"/>
              <a:t>…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939964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52</Words>
  <Application>Microsoft Office PowerPoint</Application>
  <PresentationFormat>Широкоэкранный</PresentationFormat>
  <Paragraphs>38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Single-page application</vt:lpstr>
      <vt:lpstr>Single-page application</vt:lpstr>
      <vt:lpstr>Single-page application</vt:lpstr>
      <vt:lpstr>Single-page application</vt:lpstr>
      <vt:lpstr>Single-page application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</dc:title>
  <dc:creator>Microsoft Office User</dc:creator>
  <cp:lastModifiedBy>Iryna Kostarava</cp:lastModifiedBy>
  <cp:revision>9</cp:revision>
  <dcterms:created xsi:type="dcterms:W3CDTF">2017-01-07T08:47:08Z</dcterms:created>
  <dcterms:modified xsi:type="dcterms:W3CDTF">2017-03-06T07:58:27Z</dcterms:modified>
</cp:coreProperties>
</file>