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Content">
    <p:spTree>
      <p:nvGrpSpPr>
        <p:cNvPr id="12" name="Shape 12"/>
        <p:cNvGrpSpPr/>
        <p:nvPr/>
      </p:nvGrpSpPr>
      <p:grpSpPr>
        <a:xfrm>
          <a:off x="0" y="0"/>
          <a:ext cx="0" cy="0"/>
          <a:chOff x="0" y="0"/>
          <a:chExt cx="0" cy="0"/>
        </a:xfrm>
      </p:grpSpPr>
      <p:sp>
        <p:nvSpPr>
          <p:cNvPr id="13" name="Shape 13"/>
          <p:cNvSpPr txBox="1"/>
          <p:nvPr>
            <p:ph idx="1" type="subTitle"/>
          </p:nvPr>
        </p:nvSpPr>
        <p:spPr>
          <a:xfrm>
            <a:off x="518964" y="858875"/>
            <a:ext cx="4364700" cy="324000"/>
          </a:xfrm>
          <a:prstGeom prst="rect">
            <a:avLst/>
          </a:prstGeom>
          <a:solidFill>
            <a:srgbClr val="595959">
              <a:alpha val="80000"/>
            </a:srgbClr>
          </a:solidFill>
          <a:ln>
            <a:noFill/>
          </a:ln>
        </p:spPr>
        <p:txBody>
          <a:bodyPr anchorCtr="0" anchor="ctr" bIns="68575" lIns="68575" rIns="68575" tIns="68575"/>
          <a:lstStyle>
            <a:lvl1pPr indent="0" lvl="0" marL="0" marR="0" rtl="0" algn="l">
              <a:lnSpc>
                <a:spcPct val="90000"/>
              </a:lnSpc>
              <a:spcBef>
                <a:spcPts val="800"/>
              </a:spcBef>
              <a:buClr>
                <a:srgbClr val="F04E36"/>
              </a:buClr>
              <a:buFont typeface="Arial"/>
              <a:buNone/>
              <a:defRPr b="0" i="0" sz="2100" u="none" cap="none" strike="noStrike">
                <a:solidFill>
                  <a:srgbClr val="F2F2F2"/>
                </a:solidFill>
                <a:latin typeface="Calibri"/>
                <a:ea typeface="Calibri"/>
                <a:cs typeface="Calibri"/>
                <a:sym typeface="Calibri"/>
              </a:defRPr>
            </a:lvl1pPr>
            <a:lvl2pPr indent="0" lvl="1" marL="342900" marR="0" rtl="0" algn="ctr">
              <a:lnSpc>
                <a:spcPct val="90000"/>
              </a:lnSpc>
              <a:spcBef>
                <a:spcPts val="400"/>
              </a:spcBef>
              <a:buClr>
                <a:srgbClr val="F04E36"/>
              </a:buClr>
              <a:buFont typeface="Noto Sans Symbols"/>
              <a:buNone/>
              <a:defRPr b="0" i="0" sz="1500" u="none" cap="none" strike="noStrike">
                <a:solidFill>
                  <a:srgbClr val="7F7F7F"/>
                </a:solidFill>
                <a:latin typeface="Calibri"/>
                <a:ea typeface="Calibri"/>
                <a:cs typeface="Calibri"/>
                <a:sym typeface="Calibri"/>
              </a:defRPr>
            </a:lvl2pPr>
            <a:lvl3pPr indent="0" lvl="2" marL="685800" marR="0" rtl="0" algn="ctr">
              <a:lnSpc>
                <a:spcPct val="90000"/>
              </a:lnSpc>
              <a:spcBef>
                <a:spcPts val="400"/>
              </a:spcBef>
              <a:buClr>
                <a:srgbClr val="7F7F7F"/>
              </a:buClr>
              <a:buFont typeface="Arial"/>
              <a:buNone/>
              <a:defRPr b="0" i="0" sz="1400" u="none" cap="none" strike="noStrike">
                <a:solidFill>
                  <a:srgbClr val="7F7F7F"/>
                </a:solidFill>
                <a:latin typeface="Calibri"/>
                <a:ea typeface="Calibri"/>
                <a:cs typeface="Calibri"/>
                <a:sym typeface="Calibri"/>
              </a:defRPr>
            </a:lvl3pPr>
            <a:lvl4pPr indent="0" lvl="3" marL="1028700" marR="0" rtl="0" algn="ctr">
              <a:lnSpc>
                <a:spcPct val="90000"/>
              </a:lnSpc>
              <a:spcBef>
                <a:spcPts val="400"/>
              </a:spcBef>
              <a:buClr>
                <a:srgbClr val="7F7F7F"/>
              </a:buClr>
              <a:buFont typeface="Arial"/>
              <a:buNone/>
              <a:defRPr b="0" i="0" sz="1200" u="none" cap="none" strike="noStrike">
                <a:solidFill>
                  <a:srgbClr val="7F7F7F"/>
                </a:solidFill>
                <a:latin typeface="Calibri"/>
                <a:ea typeface="Calibri"/>
                <a:cs typeface="Calibri"/>
                <a:sym typeface="Calibri"/>
              </a:defRPr>
            </a:lvl4pPr>
            <a:lvl5pPr indent="0" lvl="4" marL="1371600" marR="0" rtl="0" algn="ctr">
              <a:lnSpc>
                <a:spcPct val="90000"/>
              </a:lnSpc>
              <a:spcBef>
                <a:spcPts val="400"/>
              </a:spcBef>
              <a:buClr>
                <a:srgbClr val="7F7F7F"/>
              </a:buClr>
              <a:buFont typeface="Arial"/>
              <a:buNone/>
              <a:defRPr b="0" i="0" sz="1200" u="none" cap="none" strike="noStrike">
                <a:solidFill>
                  <a:srgbClr val="7F7F7F"/>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14" name="Shape 14"/>
          <p:cNvSpPr txBox="1"/>
          <p:nvPr>
            <p:ph type="ctrTitle"/>
          </p:nvPr>
        </p:nvSpPr>
        <p:spPr>
          <a:xfrm>
            <a:off x="435768" y="357187"/>
            <a:ext cx="8454600" cy="393000"/>
          </a:xfrm>
          <a:prstGeom prst="rect">
            <a:avLst/>
          </a:prstGeom>
          <a:noFill/>
          <a:ln>
            <a:noFill/>
          </a:ln>
        </p:spPr>
        <p:txBody>
          <a:bodyPr anchorCtr="0" anchor="t" bIns="68575" lIns="68575" rIns="68575" tIns="68575"/>
          <a:lstStyle>
            <a:lvl1pPr indent="0" lvl="0" marL="0" marR="0" rtl="0" algn="l">
              <a:lnSpc>
                <a:spcPct val="90000"/>
              </a:lnSpc>
              <a:spcBef>
                <a:spcPts val="0"/>
              </a:spcBef>
              <a:buClr>
                <a:srgbClr val="F04E36"/>
              </a:buClr>
              <a:buSzPct val="36666"/>
              <a:buFont typeface="Calibri"/>
              <a:buNone/>
              <a:defRPr b="0" i="0" sz="3000" u="none" cap="none" strike="noStrike">
                <a:solidFill>
                  <a:srgbClr val="F04E36"/>
                </a:solidFill>
                <a:latin typeface="Calibri"/>
                <a:ea typeface="Calibri"/>
                <a:cs typeface="Calibri"/>
                <a:sym typeface="Calibri"/>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
        <p:nvSpPr>
          <p:cNvPr id="15" name="Shape 15"/>
          <p:cNvSpPr txBox="1"/>
          <p:nvPr>
            <p:ph idx="2" type="body"/>
          </p:nvPr>
        </p:nvSpPr>
        <p:spPr>
          <a:xfrm>
            <a:off x="442912" y="1291658"/>
            <a:ext cx="8426100" cy="3345900"/>
          </a:xfrm>
          <a:prstGeom prst="rect">
            <a:avLst/>
          </a:prstGeom>
          <a:noFill/>
          <a:ln>
            <a:noFill/>
          </a:ln>
        </p:spPr>
        <p:txBody>
          <a:bodyPr anchorCtr="0" anchor="t" bIns="68575" lIns="68575" rIns="68575" tIns="68575"/>
          <a:lstStyle>
            <a:lvl1pPr indent="0" lvl="0" marL="0" marR="0" rtl="0" algn="l">
              <a:lnSpc>
                <a:spcPct val="90000"/>
              </a:lnSpc>
              <a:spcBef>
                <a:spcPts val="500"/>
              </a:spcBef>
              <a:buClr>
                <a:srgbClr val="F04E36"/>
              </a:buClr>
              <a:buFont typeface="Arial"/>
              <a:buNone/>
              <a:defRPr b="0" i="0" sz="1400" u="none" cap="none" strike="noStrike">
                <a:solidFill>
                  <a:srgbClr val="3F3F3F"/>
                </a:solidFill>
                <a:latin typeface="Calibri"/>
                <a:ea typeface="Calibri"/>
                <a:cs typeface="Calibri"/>
                <a:sym typeface="Calibri"/>
              </a:defRPr>
            </a:lvl1pPr>
            <a:lvl2pPr indent="-63500" lvl="1" marL="520700" marR="0" rtl="0" algn="l">
              <a:lnSpc>
                <a:spcPct val="90000"/>
              </a:lnSpc>
              <a:spcBef>
                <a:spcPts val="400"/>
              </a:spcBef>
              <a:buClr>
                <a:srgbClr val="F04E36"/>
              </a:buClr>
              <a:buSzPct val="100000"/>
              <a:buFont typeface="Noto Sans Symbols"/>
              <a:buChar char="▪"/>
              <a:defRPr b="0" i="0" sz="1800" u="none" cap="none" strike="noStrike">
                <a:solidFill>
                  <a:srgbClr val="7F7F7F"/>
                </a:solidFill>
                <a:latin typeface="Calibri"/>
                <a:ea typeface="Calibri"/>
                <a:cs typeface="Calibri"/>
                <a:sym typeface="Calibri"/>
              </a:defRPr>
            </a:lvl2pPr>
            <a:lvl3pPr indent="-76200" lvl="2" marL="863600" marR="0" rtl="0" algn="l">
              <a:lnSpc>
                <a:spcPct val="90000"/>
              </a:lnSpc>
              <a:spcBef>
                <a:spcPts val="400"/>
              </a:spcBef>
              <a:buClr>
                <a:srgbClr val="7F7F7F"/>
              </a:buClr>
              <a:buSzPct val="100000"/>
              <a:buFont typeface="Arial"/>
              <a:buChar char="•"/>
              <a:defRPr b="0" i="0" sz="1500" u="none" cap="none" strike="noStrike">
                <a:solidFill>
                  <a:srgbClr val="7F7F7F"/>
                </a:solidFill>
                <a:latin typeface="Calibri"/>
                <a:ea typeface="Calibri"/>
                <a:cs typeface="Calibri"/>
                <a:sym typeface="Calibri"/>
              </a:defRPr>
            </a:lvl3pPr>
            <a:lvl4pPr indent="-88900" lvl="3" marL="12065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4pPr>
            <a:lvl5pPr indent="-88900" lvl="4" marL="15494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6" name="Shape 16"/>
        <p:cNvGrpSpPr/>
        <p:nvPr/>
      </p:nvGrpSpPr>
      <p:grpSpPr>
        <a:xfrm>
          <a:off x="0" y="0"/>
          <a:ext cx="0" cy="0"/>
          <a:chOff x="0" y="0"/>
          <a:chExt cx="0" cy="0"/>
        </a:xfrm>
      </p:grpSpPr>
      <p:sp>
        <p:nvSpPr>
          <p:cNvPr id="17" name="Shape 17"/>
          <p:cNvSpPr txBox="1"/>
          <p:nvPr>
            <p:ph type="ctrTitle"/>
          </p:nvPr>
        </p:nvSpPr>
        <p:spPr>
          <a:xfrm>
            <a:off x="435768" y="357187"/>
            <a:ext cx="8454600" cy="393000"/>
          </a:xfrm>
          <a:prstGeom prst="rect">
            <a:avLst/>
          </a:prstGeom>
          <a:noFill/>
          <a:ln>
            <a:noFill/>
          </a:ln>
        </p:spPr>
        <p:txBody>
          <a:bodyPr anchorCtr="0" anchor="t" bIns="68575" lIns="68575" rIns="68575" tIns="68575"/>
          <a:lstStyle>
            <a:lvl1pPr indent="0" lvl="0" marL="0" marR="0" rtl="0" algn="l">
              <a:lnSpc>
                <a:spcPct val="90000"/>
              </a:lnSpc>
              <a:spcBef>
                <a:spcPts val="0"/>
              </a:spcBef>
              <a:buClr>
                <a:srgbClr val="F04E36"/>
              </a:buClr>
              <a:buSzPct val="36666"/>
              <a:buFont typeface="Calibri"/>
              <a:buNone/>
              <a:defRPr b="0" i="0" sz="3000" u="none" cap="none" strike="noStrike">
                <a:solidFill>
                  <a:srgbClr val="F04E36"/>
                </a:solidFill>
                <a:latin typeface="Calibri"/>
                <a:ea typeface="Calibri"/>
                <a:cs typeface="Calibri"/>
                <a:sym typeface="Calibri"/>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
        <p:nvSpPr>
          <p:cNvPr id="18" name="Shape 18"/>
          <p:cNvSpPr txBox="1"/>
          <p:nvPr>
            <p:ph idx="1" type="body"/>
          </p:nvPr>
        </p:nvSpPr>
        <p:spPr>
          <a:xfrm>
            <a:off x="450056" y="841601"/>
            <a:ext cx="8426100" cy="382320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F04E36"/>
              </a:buClr>
              <a:buFont typeface="Arial"/>
              <a:buNone/>
              <a:defRPr b="0" i="0" sz="1400" u="none" cap="none" strike="noStrike">
                <a:solidFill>
                  <a:srgbClr val="3F3F3F"/>
                </a:solidFill>
                <a:latin typeface="Calibri"/>
                <a:ea typeface="Calibri"/>
                <a:cs typeface="Calibri"/>
                <a:sym typeface="Calibri"/>
              </a:defRPr>
            </a:lvl1pPr>
            <a:lvl2pPr indent="-63500" lvl="1" marL="520700" marR="0" rtl="0" algn="l">
              <a:lnSpc>
                <a:spcPct val="90000"/>
              </a:lnSpc>
              <a:spcBef>
                <a:spcPts val="400"/>
              </a:spcBef>
              <a:buClr>
                <a:srgbClr val="F04E36"/>
              </a:buClr>
              <a:buSzPct val="100000"/>
              <a:buFont typeface="Noto Sans Symbols"/>
              <a:buChar char="▪"/>
              <a:defRPr b="0" i="0" sz="1800" u="none" cap="none" strike="noStrike">
                <a:solidFill>
                  <a:srgbClr val="7F7F7F"/>
                </a:solidFill>
                <a:latin typeface="Calibri"/>
                <a:ea typeface="Calibri"/>
                <a:cs typeface="Calibri"/>
                <a:sym typeface="Calibri"/>
              </a:defRPr>
            </a:lvl2pPr>
            <a:lvl3pPr indent="-76200" lvl="2" marL="863600" marR="0" rtl="0" algn="l">
              <a:lnSpc>
                <a:spcPct val="90000"/>
              </a:lnSpc>
              <a:spcBef>
                <a:spcPts val="400"/>
              </a:spcBef>
              <a:buClr>
                <a:srgbClr val="7F7F7F"/>
              </a:buClr>
              <a:buSzPct val="100000"/>
              <a:buFont typeface="Arial"/>
              <a:buChar char="•"/>
              <a:defRPr b="0" i="0" sz="1500" u="none" cap="none" strike="noStrike">
                <a:solidFill>
                  <a:srgbClr val="7F7F7F"/>
                </a:solidFill>
                <a:latin typeface="Calibri"/>
                <a:ea typeface="Calibri"/>
                <a:cs typeface="Calibri"/>
                <a:sym typeface="Calibri"/>
              </a:defRPr>
            </a:lvl3pPr>
            <a:lvl4pPr indent="-88900" lvl="3" marL="12065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4pPr>
            <a:lvl5pPr indent="-88900" lvl="4" marL="15494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ullets">
    <p:spTree>
      <p:nvGrpSpPr>
        <p:cNvPr id="19" name="Shape 19"/>
        <p:cNvGrpSpPr/>
        <p:nvPr/>
      </p:nvGrpSpPr>
      <p:grpSpPr>
        <a:xfrm>
          <a:off x="0" y="0"/>
          <a:ext cx="0" cy="0"/>
          <a:chOff x="0" y="0"/>
          <a:chExt cx="0" cy="0"/>
        </a:xfrm>
      </p:grpSpPr>
      <p:sp>
        <p:nvSpPr>
          <p:cNvPr id="20" name="Shape 20"/>
          <p:cNvSpPr txBox="1"/>
          <p:nvPr>
            <p:ph idx="1" type="body"/>
          </p:nvPr>
        </p:nvSpPr>
        <p:spPr>
          <a:xfrm>
            <a:off x="457200" y="834272"/>
            <a:ext cx="8426100" cy="3803400"/>
          </a:xfrm>
          <a:prstGeom prst="rect">
            <a:avLst/>
          </a:prstGeom>
          <a:noFill/>
          <a:ln>
            <a:noFill/>
          </a:ln>
        </p:spPr>
        <p:txBody>
          <a:bodyPr anchorCtr="0" anchor="t" bIns="68575" lIns="68575" rIns="68575" tIns="68575"/>
          <a:lstStyle>
            <a:lvl1pPr indent="-165100" lvl="0" marL="254000" marR="0" rtl="0" algn="l">
              <a:lnSpc>
                <a:spcPct val="90000"/>
              </a:lnSpc>
              <a:spcBef>
                <a:spcPts val="800"/>
              </a:spcBef>
              <a:buClr>
                <a:srgbClr val="F04E36"/>
              </a:buClr>
              <a:buSzPct val="100000"/>
              <a:buFont typeface="Arial"/>
              <a:buChar char="•"/>
              <a:defRPr b="0" i="0" sz="1400" u="none" cap="none" strike="noStrike">
                <a:solidFill>
                  <a:srgbClr val="3F3F3F"/>
                </a:solidFill>
                <a:latin typeface="Calibri"/>
                <a:ea typeface="Calibri"/>
                <a:cs typeface="Calibri"/>
                <a:sym typeface="Calibri"/>
              </a:defRPr>
            </a:lvl1pPr>
            <a:lvl2pPr indent="-101600" lvl="1" marL="520700" marR="0" rtl="0" algn="l">
              <a:lnSpc>
                <a:spcPct val="90000"/>
              </a:lnSpc>
              <a:spcBef>
                <a:spcPts val="400"/>
              </a:spcBef>
              <a:buClr>
                <a:srgbClr val="F04E36"/>
              </a:buClr>
              <a:buSzPct val="100000"/>
              <a:buFont typeface="Noto Sans Symbols"/>
              <a:buChar char="▪"/>
              <a:defRPr b="0" i="0" sz="1200" u="none" cap="none" strike="noStrike">
                <a:solidFill>
                  <a:srgbClr val="3F3F3F"/>
                </a:solidFill>
                <a:latin typeface="Calibri"/>
                <a:ea typeface="Calibri"/>
                <a:cs typeface="Calibri"/>
                <a:sym typeface="Calibri"/>
              </a:defRPr>
            </a:lvl2pPr>
            <a:lvl3pPr indent="-76200" lvl="2" marL="863600" marR="0" rtl="0" algn="l">
              <a:lnSpc>
                <a:spcPct val="90000"/>
              </a:lnSpc>
              <a:spcBef>
                <a:spcPts val="400"/>
              </a:spcBef>
              <a:buClr>
                <a:srgbClr val="7F7F7F"/>
              </a:buClr>
              <a:buSzPct val="100000"/>
              <a:buFont typeface="Arial"/>
              <a:buChar char="•"/>
              <a:defRPr b="0" i="0" sz="1500" u="none" cap="none" strike="noStrike">
                <a:solidFill>
                  <a:srgbClr val="7F7F7F"/>
                </a:solidFill>
                <a:latin typeface="Calibri"/>
                <a:ea typeface="Calibri"/>
                <a:cs typeface="Calibri"/>
                <a:sym typeface="Calibri"/>
              </a:defRPr>
            </a:lvl3pPr>
            <a:lvl4pPr indent="-88900" lvl="3" marL="12065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4pPr>
            <a:lvl5pPr indent="-88900" lvl="4" marL="15494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21" name="Shape 21"/>
          <p:cNvSpPr txBox="1"/>
          <p:nvPr>
            <p:ph type="ctrTitle"/>
          </p:nvPr>
        </p:nvSpPr>
        <p:spPr>
          <a:xfrm>
            <a:off x="435768" y="357187"/>
            <a:ext cx="8454600" cy="393000"/>
          </a:xfrm>
          <a:prstGeom prst="rect">
            <a:avLst/>
          </a:prstGeom>
          <a:noFill/>
          <a:ln>
            <a:noFill/>
          </a:ln>
        </p:spPr>
        <p:txBody>
          <a:bodyPr anchorCtr="0" anchor="t" bIns="68575" lIns="68575" rIns="68575" tIns="68575"/>
          <a:lstStyle>
            <a:lvl1pPr indent="0" lvl="0" marL="0" marR="0" rtl="0" algn="l">
              <a:lnSpc>
                <a:spcPct val="90000"/>
              </a:lnSpc>
              <a:spcBef>
                <a:spcPts val="0"/>
              </a:spcBef>
              <a:buClr>
                <a:srgbClr val="F04E36"/>
              </a:buClr>
              <a:buSzPct val="36666"/>
              <a:buFont typeface="Calibri"/>
              <a:buNone/>
              <a:defRPr b="0" i="0" sz="3000" u="none" cap="none" strike="noStrike">
                <a:solidFill>
                  <a:srgbClr val="F04E36"/>
                </a:solidFill>
                <a:latin typeface="Calibri"/>
                <a:ea typeface="Calibri"/>
                <a:cs typeface="Calibri"/>
                <a:sym typeface="Calibri"/>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 name="Shape 22"/>
        <p:cNvGrpSpPr/>
        <p:nvPr/>
      </p:nvGrpSpPr>
      <p:grpSpPr>
        <a:xfrm>
          <a:off x="0" y="0"/>
          <a:ext cx="0" cy="0"/>
          <a:chOff x="0" y="0"/>
          <a:chExt cx="0" cy="0"/>
        </a:xfrm>
      </p:grpSpPr>
      <p:sp>
        <p:nvSpPr>
          <p:cNvPr id="23" name="Shape 23"/>
          <p:cNvSpPr txBox="1"/>
          <p:nvPr>
            <p:ph type="ctrTitle"/>
          </p:nvPr>
        </p:nvSpPr>
        <p:spPr>
          <a:xfrm>
            <a:off x="478631" y="841772"/>
            <a:ext cx="8308200" cy="1790700"/>
          </a:xfrm>
          <a:prstGeom prst="rect">
            <a:avLst/>
          </a:prstGeom>
          <a:noFill/>
          <a:ln>
            <a:noFill/>
          </a:ln>
        </p:spPr>
        <p:txBody>
          <a:bodyPr anchorCtr="0" anchor="b" bIns="68575" lIns="68575" rIns="68575" tIns="68575"/>
          <a:lstStyle>
            <a:lvl1pPr indent="0" lvl="0" marL="0" marR="0" rtl="0" algn="ctr">
              <a:lnSpc>
                <a:spcPct val="90000"/>
              </a:lnSpc>
              <a:spcBef>
                <a:spcPts val="0"/>
              </a:spcBef>
              <a:buClr>
                <a:srgbClr val="3F3F3F"/>
              </a:buClr>
              <a:buSzPct val="25000"/>
              <a:buFont typeface="Calibri"/>
              <a:buNone/>
              <a:defRPr b="0" i="0" sz="4500" u="none" cap="none" strike="noStrike">
                <a:solidFill>
                  <a:srgbClr val="3F3F3F"/>
                </a:solidFill>
                <a:latin typeface="Calibri"/>
                <a:ea typeface="Calibri"/>
                <a:cs typeface="Calibri"/>
                <a:sym typeface="Calibri"/>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
        <p:nvSpPr>
          <p:cNvPr id="24" name="Shape 24"/>
          <p:cNvSpPr txBox="1"/>
          <p:nvPr>
            <p:ph idx="1" type="subTitle"/>
          </p:nvPr>
        </p:nvSpPr>
        <p:spPr>
          <a:xfrm>
            <a:off x="478631" y="2701528"/>
            <a:ext cx="8308200" cy="1984800"/>
          </a:xfrm>
          <a:prstGeom prst="rect">
            <a:avLst/>
          </a:prstGeom>
          <a:noFill/>
          <a:ln>
            <a:noFill/>
          </a:ln>
        </p:spPr>
        <p:txBody>
          <a:bodyPr anchorCtr="0" anchor="t" bIns="68575" lIns="68575" rIns="68575" tIns="68575"/>
          <a:lstStyle>
            <a:lvl1pPr indent="0" lvl="0" marL="0" marR="0" rtl="0" algn="ctr">
              <a:lnSpc>
                <a:spcPct val="90000"/>
              </a:lnSpc>
              <a:spcBef>
                <a:spcPts val="800"/>
              </a:spcBef>
              <a:buClr>
                <a:srgbClr val="F04E36"/>
              </a:buClr>
              <a:buFont typeface="Arial"/>
              <a:buNone/>
              <a:defRPr b="0" i="0" sz="1800" u="none" cap="none" strike="noStrike">
                <a:solidFill>
                  <a:srgbClr val="3F3F3F"/>
                </a:solidFill>
                <a:latin typeface="Calibri"/>
                <a:ea typeface="Calibri"/>
                <a:cs typeface="Calibri"/>
                <a:sym typeface="Calibri"/>
              </a:defRPr>
            </a:lvl1pPr>
            <a:lvl2pPr indent="0" lvl="1" marL="342900" marR="0" rtl="0" algn="ctr">
              <a:lnSpc>
                <a:spcPct val="90000"/>
              </a:lnSpc>
              <a:spcBef>
                <a:spcPts val="400"/>
              </a:spcBef>
              <a:buClr>
                <a:srgbClr val="F04E36"/>
              </a:buClr>
              <a:buFont typeface="Noto Sans Symbols"/>
              <a:buNone/>
              <a:defRPr b="0" i="0" sz="1500" u="none" cap="none" strike="noStrike">
                <a:solidFill>
                  <a:srgbClr val="7F7F7F"/>
                </a:solidFill>
                <a:latin typeface="Calibri"/>
                <a:ea typeface="Calibri"/>
                <a:cs typeface="Calibri"/>
                <a:sym typeface="Calibri"/>
              </a:defRPr>
            </a:lvl2pPr>
            <a:lvl3pPr indent="0" lvl="2" marL="685800" marR="0" rtl="0" algn="ctr">
              <a:lnSpc>
                <a:spcPct val="90000"/>
              </a:lnSpc>
              <a:spcBef>
                <a:spcPts val="400"/>
              </a:spcBef>
              <a:buClr>
                <a:srgbClr val="7F7F7F"/>
              </a:buClr>
              <a:buFont typeface="Arial"/>
              <a:buNone/>
              <a:defRPr b="0" i="0" sz="1400" u="none" cap="none" strike="noStrike">
                <a:solidFill>
                  <a:srgbClr val="7F7F7F"/>
                </a:solidFill>
                <a:latin typeface="Calibri"/>
                <a:ea typeface="Calibri"/>
                <a:cs typeface="Calibri"/>
                <a:sym typeface="Calibri"/>
              </a:defRPr>
            </a:lvl3pPr>
            <a:lvl4pPr indent="0" lvl="3" marL="1028700" marR="0" rtl="0" algn="ctr">
              <a:lnSpc>
                <a:spcPct val="90000"/>
              </a:lnSpc>
              <a:spcBef>
                <a:spcPts val="400"/>
              </a:spcBef>
              <a:buClr>
                <a:srgbClr val="7F7F7F"/>
              </a:buClr>
              <a:buFont typeface="Arial"/>
              <a:buNone/>
              <a:defRPr b="0" i="0" sz="1200" u="none" cap="none" strike="noStrike">
                <a:solidFill>
                  <a:srgbClr val="7F7F7F"/>
                </a:solidFill>
                <a:latin typeface="Calibri"/>
                <a:ea typeface="Calibri"/>
                <a:cs typeface="Calibri"/>
                <a:sym typeface="Calibri"/>
              </a:defRPr>
            </a:lvl4pPr>
            <a:lvl5pPr indent="0" lvl="4" marL="1371600" marR="0" rtl="0" algn="ctr">
              <a:lnSpc>
                <a:spcPct val="90000"/>
              </a:lnSpc>
              <a:spcBef>
                <a:spcPts val="400"/>
              </a:spcBef>
              <a:buClr>
                <a:srgbClr val="7F7F7F"/>
              </a:buClr>
              <a:buFont typeface="Arial"/>
              <a:buNone/>
              <a:defRPr b="0" i="0" sz="1200" u="none" cap="none" strike="noStrike">
                <a:solidFill>
                  <a:srgbClr val="7F7F7F"/>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25" name="Shape 25"/>
          <p:cNvSpPr txBox="1"/>
          <p:nvPr/>
        </p:nvSpPr>
        <p:spPr>
          <a:xfrm>
            <a:off x="435768" y="357187"/>
            <a:ext cx="8454600" cy="3930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buClr>
                <a:srgbClr val="F04E36"/>
              </a:buClr>
              <a:buSzPct val="25000"/>
              <a:buFont typeface="Calibri"/>
              <a:buNone/>
            </a:pPr>
            <a:r>
              <a:rPr lang="en" sz="3000">
                <a:solidFill>
                  <a:srgbClr val="F04E36"/>
                </a:solidFill>
                <a:latin typeface="Calibri"/>
                <a:ea typeface="Calibri"/>
                <a:cs typeface="Calibri"/>
                <a:sym typeface="Calibri"/>
              </a:rPr>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26" name="Shape 26"/>
        <p:cNvGrpSpPr/>
        <p:nvPr/>
      </p:nvGrpSpPr>
      <p:grpSpPr>
        <a:xfrm>
          <a:off x="0" y="0"/>
          <a:ext cx="0" cy="0"/>
          <a:chOff x="0" y="0"/>
          <a:chExt cx="0" cy="0"/>
        </a:xfrm>
      </p:grpSpPr>
      <p:sp>
        <p:nvSpPr>
          <p:cNvPr id="27" name="Shape 27"/>
          <p:cNvSpPr txBox="1"/>
          <p:nvPr>
            <p:ph idx="1" type="body"/>
          </p:nvPr>
        </p:nvSpPr>
        <p:spPr>
          <a:xfrm>
            <a:off x="478631" y="871537"/>
            <a:ext cx="4036200" cy="376110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F04E36"/>
              </a:buClr>
              <a:buFont typeface="Arial"/>
              <a:buNone/>
              <a:defRPr b="0" i="0" sz="2100" u="none" cap="none" strike="noStrike">
                <a:solidFill>
                  <a:srgbClr val="3F3F3F"/>
                </a:solidFill>
                <a:latin typeface="Calibri"/>
                <a:ea typeface="Calibri"/>
                <a:cs typeface="Calibri"/>
                <a:sym typeface="Calibri"/>
              </a:defRPr>
            </a:lvl1pPr>
            <a:lvl2pPr indent="-63500" lvl="1" marL="520700" marR="0" rtl="0" algn="l">
              <a:lnSpc>
                <a:spcPct val="90000"/>
              </a:lnSpc>
              <a:spcBef>
                <a:spcPts val="400"/>
              </a:spcBef>
              <a:buClr>
                <a:srgbClr val="F04E36"/>
              </a:buClr>
              <a:buSzPct val="100000"/>
              <a:buFont typeface="Noto Sans Symbols"/>
              <a:buChar char="▪"/>
              <a:defRPr b="0" i="0" sz="1800" u="none" cap="none" strike="noStrike">
                <a:solidFill>
                  <a:srgbClr val="3F3F3F"/>
                </a:solidFill>
                <a:latin typeface="Calibri"/>
                <a:ea typeface="Calibri"/>
                <a:cs typeface="Calibri"/>
                <a:sym typeface="Calibri"/>
              </a:defRPr>
            </a:lvl2pPr>
            <a:lvl3pPr indent="-76200" lvl="2" marL="863600" marR="0" rtl="0" algn="l">
              <a:lnSpc>
                <a:spcPct val="90000"/>
              </a:lnSpc>
              <a:spcBef>
                <a:spcPts val="400"/>
              </a:spcBef>
              <a:buClr>
                <a:srgbClr val="3F3F3F"/>
              </a:buClr>
              <a:buSzPct val="100000"/>
              <a:buFont typeface="Arial"/>
              <a:buChar char="•"/>
              <a:defRPr b="0" i="0" sz="1500" u="none" cap="none" strike="noStrike">
                <a:solidFill>
                  <a:srgbClr val="3F3F3F"/>
                </a:solidFill>
                <a:latin typeface="Calibri"/>
                <a:ea typeface="Calibri"/>
                <a:cs typeface="Calibri"/>
                <a:sym typeface="Calibri"/>
              </a:defRPr>
            </a:lvl3pPr>
            <a:lvl4pPr indent="-88900" lvl="3" marL="1206500" marR="0" rtl="0" algn="l">
              <a:lnSpc>
                <a:spcPct val="90000"/>
              </a:lnSpc>
              <a:spcBef>
                <a:spcPts val="400"/>
              </a:spcBef>
              <a:buClr>
                <a:srgbClr val="3F3F3F"/>
              </a:buClr>
              <a:buSzPct val="100000"/>
              <a:buFont typeface="Arial"/>
              <a:buChar char="•"/>
              <a:defRPr b="0" i="0" sz="1400" u="none" cap="none" strike="noStrike">
                <a:solidFill>
                  <a:srgbClr val="3F3F3F"/>
                </a:solidFill>
                <a:latin typeface="Calibri"/>
                <a:ea typeface="Calibri"/>
                <a:cs typeface="Calibri"/>
                <a:sym typeface="Calibri"/>
              </a:defRPr>
            </a:lvl4pPr>
            <a:lvl5pPr indent="-88900" lvl="4" marL="1549400" marR="0" rtl="0" algn="l">
              <a:lnSpc>
                <a:spcPct val="90000"/>
              </a:lnSpc>
              <a:spcBef>
                <a:spcPts val="400"/>
              </a:spcBef>
              <a:buClr>
                <a:srgbClr val="3F3F3F"/>
              </a:buClr>
              <a:buSzPct val="100000"/>
              <a:buFont typeface="Arial"/>
              <a:buChar char="•"/>
              <a:defRPr b="0" i="0" sz="1400" u="none" cap="none" strike="noStrike">
                <a:solidFill>
                  <a:srgbClr val="3F3F3F"/>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28" name="Shape 28"/>
          <p:cNvSpPr txBox="1"/>
          <p:nvPr>
            <p:ph idx="2" type="body"/>
          </p:nvPr>
        </p:nvSpPr>
        <p:spPr>
          <a:xfrm>
            <a:off x="4629149" y="871537"/>
            <a:ext cx="4093499" cy="376110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F04E36"/>
              </a:buClr>
              <a:buFont typeface="Arial"/>
              <a:buNone/>
              <a:defRPr b="0" i="0" sz="2100" u="none" cap="none" strike="noStrike">
                <a:solidFill>
                  <a:srgbClr val="3F3F3F"/>
                </a:solidFill>
                <a:latin typeface="Calibri"/>
                <a:ea typeface="Calibri"/>
                <a:cs typeface="Calibri"/>
                <a:sym typeface="Calibri"/>
              </a:defRPr>
            </a:lvl1pPr>
            <a:lvl2pPr indent="-63500" lvl="1" marL="520700" marR="0" rtl="0" algn="l">
              <a:lnSpc>
                <a:spcPct val="90000"/>
              </a:lnSpc>
              <a:spcBef>
                <a:spcPts val="400"/>
              </a:spcBef>
              <a:buClr>
                <a:srgbClr val="F04E36"/>
              </a:buClr>
              <a:buSzPct val="100000"/>
              <a:buFont typeface="Noto Sans Symbols"/>
              <a:buChar char="▪"/>
              <a:defRPr b="0" i="0" sz="1800" u="none" cap="none" strike="noStrike">
                <a:solidFill>
                  <a:srgbClr val="3F3F3F"/>
                </a:solidFill>
                <a:latin typeface="Calibri"/>
                <a:ea typeface="Calibri"/>
                <a:cs typeface="Calibri"/>
                <a:sym typeface="Calibri"/>
              </a:defRPr>
            </a:lvl2pPr>
            <a:lvl3pPr indent="-76200" lvl="2" marL="863600" marR="0" rtl="0" algn="l">
              <a:lnSpc>
                <a:spcPct val="90000"/>
              </a:lnSpc>
              <a:spcBef>
                <a:spcPts val="400"/>
              </a:spcBef>
              <a:buClr>
                <a:srgbClr val="3F3F3F"/>
              </a:buClr>
              <a:buSzPct val="100000"/>
              <a:buFont typeface="Arial"/>
              <a:buChar char="•"/>
              <a:defRPr b="0" i="0" sz="1500" u="none" cap="none" strike="noStrike">
                <a:solidFill>
                  <a:srgbClr val="3F3F3F"/>
                </a:solidFill>
                <a:latin typeface="Calibri"/>
                <a:ea typeface="Calibri"/>
                <a:cs typeface="Calibri"/>
                <a:sym typeface="Calibri"/>
              </a:defRPr>
            </a:lvl3pPr>
            <a:lvl4pPr indent="-88900" lvl="3" marL="1206500" marR="0" rtl="0" algn="l">
              <a:lnSpc>
                <a:spcPct val="90000"/>
              </a:lnSpc>
              <a:spcBef>
                <a:spcPts val="400"/>
              </a:spcBef>
              <a:buClr>
                <a:srgbClr val="3F3F3F"/>
              </a:buClr>
              <a:buSzPct val="100000"/>
              <a:buFont typeface="Arial"/>
              <a:buChar char="•"/>
              <a:defRPr b="0" i="0" sz="1400" u="none" cap="none" strike="noStrike">
                <a:solidFill>
                  <a:srgbClr val="3F3F3F"/>
                </a:solidFill>
                <a:latin typeface="Calibri"/>
                <a:ea typeface="Calibri"/>
                <a:cs typeface="Calibri"/>
                <a:sym typeface="Calibri"/>
              </a:defRPr>
            </a:lvl4pPr>
            <a:lvl5pPr indent="-88900" lvl="4" marL="1549400" marR="0" rtl="0" algn="l">
              <a:lnSpc>
                <a:spcPct val="90000"/>
              </a:lnSpc>
              <a:spcBef>
                <a:spcPts val="400"/>
              </a:spcBef>
              <a:buClr>
                <a:srgbClr val="3F3F3F"/>
              </a:buClr>
              <a:buSzPct val="100000"/>
              <a:buFont typeface="Arial"/>
              <a:buChar char="•"/>
              <a:defRPr b="0" i="0" sz="1400" u="none" cap="none" strike="noStrike">
                <a:solidFill>
                  <a:srgbClr val="3F3F3F"/>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29" name="Shape 29"/>
          <p:cNvSpPr txBox="1"/>
          <p:nvPr>
            <p:ph type="ctrTitle"/>
          </p:nvPr>
        </p:nvSpPr>
        <p:spPr>
          <a:xfrm>
            <a:off x="435768" y="357187"/>
            <a:ext cx="8454600" cy="393000"/>
          </a:xfrm>
          <a:prstGeom prst="rect">
            <a:avLst/>
          </a:prstGeom>
          <a:noFill/>
          <a:ln>
            <a:noFill/>
          </a:ln>
        </p:spPr>
        <p:txBody>
          <a:bodyPr anchorCtr="0" anchor="t" bIns="68575" lIns="68575" rIns="68575" tIns="68575"/>
          <a:lstStyle>
            <a:lvl1pPr indent="0" lvl="0" marL="0" marR="0" rtl="0" algn="l">
              <a:lnSpc>
                <a:spcPct val="90000"/>
              </a:lnSpc>
              <a:spcBef>
                <a:spcPts val="0"/>
              </a:spcBef>
              <a:buClr>
                <a:srgbClr val="F04E36"/>
              </a:buClr>
              <a:buSzPct val="36666"/>
              <a:buFont typeface="Calibri"/>
              <a:buNone/>
              <a:defRPr b="0" i="0" sz="3000" u="none" cap="none" strike="noStrike">
                <a:solidFill>
                  <a:srgbClr val="F04E36"/>
                </a:solidFill>
                <a:latin typeface="Calibri"/>
                <a:ea typeface="Calibri"/>
                <a:cs typeface="Calibri"/>
                <a:sym typeface="Calibri"/>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5727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 type="body"/>
          </p:nvPr>
        </p:nvSpPr>
        <p:spPr>
          <a:xfrm>
            <a:off x="311700" y="1152475"/>
            <a:ext cx="8520600" cy="3416400"/>
          </a:xfrm>
          <a:prstGeom prst="rect">
            <a:avLst/>
          </a:prstGeom>
        </p:spPr>
        <p:txBody>
          <a:bodyPr anchorCtr="0" anchor="t"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1.png"/><Relationship Id="rId2" Type="http://schemas.openxmlformats.org/officeDocument/2006/relationships/image" Target="../media/image0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378416" y="898215"/>
            <a:ext cx="8358300" cy="373440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F04E36"/>
              </a:buClr>
              <a:buSzPct val="52380"/>
              <a:buFont typeface="Arial"/>
              <a:buNone/>
              <a:defRPr b="0" i="0" sz="2100" u="none" cap="none" strike="noStrike">
                <a:solidFill>
                  <a:srgbClr val="3F3F3F"/>
                </a:solidFill>
                <a:latin typeface="Calibri"/>
                <a:ea typeface="Calibri"/>
                <a:cs typeface="Calibri"/>
                <a:sym typeface="Calibri"/>
              </a:defRPr>
            </a:lvl1pPr>
            <a:lvl2pPr indent="-63500" lvl="1" marL="520700" marR="0" rtl="0" algn="l">
              <a:lnSpc>
                <a:spcPct val="90000"/>
              </a:lnSpc>
              <a:spcBef>
                <a:spcPts val="400"/>
              </a:spcBef>
              <a:buClr>
                <a:srgbClr val="F04E36"/>
              </a:buClr>
              <a:buSzPct val="100000"/>
              <a:buFont typeface="Noto Sans Symbols"/>
              <a:buChar char="▪"/>
              <a:defRPr b="0" i="0" sz="1800" u="none" cap="none" strike="noStrike">
                <a:solidFill>
                  <a:srgbClr val="7F7F7F"/>
                </a:solidFill>
                <a:latin typeface="Calibri"/>
                <a:ea typeface="Calibri"/>
                <a:cs typeface="Calibri"/>
                <a:sym typeface="Calibri"/>
              </a:defRPr>
            </a:lvl2pPr>
            <a:lvl3pPr indent="-76200" lvl="2" marL="863600" marR="0" rtl="0" algn="l">
              <a:lnSpc>
                <a:spcPct val="90000"/>
              </a:lnSpc>
              <a:spcBef>
                <a:spcPts val="400"/>
              </a:spcBef>
              <a:buClr>
                <a:srgbClr val="7F7F7F"/>
              </a:buClr>
              <a:buSzPct val="100000"/>
              <a:buFont typeface="Arial"/>
              <a:buChar char="•"/>
              <a:defRPr b="0" i="0" sz="1500" u="none" cap="none" strike="noStrike">
                <a:solidFill>
                  <a:srgbClr val="7F7F7F"/>
                </a:solidFill>
                <a:latin typeface="Calibri"/>
                <a:ea typeface="Calibri"/>
                <a:cs typeface="Calibri"/>
                <a:sym typeface="Calibri"/>
              </a:defRPr>
            </a:lvl3pPr>
            <a:lvl4pPr indent="-88900" lvl="3" marL="12065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4pPr>
            <a:lvl5pPr indent="-88900" lvl="4" marL="1549400" marR="0" rtl="0" algn="l">
              <a:lnSpc>
                <a:spcPct val="90000"/>
              </a:lnSpc>
              <a:spcBef>
                <a:spcPts val="400"/>
              </a:spcBef>
              <a:buClr>
                <a:srgbClr val="7F7F7F"/>
              </a:buClr>
              <a:buSzPct val="100000"/>
              <a:buFont typeface="Arial"/>
              <a:buChar char="•"/>
              <a:defRPr b="0" i="0" sz="1400" u="none" cap="none" strike="noStrike">
                <a:solidFill>
                  <a:srgbClr val="7F7F7F"/>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7" name="Shape 7"/>
          <p:cNvCxnSpPr/>
          <p:nvPr/>
        </p:nvCxnSpPr>
        <p:spPr>
          <a:xfrm>
            <a:off x="0" y="770641"/>
            <a:ext cx="9144000" cy="0"/>
          </a:xfrm>
          <a:prstGeom prst="straightConnector1">
            <a:avLst/>
          </a:prstGeom>
          <a:noFill/>
          <a:ln cap="flat" cmpd="sng" w="9525">
            <a:solidFill>
              <a:srgbClr val="F04E36"/>
            </a:solidFill>
            <a:prstDash val="dot"/>
            <a:miter/>
            <a:headEnd len="med" w="med" type="none"/>
            <a:tailEnd len="med" w="med" type="none"/>
          </a:ln>
        </p:spPr>
      </p:cxnSp>
      <p:cxnSp>
        <p:nvCxnSpPr>
          <p:cNvPr id="8" name="Shape 8"/>
          <p:cNvCxnSpPr/>
          <p:nvPr/>
        </p:nvCxnSpPr>
        <p:spPr>
          <a:xfrm>
            <a:off x="0" y="4760295"/>
            <a:ext cx="7425000" cy="0"/>
          </a:xfrm>
          <a:prstGeom prst="straightConnector1">
            <a:avLst/>
          </a:prstGeom>
          <a:noFill/>
          <a:ln cap="flat" cmpd="sng" w="9525">
            <a:solidFill>
              <a:srgbClr val="E53930"/>
            </a:solidFill>
            <a:prstDash val="solid"/>
            <a:miter/>
            <a:headEnd len="med" w="med" type="none"/>
            <a:tailEnd len="med" w="med" type="none"/>
          </a:ln>
        </p:spPr>
      </p:cxnSp>
      <p:sp>
        <p:nvSpPr>
          <p:cNvPr id="9" name="Shape 9"/>
          <p:cNvSpPr txBox="1"/>
          <p:nvPr/>
        </p:nvSpPr>
        <p:spPr>
          <a:xfrm>
            <a:off x="385559" y="4842795"/>
            <a:ext cx="7046700" cy="230700"/>
          </a:xfrm>
          <a:prstGeom prst="rect">
            <a:avLst/>
          </a:prstGeom>
          <a:noFill/>
          <a:ln>
            <a:noFill/>
          </a:ln>
        </p:spPr>
        <p:txBody>
          <a:bodyPr anchorCtr="0" anchor="t" bIns="34275" lIns="68575" rIns="68575" tIns="34275">
            <a:noAutofit/>
          </a:bodyPr>
          <a:lstStyle/>
          <a:p>
            <a:pPr indent="0" lvl="0" marL="0" marR="0" rtl="0" algn="l">
              <a:lnSpc>
                <a:spcPct val="100000"/>
              </a:lnSpc>
              <a:spcBef>
                <a:spcPts val="0"/>
              </a:spcBef>
              <a:spcAft>
                <a:spcPts val="0"/>
              </a:spcAft>
              <a:buClr>
                <a:srgbClr val="7F7F7F"/>
              </a:buClr>
              <a:buSzPct val="25000"/>
              <a:buFont typeface="Calibri"/>
              <a:buNone/>
            </a:pPr>
            <a:fld id="{00000000-1234-1234-1234-123412341234}" type="slidenum">
              <a:rPr b="0" i="0" lang="en" sz="600">
                <a:solidFill>
                  <a:srgbClr val="7F7F7F"/>
                </a:solidFill>
                <a:latin typeface="Calibri"/>
                <a:ea typeface="Calibri"/>
                <a:cs typeface="Calibri"/>
                <a:sym typeface="Calibri"/>
              </a:rPr>
              <a:t>‹#›</a:t>
            </a:fld>
            <a:r>
              <a:rPr b="0" i="0" lang="en" sz="600">
                <a:solidFill>
                  <a:srgbClr val="7F7F7F"/>
                </a:solidFill>
                <a:latin typeface="Calibri"/>
                <a:ea typeface="Calibri"/>
                <a:cs typeface="Calibri"/>
                <a:sym typeface="Calibri"/>
              </a:rPr>
              <a:t> | Copyright @ 2015 Axamit. All rights reserved | Confidential</a:t>
            </a:r>
          </a:p>
          <a:p>
            <a:pPr indent="0" lvl="0" marL="0" marR="0" rtl="0" algn="l">
              <a:spcBef>
                <a:spcPts val="0"/>
              </a:spcBef>
              <a:buNone/>
            </a:pPr>
            <a:r>
              <a:t/>
            </a:r>
            <a:endParaRPr sz="500">
              <a:solidFill>
                <a:srgbClr val="7F7F7F"/>
              </a:solidFill>
              <a:latin typeface="Calibri"/>
              <a:ea typeface="Calibri"/>
              <a:cs typeface="Calibri"/>
              <a:sym typeface="Calibri"/>
            </a:endParaRPr>
          </a:p>
        </p:txBody>
      </p:sp>
      <p:pic>
        <p:nvPicPr>
          <p:cNvPr id="10" name="Shape 10"/>
          <p:cNvPicPr preferRelativeResize="0"/>
          <p:nvPr/>
        </p:nvPicPr>
        <p:blipFill rotWithShape="1">
          <a:blip r:embed="rId1">
            <a:alphaModFix/>
          </a:blip>
          <a:srcRect b="0" l="0" r="0" t="0"/>
          <a:stretch/>
        </p:blipFill>
        <p:spPr>
          <a:xfrm>
            <a:off x="7533765" y="4760295"/>
            <a:ext cx="1207800" cy="143100"/>
          </a:xfrm>
          <a:prstGeom prst="rect">
            <a:avLst/>
          </a:prstGeom>
          <a:noFill/>
          <a:ln>
            <a:noFill/>
          </a:ln>
        </p:spPr>
      </p:pic>
      <p:pic>
        <p:nvPicPr>
          <p:cNvPr id="11" name="Shape 11"/>
          <p:cNvPicPr preferRelativeResize="0"/>
          <p:nvPr/>
        </p:nvPicPr>
        <p:blipFill rotWithShape="1">
          <a:blip r:embed="rId2">
            <a:alphaModFix/>
          </a:blip>
          <a:srcRect b="0" l="0" r="0" t="0"/>
          <a:stretch/>
        </p:blipFill>
        <p:spPr>
          <a:xfrm>
            <a:off x="8981688" y="1540643"/>
            <a:ext cx="162300" cy="3603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localhost:4502/bin/querybuilder.json?p.hits=full&amp;property=jcr%3atitle&amp;property.value=Triangle" TargetMode="External"/><Relationship Id="rId4" Type="http://schemas.openxmlformats.org/officeDocument/2006/relationships/hyperlink" Target="http://localhost:4502/bin/querybuilder.json?p.hits=selective&amp;p.properties=sling%3aresourceType%20jcr%3aprimaryType&amp;property=jcr%3atitle&amp;property.value=Triangle" TargetMode="External"/><Relationship Id="rId5" Type="http://schemas.openxmlformats.org/officeDocument/2006/relationships/hyperlink" Target="http://localhost:4502/bin/querybuilder.json?p.hits=full&amp;p.nodedepth=5&amp;property=jcr%3atitle&amp;property.value=Triangle" TargetMode="External"/><Relationship Id="rId6" Type="http://schemas.openxmlformats.org/officeDocument/2006/relationships/hyperlink" Target="http://localhost:4502/bin/querybuilder.json?1_property=jcr%3acontent%2fcq%3atags&amp;2_property=jcr%3acontent%2fcq%3atemplate&amp;2_property.value=%2fapps%2fgeometrixx%2ftemplates%2fcontentpage&amp;orderby=%40jcr%3ascore&amp;orderby.sort=desc&amp;p.facets=true&amp;type=cq%3aPage" TargetMode="External"/><Relationship Id="rId7" Type="http://schemas.openxmlformats.org/officeDocument/2006/relationships/hyperlink" Target="http://localhost:4502/bin/querybuilder.json?1_property=jcr%3acontent%2fcq%3atags&amp;2_property=jcr%3acontent%2fcq%3atemplate&amp;2_property.value=%2fapps%2fgeometrixx%2ftemplates%2fcontentpage&amp;orderby=%40jcr%3ascore&amp;orderby.sort=desc&amp;p.facets=true&amp;type=cq%3aPa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localhost:4502/system/console/services?filter=%28component.factory%3Dcom.day.cq.search.eval.PredicateEvaluator%2F*%29" TargetMode="External"/><Relationship Id="rId4" Type="http://schemas.openxmlformats.org/officeDocument/2006/relationships/hyperlink" Target="https://docs.adobe.com/docs/en/aem/6-1/ref/javadoc/com/day/cq/search/eval/PredicateEvaluator.html" TargetMode="External"/><Relationship Id="rId5"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ocalhost:4502/bin/querybuilder.json?type=cq:Page&amp;tagid=marketing:interest/product&amp;tagid.property=jcr:content/cq:tags" TargetMode="External"/><Relationship Id="rId4" Type="http://schemas.openxmlformats.org/officeDocument/2006/relationships/hyperlink" Target="http://localhost:4502/libs/cq/search/content/querydebug.html?_charset_=UTF-8&amp;facets=on&amp;query=type%3Dcq%3APage%0D%0Atagid%3Dmarketing%3Ainterest%2Fproduct%0D%0Atagid.property%3Djcr%3Acontent%2Fcq%3Atags" TargetMode="External"/><Relationship Id="rId9" Type="http://schemas.openxmlformats.org/officeDocument/2006/relationships/hyperlink" Target="http://localhost:4502/libs/cq/search/content/querydebug.html?_charset_=UTF-8&amp;facets=on&amp;query=p.hits%3Dfull%0D%0Aproperty%3Djcr%3Atitle%0D%0Aproperty.value%3DTriangle" TargetMode="External"/><Relationship Id="rId5" Type="http://schemas.openxmlformats.org/officeDocument/2006/relationships/hyperlink" Target="http://localhost:4502/bin/querybuilder.json?type=cq:Page&amp;tagid=marketing:interest/product&amp;tagid.property=jcr:content/cq:tags" TargetMode="External"/><Relationship Id="rId6" Type="http://schemas.openxmlformats.org/officeDocument/2006/relationships/hyperlink" Target="http://localhost:4502/bin/querybuilder.json?fulltext=Management&amp;group.1_path=/content/geometrixx/en/company/management&amp;group.2_path=/content/geometrixx/en/company/bod&amp;group.p.or=true" TargetMode="External"/><Relationship Id="rId7" Type="http://schemas.openxmlformats.org/officeDocument/2006/relationships/hyperlink" Target="http://localhost:4502/libs/cq/search/content/querydebug.html?_charset_=UTF-8&amp;facets=on&amp;query=fulltext%3DManagement%0D%0Agroup.1_path%3D%2Fcontent%2Fgeometrixx%2Fen%2Fcompany%2Fmanagement%0D%0Agroup.2_path%3D%2Fcontent%2Fgeometrixx%2Fen%2Fcompany%2Fbod%0D%0Agroup.p.or%3Dtrue%0D%0A" TargetMode="External"/><Relationship Id="rId8" Type="http://schemas.openxmlformats.org/officeDocument/2006/relationships/hyperlink" Target="http://localhost:4502/bin/querybuilder.json?p.hits=full&amp;property=jcr%3atitle&amp;property.value=Triangl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localhost:4502/bin/querybuilder.json?bulbasaur=Triangulation&amp;bulbasaur.path=jcr:content/par/text_1" TargetMode="External"/><Relationship Id="rId4" Type="http://schemas.openxmlformats.org/officeDocument/2006/relationships/hyperlink" Target="http://localhost:4502/libs/cq/search/content/querydebug.html?_charset_=UTF-8&amp;query=bulbasaur%3DTriangulation%0D%0Abulbasaur.path%3Djcr%3Acontent%2Fpar%2Ftext_1" TargetMode="External"/><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localhost:4502/libs/granite/operations/content/diagnosis/tool.html/_granite_queryperformance" TargetMode="Externa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ocs.adobe.com/docs/en/aem/6-2/develop/search/querybuilder-api.html" TargetMode="External"/><Relationship Id="rId4" Type="http://schemas.openxmlformats.org/officeDocument/2006/relationships/hyperlink" Target="http://www.slideshare.net/alexkli/cq5-querybuilder-adapttoberlin-2011" TargetMode="External"/><Relationship Id="rId5" Type="http://schemas.openxmlformats.org/officeDocument/2006/relationships/hyperlink" Target="https://hashimkhan.in/aem-adobecq5-code-templates/query-builder/" TargetMode="External"/><Relationship Id="rId6" Type="http://schemas.openxmlformats.org/officeDocument/2006/relationships/hyperlink" Target="http://aemtipsandtricks.blogspot.com.by/2014/07/structuring-content-for-faceted.html" TargetMode="External"/><Relationship Id="rId7" Type="http://schemas.openxmlformats.org/officeDocument/2006/relationships/hyperlink" Target="https://hashimkhan.in/tag/predic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None/>
            </a:pPr>
            <a:r>
              <a:rPr lang="en"/>
              <a:t>QueryBuilder and Custom Predicates</a:t>
            </a:r>
          </a:p>
        </p:txBody>
      </p:sp>
      <p:sp>
        <p:nvSpPr>
          <p:cNvPr id="39" name="Shape 39"/>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457200" lvl="0" marL="457200" algn="r">
              <a:spcBef>
                <a:spcPts val="0"/>
              </a:spcBef>
              <a:buNone/>
            </a:pPr>
            <a:r>
              <a:rPr lang="en" sz="2000">
                <a:solidFill>
                  <a:srgbClr val="434343"/>
                </a:solidFill>
              </a:rPr>
              <a:t>Viktor Kadol</a:t>
            </a:r>
          </a:p>
          <a:p>
            <a:pPr lvl="0">
              <a:spcBef>
                <a:spcPts val="0"/>
              </a:spcBef>
              <a:buNone/>
            </a:pPr>
            <a:r>
              <a:rPr lang="en"/>
              <a:t> </a:t>
            </a:r>
          </a:p>
        </p:txBody>
      </p:sp>
      <p:pic>
        <p:nvPicPr>
          <p:cNvPr id="40" name="Shape 40"/>
          <p:cNvPicPr preferRelativeResize="0"/>
          <p:nvPr/>
        </p:nvPicPr>
        <p:blipFill>
          <a:blip r:embed="rId3">
            <a:alphaModFix/>
          </a:blip>
          <a:stretch>
            <a:fillRect/>
          </a:stretch>
        </p:blipFill>
        <p:spPr>
          <a:xfrm>
            <a:off x="3542373" y="1274696"/>
            <a:ext cx="1698449" cy="23084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None/>
            </a:pPr>
            <a:r>
              <a:rPr lang="en"/>
              <a:t>Most Popular </a:t>
            </a:r>
          </a:p>
        </p:txBody>
      </p:sp>
      <p:sp>
        <p:nvSpPr>
          <p:cNvPr id="98" name="Shape 98"/>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Clr>
                <a:schemeClr val="dk1"/>
              </a:buClr>
              <a:buSzPct val="78571"/>
              <a:buFont typeface="Arial"/>
              <a:buNone/>
            </a:pPr>
            <a:r>
              <a:rPr b="1" lang="en"/>
              <a:t>path </a:t>
            </a:r>
            <a:r>
              <a:rPr lang="en"/>
              <a:t>: This is used to search under a  particular hierarchy only.</a:t>
            </a:r>
          </a:p>
          <a:p>
            <a:pPr indent="-228600" lvl="0" marL="457200">
              <a:spcBef>
                <a:spcPts val="0"/>
              </a:spcBef>
              <a:buClr>
                <a:srgbClr val="FF0000"/>
              </a:buClr>
              <a:buChar char="●"/>
            </a:pPr>
            <a:r>
              <a:rPr b="1" lang="en"/>
              <a:t>path.self=true</a:t>
            </a:r>
            <a:r>
              <a:rPr lang="en"/>
              <a:t> : If true searches the subtree including the main node given in path,  if false searches the subtree only.</a:t>
            </a:r>
          </a:p>
          <a:p>
            <a:pPr indent="-228600" lvl="0" marL="457200">
              <a:spcBef>
                <a:spcPts val="0"/>
              </a:spcBef>
              <a:buClr>
                <a:srgbClr val="FF0000"/>
              </a:buClr>
              <a:buChar char="●"/>
            </a:pPr>
            <a:r>
              <a:rPr b="1" lang="en"/>
              <a:t>path.exact=true</a:t>
            </a:r>
            <a:r>
              <a:rPr lang="en"/>
              <a:t> : If true exact path is matched, if false all descendants are included.</a:t>
            </a:r>
          </a:p>
          <a:p>
            <a:pPr indent="-228600" lvl="0" marL="457200">
              <a:spcBef>
                <a:spcPts val="0"/>
              </a:spcBef>
              <a:buClr>
                <a:srgbClr val="FF0000"/>
              </a:buClr>
              <a:buChar char="●"/>
            </a:pPr>
            <a:r>
              <a:rPr b="1" lang="en"/>
              <a:t>path.flat=true</a:t>
            </a:r>
            <a:r>
              <a:rPr lang="en"/>
              <a:t> : If true searches only the direct children .</a:t>
            </a:r>
          </a:p>
          <a:p>
            <a:pPr lvl="0">
              <a:spcBef>
                <a:spcPts val="0"/>
              </a:spcBef>
              <a:buNone/>
            </a:pPr>
            <a:r>
              <a:rPr b="1" lang="en"/>
              <a:t>type</a:t>
            </a:r>
            <a:r>
              <a:rPr lang="en"/>
              <a:t>: It is used for searching for a  particular nodetype only.</a:t>
            </a:r>
          </a:p>
          <a:p>
            <a:pPr lvl="0">
              <a:spcBef>
                <a:spcPts val="0"/>
              </a:spcBef>
              <a:buClr>
                <a:schemeClr val="dk1"/>
              </a:buClr>
              <a:buSzPct val="78571"/>
              <a:buFont typeface="Arial"/>
              <a:buNone/>
            </a:pPr>
            <a:r>
              <a:rPr b="1" lang="en"/>
              <a:t>property</a:t>
            </a:r>
            <a:r>
              <a:rPr lang="en"/>
              <a:t>: This is used to search for a specific property only.</a:t>
            </a:r>
          </a:p>
          <a:p>
            <a:pPr indent="-228600" lvl="0" marL="457200" rtl="0">
              <a:spcBef>
                <a:spcPts val="0"/>
              </a:spcBef>
              <a:buClr>
                <a:srgbClr val="FF0000"/>
              </a:buClr>
              <a:buChar char="●"/>
            </a:pPr>
            <a:r>
              <a:rPr b="1" lang="en"/>
              <a:t>property.value</a:t>
            </a:r>
            <a:r>
              <a:rPr lang="en"/>
              <a:t> : the property value to search . </a:t>
            </a:r>
          </a:p>
          <a:p>
            <a:pPr indent="-228600" lvl="0" marL="457200">
              <a:spcBef>
                <a:spcPts val="0"/>
              </a:spcBef>
              <a:buClr>
                <a:srgbClr val="FF0000"/>
              </a:buClr>
              <a:buChar char="●"/>
            </a:pPr>
            <a:r>
              <a:rPr b="1" lang="en"/>
              <a:t>property.depth</a:t>
            </a:r>
            <a:r>
              <a:rPr lang="en"/>
              <a:t> : The number of additional levels to search under a node. eg. if property.depth=2 then the property is searched under</a:t>
            </a:r>
          </a:p>
          <a:p>
            <a:pPr indent="-228600" lvl="0" marL="457200">
              <a:spcBef>
                <a:spcPts val="0"/>
              </a:spcBef>
              <a:buClr>
                <a:srgbClr val="FF0000"/>
              </a:buClr>
              <a:buChar char="●"/>
            </a:pPr>
            <a:r>
              <a:rPr b="1" lang="en"/>
              <a:t>property.and</a:t>
            </a:r>
            <a:r>
              <a:rPr lang="en"/>
              <a:t> :  If multiple properties are present , by default an OR operator is applied. If you want an AND ,  you may use property.and=true</a:t>
            </a:r>
          </a:p>
          <a:p>
            <a:pPr indent="-228600" lvl="0" marL="457200">
              <a:spcBef>
                <a:spcPts val="0"/>
              </a:spcBef>
              <a:buClr>
                <a:srgbClr val="FF0000"/>
              </a:buClr>
              <a:buChar char="●"/>
            </a:pPr>
            <a:r>
              <a:rPr b="1" lang="en"/>
              <a:t>property.operation</a:t>
            </a:r>
            <a:r>
              <a:rPr lang="en"/>
              <a:t> : “equals” for exact match (default), “unequals” for unequality comparison, “like” for using the jcr:like xpath function , “not” for no match , (value param will be ignored) or “exists” for existence match .(value can be true – property must exist).</a:t>
            </a: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Clr>
                <a:schemeClr val="dk1"/>
              </a:buClr>
              <a:buSzPct val="36666"/>
              <a:buFont typeface="Arial"/>
              <a:buNone/>
            </a:pPr>
            <a:r>
              <a:rPr lang="en"/>
              <a:t>Most Popular </a:t>
            </a:r>
          </a:p>
          <a:p>
            <a:pPr lvl="0">
              <a:spcBef>
                <a:spcPts val="0"/>
              </a:spcBef>
              <a:buNone/>
            </a:pPr>
            <a:r>
              <a:t/>
            </a:r>
            <a:endParaRPr/>
          </a:p>
        </p:txBody>
      </p:sp>
      <p:sp>
        <p:nvSpPr>
          <p:cNvPr id="104" name="Shape 104"/>
          <p:cNvSpPr txBox="1"/>
          <p:nvPr>
            <p:ph idx="1" type="body"/>
          </p:nvPr>
        </p:nvSpPr>
        <p:spPr>
          <a:xfrm>
            <a:off x="450031" y="871626"/>
            <a:ext cx="8426100" cy="3823200"/>
          </a:xfrm>
          <a:prstGeom prst="rect">
            <a:avLst/>
          </a:prstGeom>
        </p:spPr>
        <p:txBody>
          <a:bodyPr anchorCtr="0" anchor="t" bIns="68575" lIns="68575" rIns="68575" tIns="68575">
            <a:noAutofit/>
          </a:bodyPr>
          <a:lstStyle/>
          <a:p>
            <a:pPr lvl="0">
              <a:spcBef>
                <a:spcPts val="0"/>
              </a:spcBef>
              <a:buClr>
                <a:schemeClr val="dk1"/>
              </a:buClr>
              <a:buSzPct val="78571"/>
              <a:buFont typeface="Arial"/>
              <a:buNone/>
            </a:pPr>
            <a:r>
              <a:rPr b="1" lang="en"/>
              <a:t>fulltext</a:t>
            </a:r>
            <a:r>
              <a:rPr lang="en"/>
              <a:t>: It is used to search terms for fulltext search</a:t>
            </a:r>
          </a:p>
          <a:p>
            <a:pPr indent="-228600" lvl="0" marL="457200">
              <a:spcBef>
                <a:spcPts val="0"/>
              </a:spcBef>
              <a:buClr>
                <a:srgbClr val="FF0000"/>
              </a:buClr>
              <a:buChar char="●"/>
            </a:pPr>
            <a:r>
              <a:rPr b="1" lang="en"/>
              <a:t>fulltext.relPath</a:t>
            </a:r>
            <a:r>
              <a:rPr lang="en"/>
              <a:t> : the relative path to search in (eg. property or subnode) eg. fulltext.relPath=jcr:content or fulltext.relPath=jcr:content/@cq:tags</a:t>
            </a:r>
          </a:p>
          <a:p>
            <a:pPr lvl="0">
              <a:spcBef>
                <a:spcPts val="0"/>
              </a:spcBef>
              <a:buClr>
                <a:schemeClr val="dk1"/>
              </a:buClr>
              <a:buSzPct val="78571"/>
              <a:buFont typeface="Arial"/>
              <a:buNone/>
            </a:pPr>
            <a:r>
              <a:rPr b="1" lang="en"/>
              <a:t>daterange </a:t>
            </a:r>
            <a:r>
              <a:rPr lang="en"/>
              <a:t>: This predicate is used to search a date property range.</a:t>
            </a:r>
          </a:p>
          <a:p>
            <a:pPr indent="-228600" lvl="0" marL="457200">
              <a:spcBef>
                <a:spcPts val="0"/>
              </a:spcBef>
              <a:buClr>
                <a:srgbClr val="FF0000"/>
              </a:buClr>
              <a:buChar char="●"/>
            </a:pPr>
            <a:r>
              <a:rPr b="1" lang="en"/>
              <a:t>daterange.property</a:t>
            </a:r>
            <a:r>
              <a:rPr lang="en"/>
              <a:t> : Specify a property which is searched.</a:t>
            </a:r>
          </a:p>
          <a:p>
            <a:pPr indent="-228600" lvl="0" marL="457200">
              <a:spcBef>
                <a:spcPts val="0"/>
              </a:spcBef>
              <a:buClr>
                <a:srgbClr val="FF0000"/>
              </a:buClr>
              <a:buChar char="●"/>
            </a:pPr>
            <a:r>
              <a:rPr b="1" lang="en"/>
              <a:t>daterange.lowerBound</a:t>
            </a:r>
            <a:r>
              <a:rPr lang="en"/>
              <a:t> :  Fix a lower bound eg. 2010-07-25</a:t>
            </a:r>
          </a:p>
          <a:p>
            <a:pPr indent="-228600" lvl="0" marL="457200">
              <a:spcBef>
                <a:spcPts val="0"/>
              </a:spcBef>
              <a:buClr>
                <a:srgbClr val="FF0000"/>
              </a:buClr>
              <a:buChar char="●"/>
            </a:pPr>
            <a:r>
              <a:rPr b="1" lang="en"/>
              <a:t>daterange.lowerOperation</a:t>
            </a:r>
            <a:r>
              <a:rPr lang="en"/>
              <a:t> : “&gt;” (default) or “&gt;=”</a:t>
            </a:r>
          </a:p>
          <a:p>
            <a:pPr indent="-228600" lvl="0" marL="457200">
              <a:spcBef>
                <a:spcPts val="0"/>
              </a:spcBef>
              <a:buClr>
                <a:srgbClr val="FF0000"/>
              </a:buClr>
              <a:buChar char="●"/>
            </a:pPr>
            <a:r>
              <a:rPr b="1" lang="en"/>
              <a:t>daterange.upperBound</a:t>
            </a:r>
            <a:r>
              <a:rPr lang="en"/>
              <a:t>:  Fix a lower bound eg. 2013-07-26</a:t>
            </a:r>
          </a:p>
          <a:p>
            <a:pPr indent="-228600" lvl="0" marL="457200">
              <a:spcBef>
                <a:spcPts val="0"/>
              </a:spcBef>
              <a:buClr>
                <a:srgbClr val="FF0000"/>
              </a:buClr>
              <a:buChar char="●"/>
            </a:pPr>
            <a:r>
              <a:rPr b="1" lang="en"/>
              <a:t>daterange.upperOperation:</a:t>
            </a:r>
            <a:r>
              <a:rPr lang="en"/>
              <a:t> “&lt;” (default) or “&lt;=”</a:t>
            </a:r>
          </a:p>
          <a:p>
            <a:pPr lvl="0">
              <a:spcBef>
                <a:spcPts val="0"/>
              </a:spcBef>
              <a:buClr>
                <a:schemeClr val="dk1"/>
              </a:buClr>
              <a:buSzPct val="78571"/>
              <a:buFont typeface="Arial"/>
              <a:buNone/>
            </a:pPr>
            <a:r>
              <a:rPr b="1" lang="en"/>
              <a:t>relativedaterange</a:t>
            </a:r>
            <a:r>
              <a:rPr lang="en"/>
              <a:t>: It is an extension of daterange which uses relative offsets to server time. It also supports 1s 2m 3h 4d 5w 6M 7y</a:t>
            </a:r>
          </a:p>
          <a:p>
            <a:pPr indent="-228600" lvl="0" marL="457200">
              <a:spcBef>
                <a:spcPts val="0"/>
              </a:spcBef>
              <a:buClr>
                <a:srgbClr val="FF0000"/>
              </a:buClr>
              <a:buChar char="●"/>
            </a:pPr>
            <a:r>
              <a:rPr b="1" lang="en"/>
              <a:t>relativedaterange.lowerBound </a:t>
            </a:r>
            <a:r>
              <a:rPr lang="en"/>
              <a:t>: Lower bound offset, default=0</a:t>
            </a:r>
          </a:p>
          <a:p>
            <a:pPr indent="-228600" lvl="0" marL="457200">
              <a:spcBef>
                <a:spcPts val="0"/>
              </a:spcBef>
              <a:buClr>
                <a:srgbClr val="FF0000"/>
              </a:buClr>
              <a:buChar char="●"/>
            </a:pPr>
            <a:r>
              <a:rPr b="1" lang="en"/>
              <a:t>relativedaterange.upperBound </a:t>
            </a:r>
            <a:r>
              <a:rPr lang="en"/>
              <a:t>: Upper bound Offset .</a:t>
            </a: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Clr>
                <a:schemeClr val="dk1"/>
              </a:buClr>
              <a:buSzPct val="36666"/>
              <a:buFont typeface="Arial"/>
              <a:buNone/>
            </a:pPr>
            <a:r>
              <a:rPr lang="en"/>
              <a:t>Most Popular </a:t>
            </a:r>
          </a:p>
          <a:p>
            <a:pPr lvl="0">
              <a:spcBef>
                <a:spcPts val="0"/>
              </a:spcBef>
              <a:buNone/>
            </a:pPr>
            <a:r>
              <a:t/>
            </a:r>
            <a:endParaRPr/>
          </a:p>
        </p:txBody>
      </p:sp>
      <p:sp>
        <p:nvSpPr>
          <p:cNvPr id="110" name="Shape 110"/>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Clr>
                <a:schemeClr val="dk1"/>
              </a:buClr>
              <a:buSzPct val="78571"/>
              <a:buFont typeface="Arial"/>
              <a:buNone/>
            </a:pPr>
            <a:r>
              <a:rPr b="1" lang="en"/>
              <a:t>nodename</a:t>
            </a:r>
            <a:r>
              <a:rPr lang="en"/>
              <a:t>: This is used to search exact nodenames for the result set. It allows few wildcards like: nodename=text* will search for any character or no character after text. nodename=text? will search for any character after text.</a:t>
            </a:r>
          </a:p>
          <a:p>
            <a:pPr lvl="0">
              <a:spcBef>
                <a:spcPts val="0"/>
              </a:spcBef>
              <a:buClr>
                <a:schemeClr val="dk1"/>
              </a:buClr>
              <a:buSzPct val="78571"/>
              <a:buFont typeface="Arial"/>
              <a:buNone/>
            </a:pPr>
            <a:r>
              <a:rPr b="1" lang="en"/>
              <a:t>tagid</a:t>
            </a:r>
            <a:r>
              <a:rPr lang="en"/>
              <a:t>: This predicate is used to search for a particular tag on a page. You may specify the exact tagid of a tag in this predicate</a:t>
            </a:r>
          </a:p>
          <a:p>
            <a:pPr indent="-228600" lvl="0" marL="457200">
              <a:spcBef>
                <a:spcPts val="0"/>
              </a:spcBef>
              <a:buClr>
                <a:srgbClr val="FF0000"/>
              </a:buClr>
              <a:buChar char="●"/>
            </a:pPr>
            <a:r>
              <a:rPr b="1" lang="en"/>
              <a:t>tagid.property</a:t>
            </a:r>
            <a:r>
              <a:rPr lang="en"/>
              <a:t>:  this may be used to specify the path of node where tags are stored.</a:t>
            </a:r>
          </a:p>
          <a:p>
            <a:pPr lvl="0">
              <a:spcBef>
                <a:spcPts val="0"/>
              </a:spcBef>
              <a:buClr>
                <a:schemeClr val="dk1"/>
              </a:buClr>
              <a:buSzPct val="78571"/>
              <a:buFont typeface="Arial"/>
              <a:buNone/>
            </a:pPr>
            <a:r>
              <a:rPr b="1" lang="en"/>
              <a:t>group</a:t>
            </a:r>
            <a:r>
              <a:rPr lang="en"/>
              <a:t>:  This predicate is used to create logical conditions in your query. You can create complex conditions using OR &amp; AND operators in different groups.  e.g:</a:t>
            </a:r>
          </a:p>
          <a:p>
            <a:pPr indent="0" lvl="0" marL="457200" rtl="0">
              <a:lnSpc>
                <a:spcPct val="107608"/>
              </a:lnSpc>
              <a:spcBef>
                <a:spcPts val="0"/>
              </a:spcBef>
              <a:buNone/>
            </a:pPr>
            <a:r>
              <a:rPr lang="en" sz="1150">
                <a:solidFill>
                  <a:srgbClr val="333A42"/>
                </a:solidFill>
                <a:highlight>
                  <a:srgbClr val="FFFFFF"/>
                </a:highlight>
                <a:latin typeface="Consolas"/>
                <a:ea typeface="Consolas"/>
                <a:cs typeface="Consolas"/>
                <a:sym typeface="Consolas"/>
              </a:rPr>
              <a:t>path=/home/users</a:t>
            </a:r>
          </a:p>
          <a:p>
            <a:pPr indent="-69850" lvl="0" marL="457200">
              <a:lnSpc>
                <a:spcPct val="107608"/>
              </a:lnSpc>
              <a:spcBef>
                <a:spcPts val="0"/>
              </a:spcBef>
              <a:buClr>
                <a:schemeClr val="dk1"/>
              </a:buClr>
              <a:buSzPct val="91666"/>
              <a:buFont typeface="Arial"/>
              <a:buNone/>
            </a:pPr>
            <a:r>
              <a:rPr lang="en" sz="1150">
                <a:solidFill>
                  <a:srgbClr val="333A42"/>
                </a:solidFill>
                <a:highlight>
                  <a:srgbClr val="FFFFFF"/>
                </a:highlight>
                <a:latin typeface="Consolas"/>
                <a:ea typeface="Consolas"/>
                <a:cs typeface="Consolas"/>
                <a:sym typeface="Consolas"/>
              </a:rPr>
              <a:t>type=rep:User</a:t>
            </a:r>
          </a:p>
          <a:p>
            <a:pPr indent="0" lvl="0" marL="457200" rtl="0">
              <a:lnSpc>
                <a:spcPct val="107608"/>
              </a:lnSpc>
              <a:spcBef>
                <a:spcPts val="0"/>
              </a:spcBef>
              <a:buNone/>
            </a:pPr>
            <a:r>
              <a:rPr lang="en" sz="1150">
                <a:solidFill>
                  <a:srgbClr val="333A42"/>
                </a:solidFill>
                <a:highlight>
                  <a:srgbClr val="FFFFFF"/>
                </a:highlight>
                <a:latin typeface="Consolas"/>
                <a:ea typeface="Consolas"/>
                <a:cs typeface="Consolas"/>
                <a:sym typeface="Consolas"/>
              </a:rPr>
              <a:t>group.1_daterange.property=jcr:created</a:t>
            </a:r>
          </a:p>
          <a:p>
            <a:pPr indent="0" lvl="0" marL="457200" rtl="0">
              <a:lnSpc>
                <a:spcPct val="107608"/>
              </a:lnSpc>
              <a:spcBef>
                <a:spcPts val="0"/>
              </a:spcBef>
              <a:buNone/>
            </a:pPr>
            <a:r>
              <a:rPr lang="en" sz="1150">
                <a:solidFill>
                  <a:srgbClr val="333A42"/>
                </a:solidFill>
                <a:highlight>
                  <a:srgbClr val="FFFFFF"/>
                </a:highlight>
                <a:latin typeface="Consolas"/>
                <a:ea typeface="Consolas"/>
                <a:cs typeface="Consolas"/>
                <a:sym typeface="Consolas"/>
              </a:rPr>
              <a:t>group.1_daterange.lowerBound=2015-08-18</a:t>
            </a:r>
          </a:p>
          <a:p>
            <a:pPr indent="-69850" lvl="0" marL="457200">
              <a:lnSpc>
                <a:spcPct val="107608"/>
              </a:lnSpc>
              <a:spcBef>
                <a:spcPts val="0"/>
              </a:spcBef>
              <a:buClr>
                <a:schemeClr val="dk1"/>
              </a:buClr>
              <a:buSzPct val="91666"/>
              <a:buFont typeface="Arial"/>
              <a:buNone/>
            </a:pPr>
            <a:r>
              <a:rPr lang="en" sz="1150">
                <a:solidFill>
                  <a:srgbClr val="333A42"/>
                </a:solidFill>
                <a:highlight>
                  <a:srgbClr val="FFFFFF"/>
                </a:highlight>
                <a:latin typeface="Consolas"/>
                <a:ea typeface="Consolas"/>
                <a:cs typeface="Consolas"/>
                <a:sym typeface="Consolas"/>
              </a:rPr>
              <a:t>group.1_daterange.upperBound=2016-08-19</a:t>
            </a:r>
          </a:p>
          <a:p>
            <a:pPr indent="0" lvl="0" marL="457200" rtl="0">
              <a:lnSpc>
                <a:spcPct val="107608"/>
              </a:lnSpc>
              <a:spcBef>
                <a:spcPts val="0"/>
              </a:spcBef>
              <a:buNone/>
            </a:pPr>
            <a:r>
              <a:rPr lang="en" sz="1150">
                <a:solidFill>
                  <a:srgbClr val="333A42"/>
                </a:solidFill>
                <a:highlight>
                  <a:srgbClr val="FFFFFF"/>
                </a:highlight>
                <a:latin typeface="Consolas"/>
                <a:ea typeface="Consolas"/>
                <a:cs typeface="Consolas"/>
                <a:sym typeface="Consolas"/>
              </a:rPr>
              <a:t>group.2_daterange.property=cq:lastModified</a:t>
            </a:r>
          </a:p>
          <a:p>
            <a:pPr indent="0" lvl="0" marL="457200" rtl="0">
              <a:lnSpc>
                <a:spcPct val="107608"/>
              </a:lnSpc>
              <a:spcBef>
                <a:spcPts val="0"/>
              </a:spcBef>
              <a:buNone/>
            </a:pPr>
            <a:r>
              <a:rPr lang="en" sz="1150">
                <a:solidFill>
                  <a:srgbClr val="333A42"/>
                </a:solidFill>
                <a:highlight>
                  <a:srgbClr val="FFFFFF"/>
                </a:highlight>
                <a:latin typeface="Consolas"/>
                <a:ea typeface="Consolas"/>
                <a:cs typeface="Consolas"/>
                <a:sym typeface="Consolas"/>
              </a:rPr>
              <a:t>group.2_daterange.lowerBound=2015-08-18</a:t>
            </a:r>
          </a:p>
          <a:p>
            <a:pPr indent="-69850" lvl="0" marL="457200">
              <a:lnSpc>
                <a:spcPct val="107608"/>
              </a:lnSpc>
              <a:spcBef>
                <a:spcPts val="0"/>
              </a:spcBef>
              <a:buClr>
                <a:schemeClr val="dk1"/>
              </a:buClr>
              <a:buSzPct val="91666"/>
              <a:buFont typeface="Arial"/>
              <a:buNone/>
            </a:pPr>
            <a:r>
              <a:rPr lang="en" sz="1150">
                <a:solidFill>
                  <a:srgbClr val="333A42"/>
                </a:solidFill>
                <a:highlight>
                  <a:srgbClr val="FFFFFF"/>
                </a:highlight>
                <a:latin typeface="Consolas"/>
                <a:ea typeface="Consolas"/>
                <a:cs typeface="Consolas"/>
                <a:sym typeface="Consolas"/>
              </a:rPr>
              <a:t>group.2_daterange.upperBound=2016-08-19</a:t>
            </a:r>
          </a:p>
          <a:p>
            <a:pPr indent="-69850" lvl="0" marL="457200">
              <a:lnSpc>
                <a:spcPct val="107608"/>
              </a:lnSpc>
              <a:spcBef>
                <a:spcPts val="0"/>
              </a:spcBef>
              <a:buClr>
                <a:schemeClr val="dk1"/>
              </a:buClr>
              <a:buSzPct val="91666"/>
              <a:buFont typeface="Arial"/>
              <a:buNone/>
            </a:pPr>
            <a:r>
              <a:rPr lang="en" sz="1150">
                <a:solidFill>
                  <a:srgbClr val="333A42"/>
                </a:solidFill>
                <a:highlight>
                  <a:srgbClr val="FFFFFF"/>
                </a:highlight>
                <a:latin typeface="Consolas"/>
                <a:ea typeface="Consolas"/>
                <a:cs typeface="Consolas"/>
                <a:sym typeface="Consolas"/>
              </a:rPr>
              <a:t>group.p.or=true</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Clr>
                <a:schemeClr val="dk1"/>
              </a:buClr>
              <a:buSzPct val="36666"/>
              <a:buFont typeface="Arial"/>
              <a:buNone/>
            </a:pPr>
            <a:r>
              <a:rPr lang="en"/>
              <a:t>Most Popular </a:t>
            </a:r>
          </a:p>
          <a:p>
            <a:pPr lvl="0">
              <a:spcBef>
                <a:spcPts val="0"/>
              </a:spcBef>
              <a:buNone/>
            </a:pPr>
            <a:r>
              <a:t/>
            </a:r>
            <a:endParaRPr/>
          </a:p>
        </p:txBody>
      </p:sp>
      <p:sp>
        <p:nvSpPr>
          <p:cNvPr id="116" name="Shape 116"/>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Clr>
                <a:schemeClr val="dk1"/>
              </a:buClr>
              <a:buSzPct val="78571"/>
              <a:buFont typeface="Arial"/>
              <a:buNone/>
            </a:pPr>
            <a:r>
              <a:rPr b="1" lang="en"/>
              <a:t>orderBy</a:t>
            </a:r>
            <a:r>
              <a:rPr lang="en"/>
              <a:t>: This predicate is used to sort the result sets obtained in the query. e.g. orderby=@jcr:score or orderby=@jcr:content/cq:lastModified</a:t>
            </a:r>
          </a:p>
          <a:p>
            <a:pPr indent="-228600" lvl="0" marL="457200">
              <a:spcBef>
                <a:spcPts val="0"/>
              </a:spcBef>
              <a:buChar char="●"/>
            </a:pPr>
            <a:r>
              <a:rPr b="1" lang="en"/>
              <a:t>orderby.sort:</a:t>
            </a:r>
            <a:r>
              <a:rPr lang="en"/>
              <a:t> You may define the sorting way for the search results e.g.  desc for descending and “” for ascending.</a:t>
            </a:r>
          </a:p>
          <a:p>
            <a:pPr indent="-228600" lvl="0" marL="457200" rtl="0">
              <a:spcBef>
                <a:spcPts val="0"/>
              </a:spcBef>
              <a:buChar char="●"/>
            </a:pPr>
            <a:r>
              <a:rPr b="1" lang="en"/>
              <a:t>orderby:path</a:t>
            </a:r>
            <a:r>
              <a:rPr lang="en"/>
              <a:t> : this can also be used to sort by path.</a:t>
            </a:r>
          </a:p>
          <a:p>
            <a:pPr lvl="0" rtl="0">
              <a:spcBef>
                <a:spcPts val="0"/>
              </a:spcBef>
              <a:buNone/>
            </a:pPr>
            <a:r>
              <a:rPr b="1" lang="en"/>
              <a:t>p.hits=</a:t>
            </a:r>
            <a:r>
              <a:rPr lang="en"/>
              <a:t>full:  Use this when you want to return all the properties in a node.</a:t>
            </a:r>
            <a:r>
              <a:rPr lang="en" u="sng">
                <a:solidFill>
                  <a:schemeClr val="hlink"/>
                </a:solidFill>
                <a:hlinkClick r:id="rId3"/>
              </a:rPr>
              <a:t>Example</a:t>
            </a:r>
          </a:p>
          <a:p>
            <a:pPr lvl="0" rtl="0">
              <a:spcBef>
                <a:spcPts val="0"/>
              </a:spcBef>
              <a:buNone/>
            </a:pPr>
            <a:r>
              <a:rPr b="1" lang="en"/>
              <a:t>p.hits</a:t>
            </a:r>
            <a:r>
              <a:rPr lang="en"/>
              <a:t>=selective: Use this if you want to return selective properties in search result. Use this with</a:t>
            </a:r>
          </a:p>
          <a:p>
            <a:pPr lvl="0" rtl="0">
              <a:spcBef>
                <a:spcPts val="0"/>
              </a:spcBef>
              <a:buNone/>
            </a:pPr>
            <a:r>
              <a:rPr b="1" lang="en"/>
              <a:t>p.properties</a:t>
            </a:r>
            <a:r>
              <a:rPr lang="en"/>
              <a:t>=sling:resourceType jcr:primaryType </a:t>
            </a:r>
            <a:r>
              <a:rPr lang="en" u="sng">
                <a:solidFill>
                  <a:schemeClr val="hlink"/>
                </a:solidFill>
                <a:hlinkClick r:id="rId4"/>
              </a:rPr>
              <a:t>Example</a:t>
            </a:r>
          </a:p>
          <a:p>
            <a:pPr lvl="0" rtl="0">
              <a:spcBef>
                <a:spcPts val="0"/>
              </a:spcBef>
              <a:buNone/>
            </a:pPr>
            <a:r>
              <a:rPr b="1" lang="en"/>
              <a:t>p.nodedepth</a:t>
            </a:r>
            <a:r>
              <a:rPr lang="en"/>
              <a:t>: Use this when you need properties of a node and its child nodes in the same search result. Use this with p.hits=full </a:t>
            </a:r>
            <a:r>
              <a:rPr lang="en" u="sng">
                <a:solidFill>
                  <a:schemeClr val="hlink"/>
                </a:solidFill>
                <a:hlinkClick r:id="rId5"/>
              </a:rPr>
              <a:t>Example</a:t>
            </a:r>
          </a:p>
          <a:p>
            <a:pPr lvl="0" rtl="0">
              <a:spcBef>
                <a:spcPts val="0"/>
              </a:spcBef>
              <a:buNone/>
            </a:pPr>
            <a:r>
              <a:rPr b="1" lang="en"/>
              <a:t>p.facets</a:t>
            </a:r>
            <a:r>
              <a:rPr lang="en"/>
              <a:t>=true : This will be used to Search Facets based search for the assigned Query. If you want to calculate the count of tags which are present in your search result or you want to know how many templates for a particular page are there etc, you may go with Facets based search . </a:t>
            </a:r>
            <a:r>
              <a:rPr lang="en" u="sng">
                <a:solidFill>
                  <a:schemeClr val="hlink"/>
                </a:solidFill>
                <a:hlinkClick r:id="rId6"/>
              </a:rPr>
              <a:t>Example</a:t>
            </a:r>
          </a:p>
          <a:p>
            <a:pPr lvl="0" rtl="0">
              <a:lnSpc>
                <a:spcPct val="115000"/>
              </a:lnSpc>
              <a:spcBef>
                <a:spcPts val="0"/>
              </a:spcBef>
              <a:spcAft>
                <a:spcPts val="1700"/>
              </a:spcAft>
              <a:buNone/>
            </a:pPr>
            <a:r>
              <a:t/>
            </a:r>
            <a:endParaRPr sz="1150">
              <a:solidFill>
                <a:srgbClr val="426F86"/>
              </a:solidFill>
              <a:highlight>
                <a:srgbClr val="FFFFFF"/>
              </a:highlight>
              <a:latin typeface="Georgia"/>
              <a:ea typeface="Georgia"/>
              <a:cs typeface="Georgia"/>
              <a:sym typeface="Georgia"/>
              <a:hlinkClick r:id="rId7"/>
            </a:endParaRPr>
          </a:p>
          <a:p>
            <a:pPr lv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None/>
            </a:pPr>
            <a:r>
              <a:rPr lang="en"/>
              <a:t>Gotta Catch ‘Em All !</a:t>
            </a:r>
          </a:p>
        </p:txBody>
      </p:sp>
      <p:sp>
        <p:nvSpPr>
          <p:cNvPr id="122" name="Shape 122"/>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None/>
            </a:pPr>
            <a:r>
              <a:rPr lang="en" sz="1000" u="sng">
                <a:solidFill>
                  <a:schemeClr val="hlink"/>
                </a:solidFill>
                <a:hlinkClick r:id="rId3"/>
              </a:rPr>
              <a:t>http://localhost:4502/system/console/services?filter=%28component.factory%3Dcom.day.cq.search.eval.PredicateEvaluator%2F*%29</a:t>
            </a:r>
          </a:p>
          <a:p>
            <a:pPr lvl="0">
              <a:spcBef>
                <a:spcPts val="0"/>
              </a:spcBef>
              <a:buNone/>
            </a:pPr>
            <a:r>
              <a:rPr lang="en" sz="1000" u="sng">
                <a:solidFill>
                  <a:schemeClr val="hlink"/>
                </a:solidFill>
                <a:hlinkClick r:id="rId4"/>
              </a:rPr>
              <a:t>https://docs.adobe.com/docs/en/aem/6-1/ref/javadoc/com/day/cq/search/eval/PredicateEvaluator.html</a:t>
            </a:r>
            <a:r>
              <a:rPr lang="en" sz="1000"/>
              <a:t> </a:t>
            </a:r>
          </a:p>
          <a:p>
            <a:pPr lvl="0">
              <a:spcBef>
                <a:spcPts val="0"/>
              </a:spcBef>
              <a:buNone/>
            </a:pPr>
            <a:r>
              <a:t/>
            </a:r>
            <a:endParaRPr sz="1000"/>
          </a:p>
          <a:p>
            <a:pPr lvl="0">
              <a:spcBef>
                <a:spcPts val="0"/>
              </a:spcBef>
              <a:buNone/>
            </a:pPr>
            <a:r>
              <a:t/>
            </a:r>
            <a:endParaRPr sz="1000"/>
          </a:p>
          <a:p>
            <a:pPr lvl="0">
              <a:spcBef>
                <a:spcPts val="0"/>
              </a:spcBef>
              <a:buNone/>
            </a:pPr>
            <a:r>
              <a:t/>
            </a:r>
            <a:endParaRPr sz="1000"/>
          </a:p>
          <a:p>
            <a:pPr lvl="0">
              <a:spcBef>
                <a:spcPts val="0"/>
              </a:spcBef>
              <a:buNone/>
            </a:pPr>
            <a:r>
              <a:rPr lang="en" sz="1000"/>
              <a:t> </a:t>
            </a:r>
          </a:p>
          <a:p>
            <a:pPr lvl="0">
              <a:spcBef>
                <a:spcPts val="0"/>
              </a:spcBef>
              <a:buNone/>
            </a:pPr>
            <a:r>
              <a:t/>
            </a:r>
            <a:endParaRPr sz="1000"/>
          </a:p>
        </p:txBody>
      </p:sp>
      <p:pic>
        <p:nvPicPr>
          <p:cNvPr id="123" name="Shape 123"/>
          <p:cNvPicPr preferRelativeResize="0"/>
          <p:nvPr/>
        </p:nvPicPr>
        <p:blipFill>
          <a:blip r:embed="rId5">
            <a:alphaModFix/>
          </a:blip>
          <a:stretch>
            <a:fillRect/>
          </a:stretch>
        </p:blipFill>
        <p:spPr>
          <a:xfrm>
            <a:off x="532175" y="1445700"/>
            <a:ext cx="6715949" cy="32793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None/>
            </a:pPr>
            <a:r>
              <a:rPr lang="en"/>
              <a:t>Sample Queries</a:t>
            </a:r>
          </a:p>
        </p:txBody>
      </p:sp>
      <p:sp>
        <p:nvSpPr>
          <p:cNvPr id="129" name="Shape 129"/>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Clr>
                <a:schemeClr val="dk1"/>
              </a:buClr>
              <a:buSzPct val="78571"/>
              <a:buFont typeface="Arial"/>
              <a:buNone/>
            </a:pPr>
            <a:r>
              <a:rPr lang="en"/>
              <a:t>Search for pages tagged with a certain tag</a:t>
            </a:r>
          </a:p>
          <a:p>
            <a:pPr lvl="0" rtl="0">
              <a:spcBef>
                <a:spcPts val="0"/>
              </a:spcBef>
              <a:buNone/>
            </a:pPr>
            <a:r>
              <a:rPr lang="en" u="sng">
                <a:solidFill>
                  <a:schemeClr val="hlink"/>
                </a:solidFill>
                <a:hlinkClick r:id="rId3"/>
              </a:rPr>
              <a:t>querybuilder</a:t>
            </a:r>
          </a:p>
          <a:p>
            <a:pPr lvl="0" rtl="0">
              <a:spcBef>
                <a:spcPts val="0"/>
              </a:spcBef>
              <a:buNone/>
            </a:pPr>
            <a:r>
              <a:rPr lang="en" u="sng">
                <a:solidFill>
                  <a:schemeClr val="hlink"/>
                </a:solidFill>
                <a:hlinkClick r:id="rId4"/>
              </a:rPr>
              <a:t>querydebug</a:t>
            </a:r>
            <a:r>
              <a:rPr lang="en"/>
              <a:t> </a:t>
            </a:r>
          </a:p>
          <a:p>
            <a:pPr lvl="0">
              <a:spcBef>
                <a:spcPts val="0"/>
              </a:spcBef>
              <a:buClr>
                <a:schemeClr val="dk1"/>
              </a:buClr>
              <a:buSzPct val="78571"/>
              <a:buFont typeface="Arial"/>
              <a:buNone/>
            </a:pPr>
            <a:r>
              <a:t/>
            </a:r>
            <a:endParaRPr>
              <a:hlinkClick r:id="rId5"/>
            </a:endParaRPr>
          </a:p>
          <a:p>
            <a:pPr lvl="0">
              <a:spcBef>
                <a:spcPts val="0"/>
              </a:spcBef>
              <a:buClr>
                <a:schemeClr val="dk1"/>
              </a:buClr>
              <a:buSzPct val="78571"/>
              <a:buFont typeface="Arial"/>
              <a:buNone/>
            </a:pPr>
            <a:r>
              <a:rPr lang="en"/>
              <a:t>Search under multiple paths (using groups)</a:t>
            </a:r>
          </a:p>
          <a:p>
            <a:pPr lvl="0" rtl="0">
              <a:spcBef>
                <a:spcPts val="0"/>
              </a:spcBef>
              <a:buNone/>
            </a:pPr>
            <a:r>
              <a:rPr lang="en" u="sng">
                <a:solidFill>
                  <a:schemeClr val="hlink"/>
                </a:solidFill>
                <a:hlinkClick r:id="rId6"/>
              </a:rPr>
              <a:t>querybuilder</a:t>
            </a:r>
          </a:p>
          <a:p>
            <a:pPr lvl="0">
              <a:spcBef>
                <a:spcPts val="0"/>
              </a:spcBef>
              <a:buClr>
                <a:schemeClr val="dk1"/>
              </a:buClr>
              <a:buSzPct val="78571"/>
              <a:buFont typeface="Arial"/>
              <a:buNone/>
            </a:pPr>
            <a:r>
              <a:rPr lang="en" u="sng">
                <a:solidFill>
                  <a:schemeClr val="hlink"/>
                </a:solidFill>
                <a:hlinkClick r:id="rId7"/>
              </a:rPr>
              <a:t>querydebug</a:t>
            </a:r>
            <a:r>
              <a:rPr lang="en"/>
              <a:t>  </a:t>
            </a:r>
          </a:p>
          <a:p>
            <a:pPr lvl="0" rtl="0">
              <a:spcBef>
                <a:spcPts val="0"/>
              </a:spcBef>
              <a:buNone/>
            </a:pPr>
            <a:r>
              <a:t/>
            </a:r>
            <a:endParaRPr/>
          </a:p>
          <a:p>
            <a:pPr lvl="0">
              <a:spcBef>
                <a:spcPts val="0"/>
              </a:spcBef>
              <a:buClr>
                <a:schemeClr val="dk1"/>
              </a:buClr>
              <a:buSzPct val="78571"/>
              <a:buFont typeface="Arial"/>
              <a:buNone/>
            </a:pPr>
            <a:r>
              <a:rPr lang="en"/>
              <a:t>Specify p.hits=full, in which case all properties will be included for each node:</a:t>
            </a:r>
          </a:p>
          <a:p>
            <a:pPr lvl="0" rtl="0">
              <a:spcBef>
                <a:spcPts val="0"/>
              </a:spcBef>
              <a:buNone/>
            </a:pPr>
            <a:r>
              <a:rPr lang="en" u="sng">
                <a:solidFill>
                  <a:schemeClr val="hlink"/>
                </a:solidFill>
                <a:hlinkClick r:id="rId8"/>
              </a:rPr>
              <a:t>querybuilder</a:t>
            </a:r>
          </a:p>
          <a:p>
            <a:pPr lvl="0" rtl="0">
              <a:spcBef>
                <a:spcPts val="0"/>
              </a:spcBef>
              <a:buNone/>
            </a:pPr>
            <a:r>
              <a:rPr lang="en" u="sng">
                <a:solidFill>
                  <a:schemeClr val="hlink"/>
                </a:solidFill>
                <a:hlinkClick r:id="rId9"/>
              </a:rPr>
              <a:t>querydebug</a:t>
            </a:r>
            <a:r>
              <a:rPr lang="en"/>
              <a:t>  </a:t>
            </a:r>
          </a:p>
          <a:p>
            <a:pPr lvl="0" rtl="0">
              <a:spcBef>
                <a:spcPts val="0"/>
              </a:spcBef>
              <a:buNone/>
            </a:pPr>
            <a:r>
              <a:t/>
            </a:r>
            <a:endParaRPr/>
          </a:p>
          <a:p>
            <a:pPr lvl="0">
              <a:lnSpc>
                <a:spcPct val="115000"/>
              </a:lnSpc>
              <a:spcBef>
                <a:spcPts val="0"/>
              </a:spcBef>
              <a:buClr>
                <a:schemeClr val="dk1"/>
              </a:buClr>
              <a:buSzPct val="91666"/>
              <a:buFont typeface="Arial"/>
              <a:buNone/>
            </a:pPr>
            <a:r>
              <a:t/>
            </a:r>
            <a:endParaRPr sz="1200">
              <a:solidFill>
                <a:srgbClr val="333333"/>
              </a:solidFill>
              <a:latin typeface="Arial"/>
              <a:ea typeface="Arial"/>
              <a:cs typeface="Arial"/>
              <a:sym typeface="Arial"/>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ctrTitle"/>
          </p:nvPr>
        </p:nvSpPr>
        <p:spPr>
          <a:xfrm>
            <a:off x="435768" y="357187"/>
            <a:ext cx="8454600" cy="393000"/>
          </a:xfrm>
          <a:prstGeom prst="rect">
            <a:avLst/>
          </a:prstGeom>
        </p:spPr>
        <p:txBody>
          <a:bodyPr anchorCtr="0" anchor="t" bIns="68575" lIns="68575" rIns="68575" tIns="68575">
            <a:noAutofit/>
          </a:bodyPr>
          <a:lstStyle/>
          <a:p>
            <a:pPr lvl="0" rtl="0">
              <a:spcBef>
                <a:spcPts val="0"/>
              </a:spcBef>
              <a:buNone/>
            </a:pPr>
            <a:r>
              <a:rPr lang="en"/>
              <a:t>Custom Predicates</a:t>
            </a:r>
          </a:p>
        </p:txBody>
      </p:sp>
      <p:sp>
        <p:nvSpPr>
          <p:cNvPr id="135" name="Shape 135"/>
          <p:cNvSpPr txBox="1"/>
          <p:nvPr>
            <p:ph idx="1" type="body"/>
          </p:nvPr>
        </p:nvSpPr>
        <p:spPr>
          <a:xfrm>
            <a:off x="450056" y="841601"/>
            <a:ext cx="8426100" cy="3823200"/>
          </a:xfrm>
          <a:prstGeom prst="rect">
            <a:avLst/>
          </a:prstGeom>
        </p:spPr>
        <p:txBody>
          <a:bodyPr anchorCtr="0" anchor="t" bIns="68575" lIns="68575" rIns="68575" tIns="68575">
            <a:noAutofit/>
          </a:bodyPr>
          <a:lstStyle/>
          <a:p>
            <a:pPr lvl="0" rtl="0">
              <a:spcBef>
                <a:spcPts val="0"/>
              </a:spcBef>
              <a:buNone/>
            </a:pPr>
            <a:r>
              <a:rPr lang="en"/>
              <a:t> </a:t>
            </a:r>
          </a:p>
        </p:txBody>
      </p:sp>
      <p:pic>
        <p:nvPicPr>
          <p:cNvPr id="136" name="Shape 136"/>
          <p:cNvPicPr preferRelativeResize="0"/>
          <p:nvPr/>
        </p:nvPicPr>
        <p:blipFill>
          <a:blip r:embed="rId3">
            <a:alphaModFix/>
          </a:blip>
          <a:stretch>
            <a:fillRect/>
          </a:stretch>
        </p:blipFill>
        <p:spPr>
          <a:xfrm>
            <a:off x="2854072" y="1033999"/>
            <a:ext cx="2849775" cy="32265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ctrTitle"/>
          </p:nvPr>
        </p:nvSpPr>
        <p:spPr>
          <a:xfrm>
            <a:off x="435768" y="357187"/>
            <a:ext cx="8454600" cy="393000"/>
          </a:xfrm>
          <a:prstGeom prst="rect">
            <a:avLst/>
          </a:prstGeom>
        </p:spPr>
        <p:txBody>
          <a:bodyPr anchorCtr="0" anchor="t" bIns="68575" lIns="68575" rIns="68575" tIns="68575">
            <a:noAutofit/>
          </a:bodyPr>
          <a:lstStyle/>
          <a:p>
            <a:pPr lvl="0" rtl="0">
              <a:spcBef>
                <a:spcPts val="0"/>
              </a:spcBef>
              <a:buNone/>
            </a:pPr>
            <a:r>
              <a:rPr lang="en"/>
              <a:t>Predicate types</a:t>
            </a:r>
          </a:p>
        </p:txBody>
      </p:sp>
      <p:sp>
        <p:nvSpPr>
          <p:cNvPr id="142" name="Shape 142"/>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None/>
            </a:pPr>
            <a:r>
              <a:rPr lang="en" sz="1800"/>
              <a:t> XPath Predicate</a:t>
            </a:r>
          </a:p>
          <a:p>
            <a:pPr lvl="0">
              <a:spcBef>
                <a:spcPts val="0"/>
              </a:spcBef>
              <a:buNone/>
            </a:pPr>
            <a:r>
              <a:rPr lang="en"/>
              <a:t>This is used to create a Backend XPATH Query using the new custom predicates which can be defined as per need. Many of the inbuilt CQ predicates are XPATH predicates. </a:t>
            </a:r>
          </a:p>
          <a:p>
            <a:pPr lvl="0">
              <a:spcBef>
                <a:spcPts val="0"/>
              </a:spcBef>
              <a:buNone/>
            </a:pPr>
            <a:r>
              <a:rPr lang="en"/>
              <a:t>Predicate Evaluator </a:t>
            </a:r>
          </a:p>
          <a:p>
            <a:pPr lvl="0">
              <a:spcBef>
                <a:spcPts val="0"/>
              </a:spcBef>
              <a:buNone/>
            </a:pPr>
            <a:r>
              <a:rPr lang="en"/>
              <a:t>canXpath()  - true</a:t>
            </a:r>
          </a:p>
          <a:p>
            <a:pPr lvl="0">
              <a:spcBef>
                <a:spcPts val="0"/>
              </a:spcBef>
              <a:buNone/>
            </a:pPr>
            <a:r>
              <a:rPr lang="en"/>
              <a:t>canFilter() - false</a:t>
            </a:r>
          </a:p>
          <a:p>
            <a:pPr lvl="0">
              <a:spcBef>
                <a:spcPts val="0"/>
              </a:spcBef>
              <a:buClr>
                <a:schemeClr val="dk1"/>
              </a:buClr>
              <a:buSzPct val="61111"/>
              <a:buFont typeface="Arial"/>
              <a:buNone/>
            </a:pPr>
            <a:r>
              <a:rPr lang="en" sz="1800"/>
              <a:t> Filter Predicate</a:t>
            </a:r>
          </a:p>
          <a:p>
            <a:pPr lvl="0">
              <a:spcBef>
                <a:spcPts val="0"/>
              </a:spcBef>
              <a:buClr>
                <a:schemeClr val="dk1"/>
              </a:buClr>
              <a:buSzPct val="78571"/>
              <a:buFont typeface="Arial"/>
              <a:buNone/>
            </a:pPr>
            <a:r>
              <a:rPr lang="en"/>
              <a:t>This predicate is used whenever you want to Filter out some results which are not needed in the end Search Result</a:t>
            </a:r>
          </a:p>
          <a:p>
            <a:pPr lvl="0">
              <a:spcBef>
                <a:spcPts val="0"/>
              </a:spcBef>
              <a:buClr>
                <a:schemeClr val="dk1"/>
              </a:buClr>
              <a:buSzPct val="78571"/>
              <a:buFont typeface="Arial"/>
              <a:buNone/>
            </a:pPr>
            <a:r>
              <a:rPr lang="en"/>
              <a:t>Predicate Evaluator </a:t>
            </a:r>
          </a:p>
          <a:p>
            <a:pPr lvl="0">
              <a:spcBef>
                <a:spcPts val="0"/>
              </a:spcBef>
              <a:buClr>
                <a:schemeClr val="dk1"/>
              </a:buClr>
              <a:buSzPct val="78571"/>
              <a:buFont typeface="Arial"/>
              <a:buNone/>
            </a:pPr>
            <a:r>
              <a:rPr lang="en"/>
              <a:t>canXpath()  - false</a:t>
            </a:r>
          </a:p>
          <a:p>
            <a:pPr lvl="0" rtl="0">
              <a:spcBef>
                <a:spcPts val="0"/>
              </a:spcBef>
              <a:buClr>
                <a:schemeClr val="dk1"/>
              </a:buClr>
              <a:buSzPct val="78571"/>
              <a:buFont typeface="Arial"/>
              <a:buNone/>
            </a:pPr>
            <a:r>
              <a:rPr lang="en"/>
              <a:t>canFilter() - true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Clr>
                <a:schemeClr val="dk1"/>
              </a:buClr>
              <a:buSzPct val="36666"/>
              <a:buFont typeface="Arial"/>
              <a:buNone/>
            </a:pPr>
            <a:r>
              <a:rPr lang="en"/>
              <a:t>Custom Predicate</a:t>
            </a:r>
          </a:p>
          <a:p>
            <a:pPr lvl="0">
              <a:spcBef>
                <a:spcPts val="0"/>
              </a:spcBef>
              <a:buClr>
                <a:schemeClr val="dk1"/>
              </a:buClr>
              <a:buSzPct val="36666"/>
              <a:buFont typeface="Arial"/>
              <a:buNone/>
            </a:pPr>
            <a:r>
              <a:t/>
            </a:r>
            <a:endParaRPr/>
          </a:p>
          <a:p>
            <a:pPr lvl="0" rtl="0">
              <a:spcBef>
                <a:spcPts val="0"/>
              </a:spcBef>
              <a:buNone/>
            </a:pPr>
            <a:r>
              <a:t/>
            </a:r>
            <a:endParaRPr/>
          </a:p>
        </p:txBody>
      </p:sp>
      <p:sp>
        <p:nvSpPr>
          <p:cNvPr id="148" name="Shape 148"/>
          <p:cNvSpPr txBox="1"/>
          <p:nvPr>
            <p:ph idx="1" type="body"/>
          </p:nvPr>
        </p:nvSpPr>
        <p:spPr>
          <a:xfrm>
            <a:off x="450056" y="841601"/>
            <a:ext cx="8426100" cy="3823200"/>
          </a:xfrm>
          <a:prstGeom prst="rect">
            <a:avLst/>
          </a:prstGeom>
        </p:spPr>
        <p:txBody>
          <a:bodyPr anchorCtr="0" anchor="t" bIns="68575" lIns="68575" rIns="68575" tIns="68575">
            <a:noAutofit/>
          </a:bodyPr>
          <a:lstStyle/>
          <a:p>
            <a:pPr lvl="0" rtl="0">
              <a:spcBef>
                <a:spcPts val="0"/>
              </a:spcBef>
              <a:buNone/>
            </a:pPr>
            <a:r>
              <a:rPr lang="en" sz="1800"/>
              <a:t> </a:t>
            </a:r>
          </a:p>
        </p:txBody>
      </p:sp>
      <p:pic>
        <p:nvPicPr>
          <p:cNvPr id="149" name="Shape 149"/>
          <p:cNvPicPr preferRelativeResize="0"/>
          <p:nvPr/>
        </p:nvPicPr>
        <p:blipFill>
          <a:blip r:embed="rId3">
            <a:alphaModFix/>
          </a:blip>
          <a:stretch>
            <a:fillRect/>
          </a:stretch>
        </p:blipFill>
        <p:spPr>
          <a:xfrm>
            <a:off x="390900" y="841599"/>
            <a:ext cx="6004674" cy="39153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ctrTitle"/>
          </p:nvPr>
        </p:nvSpPr>
        <p:spPr>
          <a:xfrm>
            <a:off x="435768" y="357187"/>
            <a:ext cx="8454600" cy="393000"/>
          </a:xfrm>
          <a:prstGeom prst="rect">
            <a:avLst/>
          </a:prstGeom>
        </p:spPr>
        <p:txBody>
          <a:bodyPr anchorCtr="0" anchor="t" bIns="68575" lIns="68575" rIns="68575" tIns="68575">
            <a:noAutofit/>
          </a:bodyPr>
          <a:lstStyle/>
          <a:p>
            <a:pPr lvl="0" rtl="0">
              <a:spcBef>
                <a:spcPts val="0"/>
              </a:spcBef>
              <a:buClr>
                <a:schemeClr val="dk1"/>
              </a:buClr>
              <a:buSzPct val="36666"/>
              <a:buFont typeface="Arial"/>
              <a:buNone/>
            </a:pPr>
            <a:r>
              <a:rPr lang="en"/>
              <a:t>Custom Predicate</a:t>
            </a:r>
          </a:p>
          <a:p>
            <a:pPr lvl="0" rtl="0">
              <a:spcBef>
                <a:spcPts val="0"/>
              </a:spcBef>
              <a:buClr>
                <a:schemeClr val="dk1"/>
              </a:buClr>
              <a:buSzPct val="36666"/>
              <a:buFont typeface="Arial"/>
              <a:buNone/>
            </a:pPr>
            <a:r>
              <a:t/>
            </a:r>
            <a:endParaRPr/>
          </a:p>
          <a:p>
            <a:pPr lvl="0" rtl="0">
              <a:spcBef>
                <a:spcPts val="0"/>
              </a:spcBef>
              <a:buNone/>
            </a:pPr>
            <a:r>
              <a:t/>
            </a:r>
            <a:endParaRPr/>
          </a:p>
        </p:txBody>
      </p:sp>
      <p:sp>
        <p:nvSpPr>
          <p:cNvPr id="155" name="Shape 155"/>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None/>
            </a:pPr>
            <a:r>
              <a:rPr lang="en"/>
              <a:t>Predicate name</a:t>
            </a:r>
          </a:p>
          <a:p>
            <a:pPr lvl="0">
              <a:spcBef>
                <a:spcPts val="0"/>
              </a:spcBef>
              <a:buClr>
                <a:schemeClr val="dk1"/>
              </a:buClr>
              <a:buSzPct val="100000"/>
              <a:buFont typeface="Arial"/>
              <a:buNone/>
            </a:pPr>
            <a:r>
              <a:rPr lang="en" sz="1100">
                <a:solidFill>
                  <a:srgbClr val="808000"/>
                </a:solidFill>
                <a:highlight>
                  <a:srgbClr val="FFFFFF"/>
                </a:highlight>
                <a:latin typeface="Courier New"/>
                <a:ea typeface="Courier New"/>
                <a:cs typeface="Courier New"/>
                <a:sym typeface="Courier New"/>
              </a:rPr>
              <a:t>@Component</a:t>
            </a:r>
            <a:r>
              <a:rPr lang="en" sz="1100">
                <a:solidFill>
                  <a:schemeClr val="dk1"/>
                </a:solidFill>
                <a:highlight>
                  <a:srgbClr val="FFFFFF"/>
                </a:highlight>
                <a:latin typeface="Courier New"/>
                <a:ea typeface="Courier New"/>
                <a:cs typeface="Courier New"/>
                <a:sym typeface="Courier New"/>
              </a:rPr>
              <a:t>(metatype = </a:t>
            </a:r>
            <a:r>
              <a:rPr b="1" lang="en" sz="1100">
                <a:solidFill>
                  <a:srgbClr val="000080"/>
                </a:solidFill>
                <a:highlight>
                  <a:srgbClr val="FFFFFF"/>
                </a:highlight>
                <a:latin typeface="Courier New"/>
                <a:ea typeface="Courier New"/>
                <a:cs typeface="Courier New"/>
                <a:sym typeface="Courier New"/>
              </a:rPr>
              <a:t>false</a:t>
            </a:r>
            <a:r>
              <a:rPr lang="en" sz="1100">
                <a:solidFill>
                  <a:schemeClr val="dk1"/>
                </a:solidFill>
                <a:highlight>
                  <a:srgbClr val="FFFFFF"/>
                </a:highlight>
                <a:latin typeface="Courier New"/>
                <a:ea typeface="Courier New"/>
                <a:cs typeface="Courier New"/>
                <a:sym typeface="Courier New"/>
              </a:rPr>
              <a:t>, factory = </a:t>
            </a:r>
            <a:r>
              <a:rPr b="1" lang="en" sz="1100">
                <a:solidFill>
                  <a:srgbClr val="008000"/>
                </a:solidFill>
                <a:highlight>
                  <a:srgbClr val="FFFFFF"/>
                </a:highlight>
                <a:latin typeface="Courier New"/>
                <a:ea typeface="Courier New"/>
                <a:cs typeface="Courier New"/>
                <a:sym typeface="Courier New"/>
              </a:rPr>
              <a:t>"com.day.cq.search.eval.PredicateEvaluator/</a:t>
            </a:r>
            <a:r>
              <a:rPr b="1" lang="en" sz="1100">
                <a:solidFill>
                  <a:srgbClr val="FF0000"/>
                </a:solidFill>
                <a:highlight>
                  <a:srgbClr val="FFFFFF"/>
                </a:highlight>
                <a:latin typeface="Courier New"/>
                <a:ea typeface="Courier New"/>
                <a:cs typeface="Courier New"/>
                <a:sym typeface="Courier New"/>
              </a:rPr>
              <a:t>bulbasaur</a:t>
            </a:r>
            <a:r>
              <a:rPr b="1" lang="en" sz="1100">
                <a:solidFill>
                  <a:srgbClr val="008000"/>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a:t>
            </a:r>
          </a:p>
          <a:p>
            <a:pPr lvl="0">
              <a:spcBef>
                <a:spcPts val="0"/>
              </a:spcBef>
              <a:buNone/>
            </a:pPr>
            <a:r>
              <a:rPr b="1" lang="en" sz="1100">
                <a:solidFill>
                  <a:srgbClr val="000080"/>
                </a:solidFill>
                <a:highlight>
                  <a:srgbClr val="FFFFFF"/>
                </a:highlight>
                <a:latin typeface="Courier New"/>
                <a:ea typeface="Courier New"/>
                <a:cs typeface="Courier New"/>
                <a:sym typeface="Courier New"/>
              </a:rPr>
              <a:t>public class </a:t>
            </a:r>
            <a:r>
              <a:rPr lang="en" sz="1100">
                <a:solidFill>
                  <a:schemeClr val="dk1"/>
                </a:solidFill>
                <a:highlight>
                  <a:srgbClr val="FFFFFF"/>
                </a:highlight>
                <a:latin typeface="Courier New"/>
                <a:ea typeface="Courier New"/>
                <a:cs typeface="Courier New"/>
                <a:sym typeface="Courier New"/>
              </a:rPr>
              <a:t>BulbasaurPredicateEvaluator </a:t>
            </a:r>
            <a:r>
              <a:rPr b="1" lang="en" sz="1100">
                <a:solidFill>
                  <a:srgbClr val="000080"/>
                </a:solidFill>
                <a:highlight>
                  <a:srgbClr val="FFFFFF"/>
                </a:highlight>
                <a:latin typeface="Courier New"/>
                <a:ea typeface="Courier New"/>
                <a:cs typeface="Courier New"/>
                <a:sym typeface="Courier New"/>
              </a:rPr>
              <a:t>extends </a:t>
            </a:r>
            <a:r>
              <a:rPr lang="en" sz="1100">
                <a:solidFill>
                  <a:schemeClr val="dk1"/>
                </a:solidFill>
                <a:highlight>
                  <a:srgbClr val="FFFFFF"/>
                </a:highlight>
                <a:latin typeface="Courier New"/>
                <a:ea typeface="Courier New"/>
                <a:cs typeface="Courier New"/>
                <a:sym typeface="Courier New"/>
              </a:rPr>
              <a:t>AbstractPredicateEvaluator {</a:t>
            </a:r>
          </a:p>
          <a:p>
            <a:pPr lvl="0">
              <a:spcBef>
                <a:spcPts val="0"/>
              </a:spcBef>
              <a:buNone/>
            </a:pPr>
            <a:r>
              <a:rPr lang="en"/>
              <a:t>Predicate implementation</a:t>
            </a:r>
          </a:p>
          <a:p>
            <a:pPr lvl="0">
              <a:spcBef>
                <a:spcPts val="0"/>
              </a:spcBef>
              <a:buNone/>
            </a:pPr>
            <a:r>
              <a:rPr lang="en" sz="1100">
                <a:solidFill>
                  <a:schemeClr val="dk1"/>
                </a:solidFill>
                <a:highlight>
                  <a:srgbClr val="FFFFFF"/>
                </a:highlight>
                <a:latin typeface="Courier New"/>
                <a:ea typeface="Courier New"/>
                <a:cs typeface="Courier New"/>
                <a:sym typeface="Courier New"/>
              </a:rPr>
              <a:t> </a:t>
            </a:r>
            <a:r>
              <a:rPr lang="en" sz="1100">
                <a:solidFill>
                  <a:srgbClr val="808000"/>
                </a:solidFill>
                <a:highlight>
                  <a:srgbClr val="FFFFFF"/>
                </a:highlight>
                <a:latin typeface="Courier New"/>
                <a:ea typeface="Courier New"/>
                <a:cs typeface="Courier New"/>
                <a:sym typeface="Courier New"/>
              </a:rPr>
              <a:t>@Override</a:t>
            </a:r>
          </a:p>
          <a:p>
            <a:pPr lvl="0">
              <a:spcBef>
                <a:spcPts val="0"/>
              </a:spcBef>
              <a:buClr>
                <a:schemeClr val="dk1"/>
              </a:buClr>
              <a:buSzPct val="100000"/>
              <a:buFont typeface="Arial"/>
              <a:buNone/>
            </a:pPr>
            <a:r>
              <a:rPr lang="en" sz="1100">
                <a:solidFill>
                  <a:srgbClr val="808000"/>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public </a:t>
            </a:r>
            <a:r>
              <a:rPr lang="en" sz="1100">
                <a:solidFill>
                  <a:schemeClr val="dk1"/>
                </a:solidFill>
                <a:highlight>
                  <a:srgbClr val="FFFFFF"/>
                </a:highlight>
                <a:latin typeface="Courier New"/>
                <a:ea typeface="Courier New"/>
                <a:cs typeface="Courier New"/>
                <a:sym typeface="Courier New"/>
              </a:rPr>
              <a:t>String getXPathExpression(Predicate predicate, EvaluationContext context) {</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if </a:t>
            </a:r>
            <a:r>
              <a:rPr lang="en" sz="1100">
                <a:solidFill>
                  <a:schemeClr val="dk1"/>
                </a:solidFill>
                <a:highlight>
                  <a:srgbClr val="FFFFFF"/>
                </a:highlight>
                <a:latin typeface="Courier New"/>
                <a:ea typeface="Courier New"/>
                <a:cs typeface="Courier New"/>
                <a:sym typeface="Courier New"/>
              </a:rPr>
              <a:t>(!predicate.hasNonEmptyValue(</a:t>
            </a:r>
            <a:r>
              <a:rPr b="1" i="1" lang="en" sz="1100">
                <a:solidFill>
                  <a:srgbClr val="660E7A"/>
                </a:solidFill>
                <a:highlight>
                  <a:srgbClr val="FFFFFF"/>
                </a:highlight>
                <a:latin typeface="Courier New"/>
                <a:ea typeface="Courier New"/>
                <a:cs typeface="Courier New"/>
                <a:sym typeface="Courier New"/>
              </a:rPr>
              <a:t>PE_NAME</a:t>
            </a:r>
            <a:r>
              <a:rPr lang="en" sz="1100">
                <a:solidFill>
                  <a:schemeClr val="dk1"/>
                </a:solidFill>
                <a:highlight>
                  <a:srgbClr val="FFFFFF"/>
                </a:highlight>
                <a:latin typeface="Courier New"/>
                <a:ea typeface="Courier New"/>
                <a:cs typeface="Courier New"/>
                <a:sym typeface="Courier New"/>
              </a:rPr>
              <a:t>)) {</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return null</a:t>
            </a:r>
            <a:r>
              <a:rPr lang="en" sz="1100">
                <a:solidFill>
                  <a:schemeClr val="dk1"/>
                </a:solidFill>
                <a:highlight>
                  <a:srgbClr val="FFFFFF"/>
                </a:highlight>
                <a:latin typeface="Courier New"/>
                <a:ea typeface="Courier New"/>
                <a:cs typeface="Courier New"/>
                <a:sym typeface="Courier New"/>
              </a:rPr>
              <a:t>;</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a        }</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       String xpath = </a:t>
            </a:r>
            <a:r>
              <a:rPr b="1" lang="en" sz="1100">
                <a:solidFill>
                  <a:srgbClr val="008000"/>
                </a:solidFill>
                <a:highlight>
                  <a:srgbClr val="FFFFFF"/>
                </a:highlight>
                <a:latin typeface="Courier New"/>
                <a:ea typeface="Courier New"/>
                <a:cs typeface="Courier New"/>
                <a:sym typeface="Courier New"/>
              </a:rPr>
              <a:t>"jcr:contains(" </a:t>
            </a:r>
            <a:r>
              <a:rPr lang="en" sz="1100">
                <a:solidFill>
                  <a:schemeClr val="dk1"/>
                </a:solidFill>
                <a:highlight>
                  <a:srgbClr val="FFFFFF"/>
                </a:highlight>
                <a:latin typeface="Courier New"/>
                <a:ea typeface="Courier New"/>
                <a:cs typeface="Courier New"/>
                <a:sym typeface="Courier New"/>
              </a:rPr>
              <a:t>+ predicate.get(</a:t>
            </a:r>
            <a:r>
              <a:rPr b="1" i="1" lang="en" sz="1100">
                <a:solidFill>
                  <a:srgbClr val="660E7A"/>
                </a:solidFill>
                <a:highlight>
                  <a:srgbClr val="FFFFFF"/>
                </a:highlight>
                <a:latin typeface="Courier New"/>
                <a:ea typeface="Courier New"/>
                <a:cs typeface="Courier New"/>
                <a:sym typeface="Courier New"/>
              </a:rPr>
              <a:t>PE_PATH</a:t>
            </a:r>
            <a:r>
              <a:rPr lang="en" sz="1100">
                <a:solidFill>
                  <a:schemeClr val="dk1"/>
                </a:solidFill>
                <a:highlight>
                  <a:srgbClr val="FFFFFF"/>
                </a:highlight>
                <a:latin typeface="Courier New"/>
                <a:ea typeface="Courier New"/>
                <a:cs typeface="Courier New"/>
                <a:sym typeface="Courier New"/>
              </a:rPr>
              <a:t>, </a:t>
            </a:r>
            <a:r>
              <a:rPr b="1" lang="en" sz="1100">
                <a:solidFill>
                  <a:srgbClr val="008000"/>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 + </a:t>
            </a:r>
            <a:r>
              <a:rPr b="1" lang="en" sz="1100">
                <a:solidFill>
                  <a:srgbClr val="008000"/>
                </a:solidFill>
                <a:highlight>
                  <a:srgbClr val="FFFFFF"/>
                </a:highlight>
                <a:latin typeface="Courier New"/>
                <a:ea typeface="Courier New"/>
                <a:cs typeface="Courier New"/>
                <a:sym typeface="Courier New"/>
              </a:rPr>
              <a:t>", " </a:t>
            </a:r>
            <a:r>
              <a:rPr lang="en" sz="1100">
                <a:solidFill>
                  <a:schemeClr val="dk1"/>
                </a:solidFill>
                <a:highlight>
                  <a:srgbClr val="FFFFFF"/>
                </a:highlight>
                <a:latin typeface="Courier New"/>
                <a:ea typeface="Courier New"/>
                <a:cs typeface="Courier New"/>
                <a:sym typeface="Courier New"/>
              </a:rPr>
              <a:t>+</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               XPath.</a:t>
            </a:r>
            <a:r>
              <a:rPr i="1" lang="en" sz="1100">
                <a:solidFill>
                  <a:schemeClr val="dk1"/>
                </a:solidFill>
                <a:highlight>
                  <a:srgbClr val="FFFFFF"/>
                </a:highlight>
                <a:latin typeface="Courier New"/>
                <a:ea typeface="Courier New"/>
                <a:cs typeface="Courier New"/>
                <a:sym typeface="Courier New"/>
              </a:rPr>
              <a:t>getFulltextStringLiteral</a:t>
            </a:r>
            <a:r>
              <a:rPr lang="en" sz="1100">
                <a:solidFill>
                  <a:schemeClr val="dk1"/>
                </a:solidFill>
                <a:highlight>
                  <a:srgbClr val="FFFFFF"/>
                </a:highlight>
                <a:latin typeface="Courier New"/>
                <a:ea typeface="Courier New"/>
                <a:cs typeface="Courier New"/>
                <a:sym typeface="Courier New"/>
              </a:rPr>
              <a:t>(predicate.get(</a:t>
            </a:r>
            <a:r>
              <a:rPr b="1" i="1" lang="en" sz="1100">
                <a:solidFill>
                  <a:srgbClr val="660E7A"/>
                </a:solidFill>
                <a:highlight>
                  <a:srgbClr val="FFFFFF"/>
                </a:highlight>
                <a:latin typeface="Courier New"/>
                <a:ea typeface="Courier New"/>
                <a:cs typeface="Courier New"/>
                <a:sym typeface="Courier New"/>
              </a:rPr>
              <a:t>PE_NAME</a:t>
            </a:r>
            <a:r>
              <a:rPr lang="en" sz="1100">
                <a:solidFill>
                  <a:schemeClr val="dk1"/>
                </a:solidFill>
                <a:highlight>
                  <a:srgbClr val="FFFFFF"/>
                </a:highlight>
                <a:latin typeface="Courier New"/>
                <a:ea typeface="Courier New"/>
                <a:cs typeface="Courier New"/>
                <a:sym typeface="Courier New"/>
              </a:rPr>
              <a:t>)) + </a:t>
            </a:r>
            <a:r>
              <a:rPr b="1" lang="en" sz="1100">
                <a:solidFill>
                  <a:srgbClr val="008000"/>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660E7A"/>
                </a:solidFill>
                <a:highlight>
                  <a:srgbClr val="FFFFFF"/>
                </a:highlight>
                <a:latin typeface="Courier New"/>
                <a:ea typeface="Courier New"/>
                <a:cs typeface="Courier New"/>
                <a:sym typeface="Courier New"/>
              </a:rPr>
              <a:t>logger</a:t>
            </a:r>
            <a:r>
              <a:rPr lang="en" sz="1100">
                <a:solidFill>
                  <a:schemeClr val="dk1"/>
                </a:solidFill>
                <a:highlight>
                  <a:srgbClr val="FFFFFF"/>
                </a:highlight>
                <a:latin typeface="Courier New"/>
                <a:ea typeface="Courier New"/>
                <a:cs typeface="Courier New"/>
                <a:sym typeface="Courier New"/>
              </a:rPr>
              <a:t>.info(</a:t>
            </a:r>
            <a:r>
              <a:rPr b="1" lang="en" sz="1100">
                <a:solidFill>
                  <a:srgbClr val="008000"/>
                </a:solidFill>
                <a:highlight>
                  <a:srgbClr val="FFFFFF"/>
                </a:highlight>
                <a:latin typeface="Courier New"/>
                <a:ea typeface="Courier New"/>
                <a:cs typeface="Courier New"/>
                <a:sym typeface="Courier New"/>
              </a:rPr>
              <a:t>"xpath: " </a:t>
            </a:r>
            <a:r>
              <a:rPr lang="en" sz="1100">
                <a:solidFill>
                  <a:schemeClr val="dk1"/>
                </a:solidFill>
                <a:highlight>
                  <a:srgbClr val="FFFFFF"/>
                </a:highlight>
                <a:latin typeface="Courier New"/>
                <a:ea typeface="Courier New"/>
                <a:cs typeface="Courier New"/>
                <a:sym typeface="Courier New"/>
              </a:rPr>
              <a:t>+ xpath);</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return </a:t>
            </a:r>
            <a:r>
              <a:rPr lang="en" sz="1100">
                <a:solidFill>
                  <a:schemeClr val="dk1"/>
                </a:solidFill>
                <a:highlight>
                  <a:srgbClr val="FFFFFF"/>
                </a:highlight>
                <a:latin typeface="Courier New"/>
                <a:ea typeface="Courier New"/>
                <a:cs typeface="Courier New"/>
                <a:sym typeface="Courier New"/>
              </a:rPr>
              <a:t>xpath;</a:t>
            </a:r>
          </a:p>
          <a:p>
            <a:pPr lvl="0">
              <a:spcBef>
                <a:spcPts val="0"/>
              </a:spcBef>
              <a:buClr>
                <a:schemeClr val="dk1"/>
              </a:buClr>
              <a:buSzPct val="100000"/>
              <a:buFont typeface="Arial"/>
              <a:buNone/>
            </a:pPr>
            <a:r>
              <a:rPr lang="en" sz="1100">
                <a:solidFill>
                  <a:schemeClr val="dk1"/>
                </a:solidFill>
                <a:highlight>
                  <a:srgbClr val="FFFFFF"/>
                </a:highlight>
                <a:latin typeface="Courier New"/>
                <a:ea typeface="Courier New"/>
                <a:cs typeface="Courier New"/>
                <a:sym typeface="Courier New"/>
              </a:rPr>
              <a:t>   }</a:t>
            </a:r>
          </a:p>
          <a:p>
            <a:pPr lvl="0">
              <a:spcBef>
                <a:spcPts val="0"/>
              </a:spcBef>
              <a:buNone/>
            </a:pPr>
            <a:r>
              <a:t/>
            </a:r>
            <a:endParaRPr sz="1100">
              <a:solidFill>
                <a:srgbClr val="808000"/>
              </a:solidFill>
              <a:highlight>
                <a:srgbClr val="FFFFFF"/>
              </a:highlight>
              <a:latin typeface="Courier New"/>
              <a:ea typeface="Courier New"/>
              <a:cs typeface="Courier New"/>
              <a:sym typeface="Courier New"/>
            </a:endParaRPr>
          </a:p>
          <a:p>
            <a:pPr lvl="0" rtl="0">
              <a:spcBef>
                <a:spcPts val="0"/>
              </a:spcBef>
              <a:buNone/>
            </a:pPr>
            <a:r>
              <a:t/>
            </a:r>
            <a:endParaRPr sz="18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311700" y="445025"/>
            <a:ext cx="8520600" cy="572700"/>
          </a:xfrm>
          <a:prstGeom prst="rect">
            <a:avLst/>
          </a:prstGeom>
        </p:spPr>
        <p:txBody>
          <a:bodyPr anchorCtr="0" anchor="ctr" bIns="91425" lIns="91425" rIns="91425" tIns="91425">
            <a:noAutofit/>
          </a:bodyPr>
          <a:lstStyle/>
          <a:p>
            <a:pPr lvl="0">
              <a:spcBef>
                <a:spcPts val="0"/>
              </a:spcBef>
              <a:buClr>
                <a:schemeClr val="dk1"/>
              </a:buClr>
              <a:buSzPct val="36666"/>
              <a:buFont typeface="Arial"/>
              <a:buNone/>
            </a:pPr>
            <a:r>
              <a:rPr lang="en" sz="3000">
                <a:solidFill>
                  <a:srgbClr val="FF0000"/>
                </a:solidFill>
                <a:latin typeface="Calibri"/>
                <a:ea typeface="Calibri"/>
                <a:cs typeface="Calibri"/>
                <a:sym typeface="Calibri"/>
              </a:rPr>
              <a:t>Outline</a:t>
            </a:r>
          </a:p>
          <a:p>
            <a:pPr lvl="0">
              <a:spcBef>
                <a:spcPts val="0"/>
              </a:spcBef>
              <a:buNone/>
            </a:pPr>
            <a:r>
              <a:t/>
            </a:r>
            <a:endParaRPr/>
          </a:p>
        </p:txBody>
      </p:sp>
      <p:sp>
        <p:nvSpPr>
          <p:cNvPr id="46" name="Shape 46"/>
          <p:cNvSpPr txBox="1"/>
          <p:nvPr>
            <p:ph idx="1" type="body"/>
          </p:nvPr>
        </p:nvSpPr>
        <p:spPr>
          <a:xfrm>
            <a:off x="311700" y="1152475"/>
            <a:ext cx="8520600" cy="3416400"/>
          </a:xfrm>
          <a:prstGeom prst="rect">
            <a:avLst/>
          </a:prstGeom>
        </p:spPr>
        <p:txBody>
          <a:bodyPr anchorCtr="0" anchor="t" bIns="68575" lIns="68575" rIns="68575" tIns="68575">
            <a:noAutofit/>
          </a:bodyPr>
          <a:lstStyle/>
          <a:p>
            <a:pPr indent="-342900" lvl="0" marL="457200" rtl="0">
              <a:lnSpc>
                <a:spcPct val="115000"/>
              </a:lnSpc>
              <a:spcBef>
                <a:spcPts val="0"/>
              </a:spcBef>
              <a:buClr>
                <a:schemeClr val="dk1"/>
              </a:buClr>
              <a:buSzPct val="100000"/>
              <a:buFont typeface="Arial"/>
              <a:buChar char="●"/>
            </a:pPr>
            <a:r>
              <a:rPr lang="en" sz="1800">
                <a:solidFill>
                  <a:schemeClr val="dk1"/>
                </a:solidFill>
                <a:latin typeface="Arial"/>
                <a:ea typeface="Arial"/>
                <a:cs typeface="Arial"/>
                <a:sym typeface="Arial"/>
              </a:rPr>
              <a:t>What is QueryBuilder &amp; Predicates?</a:t>
            </a:r>
          </a:p>
          <a:p>
            <a:pPr indent="-342900" lvl="0" marL="457200" rtl="0">
              <a:lnSpc>
                <a:spcPct val="115000"/>
              </a:lnSpc>
              <a:spcBef>
                <a:spcPts val="0"/>
              </a:spcBef>
              <a:buClr>
                <a:schemeClr val="dk1"/>
              </a:buClr>
              <a:buSzPct val="100000"/>
              <a:buFont typeface="Arial"/>
              <a:buChar char="●"/>
            </a:pPr>
            <a:r>
              <a:rPr lang="en" sz="1800">
                <a:solidFill>
                  <a:schemeClr val="dk1"/>
                </a:solidFill>
                <a:latin typeface="Arial"/>
                <a:ea typeface="Arial"/>
                <a:cs typeface="Arial"/>
                <a:sym typeface="Arial"/>
              </a:rPr>
              <a:t>Predicates from the box.</a:t>
            </a:r>
          </a:p>
          <a:p>
            <a:pPr indent="-342900" lvl="0" marL="457200" rtl="0">
              <a:lnSpc>
                <a:spcPct val="115000"/>
              </a:lnSpc>
              <a:spcBef>
                <a:spcPts val="0"/>
              </a:spcBef>
              <a:buClr>
                <a:schemeClr val="dk1"/>
              </a:buClr>
              <a:buSzPct val="100000"/>
              <a:buFont typeface="Arial"/>
              <a:buChar char="●"/>
            </a:pPr>
            <a:r>
              <a:rPr lang="en" sz="1800">
                <a:solidFill>
                  <a:schemeClr val="dk1"/>
                </a:solidFill>
                <a:latin typeface="Arial"/>
                <a:ea typeface="Arial"/>
                <a:cs typeface="Arial"/>
                <a:sym typeface="Arial"/>
              </a:rPr>
              <a:t>Custom predicates.</a:t>
            </a:r>
          </a:p>
          <a:p>
            <a:pPr indent="-342900" lvl="0" marL="457200">
              <a:lnSpc>
                <a:spcPct val="115000"/>
              </a:lnSpc>
              <a:spcBef>
                <a:spcPts val="0"/>
              </a:spcBef>
              <a:buClr>
                <a:schemeClr val="dk1"/>
              </a:buClr>
              <a:buSzPct val="100000"/>
              <a:buFont typeface="Arial"/>
              <a:buChar char="●"/>
            </a:pPr>
            <a:r>
              <a:rPr lang="en" sz="1800">
                <a:solidFill>
                  <a:schemeClr val="dk1"/>
                </a:solidFill>
                <a:latin typeface="Arial"/>
                <a:ea typeface="Arial"/>
                <a:cs typeface="Arial"/>
                <a:sym typeface="Arial"/>
              </a:rPr>
              <a:t>Debugging</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ctrTitle"/>
          </p:nvPr>
        </p:nvSpPr>
        <p:spPr>
          <a:xfrm>
            <a:off x="435768" y="357187"/>
            <a:ext cx="8454600" cy="393000"/>
          </a:xfrm>
          <a:prstGeom prst="rect">
            <a:avLst/>
          </a:prstGeom>
        </p:spPr>
        <p:txBody>
          <a:bodyPr anchorCtr="0" anchor="t" bIns="68575" lIns="68575" rIns="68575" tIns="68575">
            <a:noAutofit/>
          </a:bodyPr>
          <a:lstStyle/>
          <a:p>
            <a:pPr lvl="0" rtl="0">
              <a:spcBef>
                <a:spcPts val="0"/>
              </a:spcBef>
              <a:buClr>
                <a:schemeClr val="dk1"/>
              </a:buClr>
              <a:buSzPct val="36666"/>
              <a:buFont typeface="Arial"/>
              <a:buNone/>
            </a:pPr>
            <a:r>
              <a:rPr lang="en"/>
              <a:t>Custom Predicate</a:t>
            </a:r>
          </a:p>
          <a:p>
            <a:pPr lvl="0" rtl="0">
              <a:spcBef>
                <a:spcPts val="0"/>
              </a:spcBef>
              <a:buClr>
                <a:schemeClr val="dk1"/>
              </a:buClr>
              <a:buSzPct val="36666"/>
              <a:buFont typeface="Arial"/>
              <a:buNone/>
            </a:pPr>
            <a:r>
              <a:t/>
            </a:r>
            <a:endParaRPr/>
          </a:p>
          <a:p>
            <a:pPr lvl="0" rtl="0">
              <a:spcBef>
                <a:spcPts val="0"/>
              </a:spcBef>
              <a:buNone/>
            </a:pPr>
            <a:r>
              <a:t/>
            </a:r>
            <a:endParaRPr/>
          </a:p>
        </p:txBody>
      </p:sp>
      <p:sp>
        <p:nvSpPr>
          <p:cNvPr id="161" name="Shape 161"/>
          <p:cNvSpPr txBox="1"/>
          <p:nvPr>
            <p:ph idx="1" type="body"/>
          </p:nvPr>
        </p:nvSpPr>
        <p:spPr>
          <a:xfrm>
            <a:off x="450056" y="841601"/>
            <a:ext cx="8426100" cy="3823200"/>
          </a:xfrm>
          <a:prstGeom prst="rect">
            <a:avLst/>
          </a:prstGeom>
        </p:spPr>
        <p:txBody>
          <a:bodyPr anchorCtr="0" anchor="t" bIns="68575" lIns="68575" rIns="68575" tIns="68575">
            <a:noAutofit/>
          </a:bodyPr>
          <a:lstStyle/>
          <a:p>
            <a:pPr lvl="0" rtl="0">
              <a:spcBef>
                <a:spcPts val="0"/>
              </a:spcBef>
              <a:buNone/>
            </a:pPr>
            <a:r>
              <a:rPr lang="en" sz="1100" u="sng">
                <a:solidFill>
                  <a:schemeClr val="hlink"/>
                </a:solidFill>
                <a:hlinkClick r:id="rId3"/>
              </a:rPr>
              <a:t>querybuilder</a:t>
            </a:r>
            <a:r>
              <a:rPr lang="en" sz="1100"/>
              <a:t> </a:t>
            </a:r>
            <a:br>
              <a:rPr lang="en" sz="1100"/>
            </a:br>
            <a:r>
              <a:rPr lang="en" sz="1100" u="sng">
                <a:solidFill>
                  <a:schemeClr val="hlink"/>
                </a:solidFill>
                <a:hlinkClick r:id="rId4"/>
              </a:rPr>
              <a:t>querydebugger</a:t>
            </a:r>
            <a:br>
              <a:rPr lang="en" sz="1000"/>
            </a:br>
            <a:r>
              <a:rPr lang="en" sz="1000"/>
              <a:t> </a:t>
            </a:r>
          </a:p>
        </p:txBody>
      </p:sp>
      <p:pic>
        <p:nvPicPr>
          <p:cNvPr id="162" name="Shape 162"/>
          <p:cNvPicPr preferRelativeResize="0"/>
          <p:nvPr/>
        </p:nvPicPr>
        <p:blipFill>
          <a:blip r:embed="rId5">
            <a:alphaModFix/>
          </a:blip>
          <a:stretch>
            <a:fillRect/>
          </a:stretch>
        </p:blipFill>
        <p:spPr>
          <a:xfrm>
            <a:off x="450049" y="1435150"/>
            <a:ext cx="6033901" cy="32296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ctrTitle"/>
          </p:nvPr>
        </p:nvSpPr>
        <p:spPr>
          <a:xfrm>
            <a:off x="435768" y="357187"/>
            <a:ext cx="8454600" cy="393000"/>
          </a:xfrm>
          <a:prstGeom prst="rect">
            <a:avLst/>
          </a:prstGeom>
        </p:spPr>
        <p:txBody>
          <a:bodyPr anchorCtr="0" anchor="t" bIns="68575" lIns="68575" rIns="68575" tIns="68575">
            <a:noAutofit/>
          </a:bodyPr>
          <a:lstStyle/>
          <a:p>
            <a:pPr lvl="0" rtl="0">
              <a:spcBef>
                <a:spcPts val="0"/>
              </a:spcBef>
              <a:buNone/>
            </a:pPr>
            <a:r>
              <a:rPr lang="en"/>
              <a:t>Debugging</a:t>
            </a:r>
          </a:p>
        </p:txBody>
      </p:sp>
      <p:sp>
        <p:nvSpPr>
          <p:cNvPr id="168" name="Shape 168"/>
          <p:cNvSpPr txBox="1"/>
          <p:nvPr>
            <p:ph idx="1" type="body"/>
          </p:nvPr>
        </p:nvSpPr>
        <p:spPr>
          <a:xfrm>
            <a:off x="450056" y="841601"/>
            <a:ext cx="8426100" cy="3823200"/>
          </a:xfrm>
          <a:prstGeom prst="rect">
            <a:avLst/>
          </a:prstGeom>
        </p:spPr>
        <p:txBody>
          <a:bodyPr anchorCtr="0" anchor="t" bIns="68575" lIns="68575" rIns="68575" tIns="68575">
            <a:noAutofit/>
          </a:bodyPr>
          <a:lstStyle/>
          <a:p>
            <a:pPr lvl="0" rtl="0">
              <a:spcBef>
                <a:spcPts val="0"/>
              </a:spcBef>
              <a:buNone/>
            </a:pPr>
            <a:r>
              <a:rPr lang="en"/>
              <a:t> </a:t>
            </a:r>
          </a:p>
        </p:txBody>
      </p:sp>
      <p:pic>
        <p:nvPicPr>
          <p:cNvPr id="169" name="Shape 169"/>
          <p:cNvPicPr preferRelativeResize="0"/>
          <p:nvPr/>
        </p:nvPicPr>
        <p:blipFill>
          <a:blip r:embed="rId3">
            <a:alphaModFix/>
          </a:blip>
          <a:stretch>
            <a:fillRect/>
          </a:stretch>
        </p:blipFill>
        <p:spPr>
          <a:xfrm>
            <a:off x="1930075" y="1058412"/>
            <a:ext cx="3472925" cy="338957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ctr" bIns="91425" lIns="91425" rIns="91425" tIns="91425">
            <a:noAutofit/>
          </a:bodyPr>
          <a:lstStyle/>
          <a:p>
            <a:pPr lvl="0" rtl="0">
              <a:lnSpc>
                <a:spcPct val="90000"/>
              </a:lnSpc>
              <a:spcBef>
                <a:spcPts val="0"/>
              </a:spcBef>
              <a:buNone/>
            </a:pPr>
            <a:r>
              <a:rPr lang="en" sz="3000">
                <a:solidFill>
                  <a:srgbClr val="F04E36"/>
                </a:solidFill>
                <a:latin typeface="Calibri"/>
                <a:ea typeface="Calibri"/>
                <a:cs typeface="Calibri"/>
                <a:sym typeface="Calibri"/>
              </a:rPr>
              <a:t>Query Builder Debugger</a:t>
            </a:r>
          </a:p>
          <a:p>
            <a:pPr lvl="0">
              <a:lnSpc>
                <a:spcPct val="90000"/>
              </a:lnSpc>
              <a:spcBef>
                <a:spcPts val="0"/>
              </a:spcBef>
              <a:buClr>
                <a:schemeClr val="dk1"/>
              </a:buClr>
              <a:buSzPct val="36666"/>
              <a:buFont typeface="Arial"/>
              <a:buNone/>
            </a:pPr>
            <a:r>
              <a:t/>
            </a:r>
            <a:endParaRPr sz="3000">
              <a:solidFill>
                <a:srgbClr val="F04E36"/>
              </a:solidFill>
              <a:latin typeface="Calibri"/>
              <a:ea typeface="Calibri"/>
              <a:cs typeface="Calibri"/>
              <a:sym typeface="Calibri"/>
            </a:endParaRPr>
          </a:p>
          <a:p>
            <a:pPr lvl="0" rtl="0">
              <a:spcBef>
                <a:spcPts val="0"/>
              </a:spcBef>
              <a:buNone/>
            </a:pPr>
            <a:r>
              <a:t/>
            </a:r>
            <a:endParaRPr/>
          </a:p>
        </p:txBody>
      </p:sp>
      <p:sp>
        <p:nvSpPr>
          <p:cNvPr id="175" name="Shape 175"/>
          <p:cNvSpPr txBox="1"/>
          <p:nvPr>
            <p:ph idx="1" type="body"/>
          </p:nvPr>
        </p:nvSpPr>
        <p:spPr>
          <a:xfrm>
            <a:off x="311700" y="1152475"/>
            <a:ext cx="8520600" cy="3416400"/>
          </a:xfrm>
          <a:prstGeom prst="rect">
            <a:avLst/>
          </a:prstGeom>
        </p:spPr>
        <p:txBody>
          <a:bodyPr anchorCtr="0" anchor="t" bIns="68575" lIns="68575" rIns="68575" tIns="68575">
            <a:noAutofit/>
          </a:bodyPr>
          <a:lstStyle/>
          <a:p>
            <a:pPr lvl="0" rtl="0">
              <a:spcBef>
                <a:spcPts val="0"/>
              </a:spcBef>
              <a:buNone/>
            </a:pPr>
            <a:r>
              <a:t/>
            </a:r>
            <a:endParaRPr/>
          </a:p>
          <a:p>
            <a:pPr lvl="0" rtl="0">
              <a:spcBef>
                <a:spcPts val="0"/>
              </a:spcBef>
              <a:buNone/>
            </a:pPr>
            <a:r>
              <a:t/>
            </a:r>
            <a:endParaRPr/>
          </a:p>
        </p:txBody>
      </p:sp>
      <p:pic>
        <p:nvPicPr>
          <p:cNvPr id="176" name="Shape 176"/>
          <p:cNvPicPr preferRelativeResize="0"/>
          <p:nvPr/>
        </p:nvPicPr>
        <p:blipFill>
          <a:blip r:embed="rId3">
            <a:alphaModFix/>
          </a:blip>
          <a:stretch>
            <a:fillRect/>
          </a:stretch>
        </p:blipFill>
        <p:spPr>
          <a:xfrm>
            <a:off x="231327" y="761100"/>
            <a:ext cx="5507949" cy="375242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ctr" bIns="91425" lIns="91425" rIns="91425" tIns="91425">
            <a:noAutofit/>
          </a:bodyPr>
          <a:lstStyle/>
          <a:p>
            <a:pPr lvl="0" rtl="0">
              <a:lnSpc>
                <a:spcPct val="90000"/>
              </a:lnSpc>
              <a:spcBef>
                <a:spcPts val="0"/>
              </a:spcBef>
              <a:buNone/>
            </a:pPr>
            <a:r>
              <a:rPr lang="en" sz="3000">
                <a:solidFill>
                  <a:srgbClr val="F04E36"/>
                </a:solidFill>
                <a:latin typeface="Calibri"/>
                <a:ea typeface="Calibri"/>
                <a:cs typeface="Calibri"/>
                <a:sym typeface="Calibri"/>
              </a:rPr>
              <a:t>Logs Setup And Monitor</a:t>
            </a:r>
          </a:p>
          <a:p>
            <a:pPr lvl="0" rtl="0">
              <a:spcBef>
                <a:spcPts val="0"/>
              </a:spcBef>
              <a:buNone/>
            </a:pPr>
            <a:r>
              <a:t/>
            </a:r>
            <a:endParaRPr/>
          </a:p>
        </p:txBody>
      </p:sp>
      <p:sp>
        <p:nvSpPr>
          <p:cNvPr id="182" name="Shape 182"/>
          <p:cNvSpPr txBox="1"/>
          <p:nvPr>
            <p:ph idx="1" type="body"/>
          </p:nvPr>
        </p:nvSpPr>
        <p:spPr>
          <a:xfrm>
            <a:off x="311700" y="862050"/>
            <a:ext cx="8520600" cy="3706800"/>
          </a:xfrm>
          <a:prstGeom prst="rect">
            <a:avLst/>
          </a:prstGeom>
        </p:spPr>
        <p:txBody>
          <a:bodyPr anchorCtr="0" anchor="t" bIns="68575" lIns="68575" rIns="68575" tIns="68575">
            <a:noAutofit/>
          </a:bodyPr>
          <a:lstStyle/>
          <a:p>
            <a:pPr indent="-304800" lvl="0" marL="457200" rtl="0">
              <a:spcBef>
                <a:spcPts val="0"/>
              </a:spcBef>
              <a:buSzPct val="100000"/>
              <a:buChar char="●"/>
            </a:pPr>
            <a:r>
              <a:rPr lang="en" sz="1200"/>
              <a:t>com.day.cq.search</a:t>
            </a:r>
          </a:p>
          <a:p>
            <a:pPr indent="-304800" lvl="0" marL="457200" rtl="0">
              <a:spcBef>
                <a:spcPts val="0"/>
              </a:spcBef>
              <a:buSzPct val="100000"/>
              <a:buChar char="●"/>
            </a:pPr>
            <a:r>
              <a:rPr lang="en" sz="1200"/>
              <a:t>org.apache.jackrabbit.oak.query.QueryEngineImpl</a:t>
            </a:r>
          </a:p>
          <a:p>
            <a:pPr lvl="0" rtl="0">
              <a:spcBef>
                <a:spcPts val="0"/>
              </a:spcBef>
              <a:buNone/>
            </a:pPr>
            <a:r>
              <a:t/>
            </a:r>
            <a:endParaRPr/>
          </a:p>
          <a:p>
            <a:pPr lvl="0" rtl="0">
              <a:spcBef>
                <a:spcPts val="0"/>
              </a:spcBef>
              <a:buNone/>
            </a:pPr>
            <a:r>
              <a:t/>
            </a:r>
            <a:endParaRPr/>
          </a:p>
        </p:txBody>
      </p:sp>
      <p:pic>
        <p:nvPicPr>
          <p:cNvPr id="183" name="Shape 183"/>
          <p:cNvPicPr preferRelativeResize="0"/>
          <p:nvPr/>
        </p:nvPicPr>
        <p:blipFill>
          <a:blip r:embed="rId3">
            <a:alphaModFix/>
          </a:blip>
          <a:stretch>
            <a:fillRect/>
          </a:stretch>
        </p:blipFill>
        <p:spPr>
          <a:xfrm>
            <a:off x="514350" y="1484050"/>
            <a:ext cx="6330000" cy="318847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ctr" bIns="91425" lIns="91425" rIns="91425" tIns="91425">
            <a:noAutofit/>
          </a:bodyPr>
          <a:lstStyle/>
          <a:p>
            <a:pPr lvl="0">
              <a:lnSpc>
                <a:spcPct val="90000"/>
              </a:lnSpc>
              <a:spcBef>
                <a:spcPts val="0"/>
              </a:spcBef>
              <a:buClr>
                <a:schemeClr val="dk1"/>
              </a:buClr>
              <a:buSzPct val="36666"/>
              <a:buFont typeface="Arial"/>
              <a:buNone/>
            </a:pPr>
            <a:r>
              <a:rPr lang="en" sz="3000">
                <a:solidFill>
                  <a:srgbClr val="F04E36"/>
                </a:solidFill>
                <a:latin typeface="Calibri"/>
                <a:ea typeface="Calibri"/>
                <a:cs typeface="Calibri"/>
                <a:sym typeface="Calibri"/>
              </a:rPr>
              <a:t>Logs Setup And Monitor</a:t>
            </a:r>
          </a:p>
          <a:p>
            <a:pPr lvl="0">
              <a:spcBef>
                <a:spcPts val="0"/>
              </a:spcBef>
              <a:buNone/>
            </a:pPr>
            <a:r>
              <a:t/>
            </a:r>
            <a:endParaRPr/>
          </a:p>
        </p:txBody>
      </p:sp>
      <p:sp>
        <p:nvSpPr>
          <p:cNvPr id="189" name="Shape 189"/>
          <p:cNvSpPr txBox="1"/>
          <p:nvPr>
            <p:ph idx="1" type="body"/>
          </p:nvPr>
        </p:nvSpPr>
        <p:spPr>
          <a:xfrm>
            <a:off x="311700" y="1152475"/>
            <a:ext cx="8520600" cy="3416400"/>
          </a:xfrm>
          <a:prstGeom prst="rect">
            <a:avLst/>
          </a:prstGeom>
        </p:spPr>
        <p:txBody>
          <a:bodyPr anchorCtr="0" anchor="t" bIns="68575" lIns="68575" rIns="68575" tIns="68575">
            <a:noAutofit/>
          </a:bodyPr>
          <a:lstStyle/>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311700" y="1272875"/>
            <a:ext cx="8832300" cy="2509198"/>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ctr" bIns="91425" lIns="91425" rIns="91425" tIns="91425">
            <a:noAutofit/>
          </a:bodyPr>
          <a:lstStyle/>
          <a:p>
            <a:pPr lvl="0" rtl="0">
              <a:lnSpc>
                <a:spcPct val="90000"/>
              </a:lnSpc>
              <a:spcBef>
                <a:spcPts val="0"/>
              </a:spcBef>
              <a:buClr>
                <a:schemeClr val="dk1"/>
              </a:buClr>
              <a:buSzPct val="36666"/>
              <a:buFont typeface="Arial"/>
              <a:buNone/>
            </a:pPr>
            <a:r>
              <a:rPr lang="en" sz="3000">
                <a:solidFill>
                  <a:srgbClr val="F04E36"/>
                </a:solidFill>
                <a:latin typeface="Calibri"/>
                <a:ea typeface="Calibri"/>
                <a:cs typeface="Calibri"/>
                <a:sym typeface="Calibri"/>
              </a:rPr>
              <a:t>Query Analyzer</a:t>
            </a:r>
          </a:p>
          <a:p>
            <a:pPr lvl="0" rtl="0">
              <a:spcBef>
                <a:spcPts val="0"/>
              </a:spcBef>
              <a:buNone/>
            </a:pPr>
            <a:r>
              <a:t/>
            </a:r>
            <a:endParaRPr/>
          </a:p>
        </p:txBody>
      </p:sp>
      <p:sp>
        <p:nvSpPr>
          <p:cNvPr id="196" name="Shape 196"/>
          <p:cNvSpPr txBox="1"/>
          <p:nvPr>
            <p:ph idx="1" type="body"/>
          </p:nvPr>
        </p:nvSpPr>
        <p:spPr>
          <a:xfrm>
            <a:off x="311700" y="1152475"/>
            <a:ext cx="8520600" cy="3416400"/>
          </a:xfrm>
          <a:prstGeom prst="rect">
            <a:avLst/>
          </a:prstGeom>
        </p:spPr>
        <p:txBody>
          <a:bodyPr anchorCtr="0" anchor="t" bIns="68575" lIns="68575" rIns="68575" tIns="68575">
            <a:noAutofit/>
          </a:bodyPr>
          <a:lstStyle/>
          <a:p>
            <a:pPr lvl="0">
              <a:spcBef>
                <a:spcPts val="0"/>
              </a:spcBef>
              <a:buNone/>
            </a:pPr>
            <a:r>
              <a:rPr lang="en" sz="1000" u="sng">
                <a:solidFill>
                  <a:schemeClr val="hlink"/>
                </a:solidFill>
                <a:hlinkClick r:id="rId3"/>
              </a:rPr>
              <a:t>http://localhost:4502/libs/granite/operations/content/diagnosis/tool.html/_granite_queryperformance</a:t>
            </a:r>
            <a:br>
              <a:rPr lang="en" sz="1000"/>
            </a:br>
            <a:r>
              <a:rPr lang="en" sz="1000"/>
              <a:t> //*[jcr:contains(@text_1 , 'Triangulation ')]</a:t>
            </a:r>
          </a:p>
          <a:p>
            <a:pPr lvl="0" rtl="0">
              <a:spcBef>
                <a:spcPts val="0"/>
              </a:spcBef>
              <a:buNone/>
            </a:pPr>
            <a:r>
              <a:t/>
            </a:r>
            <a:endParaRPr sz="1000"/>
          </a:p>
        </p:txBody>
      </p:sp>
      <p:pic>
        <p:nvPicPr>
          <p:cNvPr id="197" name="Shape 197"/>
          <p:cNvPicPr preferRelativeResize="0"/>
          <p:nvPr/>
        </p:nvPicPr>
        <p:blipFill>
          <a:blip r:embed="rId4">
            <a:alphaModFix/>
          </a:blip>
          <a:stretch>
            <a:fillRect/>
          </a:stretch>
        </p:blipFill>
        <p:spPr>
          <a:xfrm>
            <a:off x="311700" y="1767149"/>
            <a:ext cx="4834900" cy="2801724"/>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None/>
            </a:pPr>
            <a:r>
              <a:rPr lang="en"/>
              <a:t>Links</a:t>
            </a:r>
          </a:p>
        </p:txBody>
      </p:sp>
      <p:sp>
        <p:nvSpPr>
          <p:cNvPr id="203" name="Shape 203"/>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None/>
            </a:pPr>
            <a:r>
              <a:rPr lang="en" u="sng">
                <a:solidFill>
                  <a:schemeClr val="hlink"/>
                </a:solidFill>
                <a:hlinkClick r:id="rId3"/>
              </a:rPr>
              <a:t>https://docs.adobe.com/docs/en/aem/6-2/develop/search/querybuilder-api.html</a:t>
            </a:r>
            <a:r>
              <a:rPr lang="en"/>
              <a:t> </a:t>
            </a:r>
          </a:p>
          <a:p>
            <a:pPr lvl="0">
              <a:spcBef>
                <a:spcPts val="0"/>
              </a:spcBef>
              <a:buNone/>
            </a:pPr>
            <a:r>
              <a:rPr lang="en" u="sng">
                <a:solidFill>
                  <a:schemeClr val="hlink"/>
                </a:solidFill>
                <a:hlinkClick r:id="rId4"/>
              </a:rPr>
              <a:t>http://www.slideshare.net/alexkli/cq5-querybuilder-adapttoberlin-2011</a:t>
            </a:r>
            <a:r>
              <a:rPr lang="en"/>
              <a:t> </a:t>
            </a:r>
          </a:p>
          <a:p>
            <a:pPr lvl="0">
              <a:spcBef>
                <a:spcPts val="0"/>
              </a:spcBef>
              <a:buNone/>
            </a:pPr>
            <a:r>
              <a:rPr lang="en" u="sng">
                <a:solidFill>
                  <a:schemeClr val="hlink"/>
                </a:solidFill>
                <a:hlinkClick r:id="rId5"/>
              </a:rPr>
              <a:t>https://hashimkhan.in/aem-adobecq5-code-templates/query-builder/</a:t>
            </a:r>
            <a:r>
              <a:rPr lang="en"/>
              <a:t> </a:t>
            </a:r>
          </a:p>
          <a:p>
            <a:pPr lvl="0">
              <a:spcBef>
                <a:spcPts val="0"/>
              </a:spcBef>
              <a:buNone/>
            </a:pPr>
            <a:r>
              <a:rPr lang="en" u="sng">
                <a:solidFill>
                  <a:schemeClr val="hlink"/>
                </a:solidFill>
                <a:hlinkClick r:id="rId6"/>
              </a:rPr>
              <a:t>http://aemtipsandtricks.blogspot.com.by/2014/07/structuring-content-for-faceted.html</a:t>
            </a:r>
            <a:r>
              <a:rPr lang="en"/>
              <a:t> </a:t>
            </a:r>
          </a:p>
          <a:p>
            <a:pPr lvl="0">
              <a:spcBef>
                <a:spcPts val="0"/>
              </a:spcBef>
              <a:buNone/>
            </a:pPr>
            <a:r>
              <a:rPr lang="en" u="sng">
                <a:solidFill>
                  <a:schemeClr val="hlink"/>
                </a:solidFill>
                <a:hlinkClick r:id="rId7"/>
              </a:rPr>
              <a:t>https://hashimkhan.in/tag/predicate/</a:t>
            </a:r>
            <a:r>
              <a:rPr lang="en"/>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p:spPr>
        <p:txBody>
          <a:bodyPr anchorCtr="0" anchor="ctr" bIns="91425" lIns="91425" rIns="91425" tIns="91425">
            <a:noAutofit/>
          </a:bodyPr>
          <a:lstStyle/>
          <a:p>
            <a:pPr lvl="0">
              <a:lnSpc>
                <a:spcPct val="115000"/>
              </a:lnSpc>
              <a:spcBef>
                <a:spcPts val="0"/>
              </a:spcBef>
              <a:buNone/>
            </a:pPr>
            <a:r>
              <a:rPr lang="en" sz="3000">
                <a:solidFill>
                  <a:srgbClr val="FF0000"/>
                </a:solidFill>
                <a:latin typeface="Calibri"/>
                <a:ea typeface="Calibri"/>
                <a:cs typeface="Calibri"/>
                <a:sym typeface="Calibri"/>
              </a:rPr>
              <a:t>What is QueryBuilder &amp; Predicates?</a:t>
            </a:r>
          </a:p>
        </p:txBody>
      </p:sp>
      <p:sp>
        <p:nvSpPr>
          <p:cNvPr id="52" name="Shape 52"/>
          <p:cNvSpPr txBox="1"/>
          <p:nvPr>
            <p:ph idx="1" type="body"/>
          </p:nvPr>
        </p:nvSpPr>
        <p:spPr>
          <a:xfrm>
            <a:off x="311700" y="1152475"/>
            <a:ext cx="8520600" cy="3416400"/>
          </a:xfrm>
          <a:prstGeom prst="rect">
            <a:avLst/>
          </a:prstGeom>
        </p:spPr>
        <p:txBody>
          <a:bodyPr anchorCtr="0" anchor="t" bIns="68575" lIns="68575" rIns="68575" tIns="68575">
            <a:noAutofit/>
          </a:bodyPr>
          <a:lstStyle/>
          <a:p>
            <a:pPr lvl="0">
              <a:spcBef>
                <a:spcPts val="0"/>
              </a:spcBef>
              <a:buNone/>
            </a:pPr>
            <a:r>
              <a:rPr lang="en"/>
              <a:t> </a:t>
            </a:r>
          </a:p>
        </p:txBody>
      </p:sp>
      <p:pic>
        <p:nvPicPr>
          <p:cNvPr id="53" name="Shape 53"/>
          <p:cNvPicPr preferRelativeResize="0"/>
          <p:nvPr/>
        </p:nvPicPr>
        <p:blipFill>
          <a:blip r:embed="rId3">
            <a:alphaModFix/>
          </a:blip>
          <a:stretch>
            <a:fillRect/>
          </a:stretch>
        </p:blipFill>
        <p:spPr>
          <a:xfrm>
            <a:off x="2076975" y="953975"/>
            <a:ext cx="3522225" cy="35222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None/>
            </a:pPr>
            <a:r>
              <a:rPr lang="en"/>
              <a:t>Search In AEM </a:t>
            </a:r>
          </a:p>
        </p:txBody>
      </p:sp>
      <p:sp>
        <p:nvSpPr>
          <p:cNvPr id="59" name="Shape 59"/>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None/>
            </a:pPr>
            <a:r>
              <a:rPr lang="en"/>
              <a:t>Common approaches:  XPath, SQL2, QueryBuilder</a:t>
            </a:r>
          </a:p>
          <a:p>
            <a:pPr lvl="0">
              <a:spcBef>
                <a:spcPts val="0"/>
              </a:spcBef>
              <a:buNone/>
            </a:pPr>
            <a:r>
              <a:rPr lang="en"/>
              <a:t>QueryBuilder</a:t>
            </a:r>
          </a:p>
          <a:p>
            <a:pPr lvl="0">
              <a:lnSpc>
                <a:spcPct val="100000"/>
              </a:lnSpc>
              <a:spcBef>
                <a:spcPts val="0"/>
              </a:spcBef>
              <a:buNone/>
            </a:pPr>
            <a:r>
              <a:rPr lang="en" sz="1000"/>
              <a:t>path=/content</a:t>
            </a:r>
          </a:p>
          <a:p>
            <a:pPr lvl="0">
              <a:lnSpc>
                <a:spcPct val="100000"/>
              </a:lnSpc>
              <a:spcBef>
                <a:spcPts val="0"/>
              </a:spcBef>
              <a:buClr>
                <a:schemeClr val="dk1"/>
              </a:buClr>
              <a:buSzPct val="110000"/>
              <a:buFont typeface="Arial"/>
              <a:buNone/>
            </a:pPr>
            <a:r>
              <a:rPr lang="en" sz="1000"/>
              <a:t>1_property=sling:resourceType</a:t>
            </a:r>
          </a:p>
          <a:p>
            <a:pPr lvl="0">
              <a:lnSpc>
                <a:spcPct val="100000"/>
              </a:lnSpc>
              <a:spcBef>
                <a:spcPts val="0"/>
              </a:spcBef>
              <a:buClr>
                <a:schemeClr val="dk1"/>
              </a:buClr>
              <a:buSzPct val="110000"/>
              <a:buFont typeface="Arial"/>
              <a:buNone/>
            </a:pPr>
            <a:r>
              <a:rPr lang="en" sz="1000"/>
              <a:t>1_property.value=foundation/components/text</a:t>
            </a:r>
          </a:p>
          <a:p>
            <a:pPr lvl="0">
              <a:lnSpc>
                <a:spcPct val="100000"/>
              </a:lnSpc>
              <a:spcBef>
                <a:spcPts val="0"/>
              </a:spcBef>
              <a:buClr>
                <a:schemeClr val="dk1"/>
              </a:buClr>
              <a:buSzPct val="110000"/>
              <a:buFont typeface="Arial"/>
              <a:buNone/>
            </a:pPr>
            <a:r>
              <a:rPr lang="en" sz="1000"/>
              <a:t>1_property.operation=like</a:t>
            </a:r>
          </a:p>
          <a:p>
            <a:pPr lvl="0">
              <a:spcBef>
                <a:spcPts val="0"/>
              </a:spcBef>
              <a:buClr>
                <a:schemeClr val="dk1"/>
              </a:buClr>
              <a:buSzPct val="78571"/>
              <a:buFont typeface="Arial"/>
              <a:buNone/>
            </a:pPr>
            <a:r>
              <a:rPr lang="en"/>
              <a:t>SQL2</a:t>
            </a:r>
          </a:p>
          <a:p>
            <a:pPr lvl="0">
              <a:spcBef>
                <a:spcPts val="0"/>
              </a:spcBef>
              <a:buNone/>
            </a:pPr>
            <a:r>
              <a:rPr lang="en" sz="1000"/>
              <a:t>select * from [nt:base] as a where [sling:resourceType] like </a:t>
            </a:r>
          </a:p>
          <a:p>
            <a:pPr lvl="0">
              <a:spcBef>
                <a:spcPts val="0"/>
              </a:spcBef>
              <a:buNone/>
            </a:pPr>
            <a:r>
              <a:rPr lang="en" sz="1000"/>
              <a:t>'foundation/components/text' and isdescendantnode(a, '/content')</a:t>
            </a:r>
          </a:p>
          <a:p>
            <a:pPr lvl="0">
              <a:spcBef>
                <a:spcPts val="0"/>
              </a:spcBef>
              <a:buNone/>
            </a:pPr>
            <a:r>
              <a:rPr lang="en"/>
              <a:t>XPath</a:t>
            </a:r>
          </a:p>
          <a:p>
            <a:pPr lvl="0">
              <a:spcBef>
                <a:spcPts val="0"/>
              </a:spcBef>
              <a:buClr>
                <a:schemeClr val="dk1"/>
              </a:buClr>
              <a:buSzPct val="110000"/>
              <a:buFont typeface="Arial"/>
              <a:buNone/>
            </a:pPr>
            <a:r>
              <a:rPr lang="en" sz="1000"/>
              <a:t>/jcr:root/content//*[jcr:like(@sling:resourceType, 'foundation/components/text')]</a:t>
            </a:r>
          </a:p>
        </p:txBody>
      </p:sp>
      <p:pic>
        <p:nvPicPr>
          <p:cNvPr id="60" name="Shape 60"/>
          <p:cNvPicPr preferRelativeResize="0"/>
          <p:nvPr/>
        </p:nvPicPr>
        <p:blipFill>
          <a:blip r:embed="rId3">
            <a:alphaModFix/>
          </a:blip>
          <a:stretch>
            <a:fillRect/>
          </a:stretch>
        </p:blipFill>
        <p:spPr>
          <a:xfrm>
            <a:off x="4729725" y="946725"/>
            <a:ext cx="4020224" cy="29067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ctr" bIns="91425" lIns="91425" rIns="91425" tIns="91425">
            <a:noAutofit/>
          </a:bodyPr>
          <a:lstStyle/>
          <a:p>
            <a:pPr lvl="0">
              <a:spcBef>
                <a:spcPts val="0"/>
              </a:spcBef>
              <a:buNone/>
            </a:pPr>
            <a:r>
              <a:rPr lang="en" sz="3000">
                <a:solidFill>
                  <a:srgbClr val="FF0000"/>
                </a:solidFill>
                <a:latin typeface="Calibri"/>
                <a:ea typeface="Calibri"/>
                <a:cs typeface="Calibri"/>
                <a:sym typeface="Calibri"/>
              </a:rPr>
              <a:t>What is QueryBuilder?</a:t>
            </a:r>
          </a:p>
        </p:txBody>
      </p:sp>
      <p:sp>
        <p:nvSpPr>
          <p:cNvPr id="66" name="Shape 66"/>
          <p:cNvSpPr txBox="1"/>
          <p:nvPr>
            <p:ph idx="1" type="body"/>
          </p:nvPr>
        </p:nvSpPr>
        <p:spPr>
          <a:xfrm>
            <a:off x="311700" y="1152475"/>
            <a:ext cx="8520600" cy="3416400"/>
          </a:xfrm>
          <a:prstGeom prst="rect">
            <a:avLst/>
          </a:prstGeom>
        </p:spPr>
        <p:txBody>
          <a:bodyPr anchorCtr="0" anchor="t" bIns="68575" lIns="68575" rIns="68575" tIns="68575">
            <a:noAutofit/>
          </a:bodyPr>
          <a:lstStyle/>
          <a:p>
            <a:pPr lvl="0">
              <a:spcBef>
                <a:spcPts val="0"/>
              </a:spcBef>
              <a:buNone/>
            </a:pPr>
            <a:r>
              <a:rPr lang="en">
                <a:solidFill>
                  <a:srgbClr val="6AA84F"/>
                </a:solidFill>
              </a:rPr>
              <a:t>IS</a:t>
            </a:r>
          </a:p>
          <a:p>
            <a:pPr lvl="0" rtl="0">
              <a:spcBef>
                <a:spcPts val="0"/>
              </a:spcBef>
              <a:buNone/>
            </a:pPr>
            <a:r>
              <a:rPr lang="en"/>
              <a:t>Syntactic sugar API over XPath that accepts a query description(predicates), create and run an XPath query, optionally filter the result set, and also extract facets, if desired</a:t>
            </a:r>
          </a:p>
          <a:p>
            <a:pPr lvl="0">
              <a:spcBef>
                <a:spcPts val="0"/>
              </a:spcBef>
              <a:buNone/>
            </a:pPr>
            <a:r>
              <a:rPr lang="en">
                <a:solidFill>
                  <a:srgbClr val="CC0000"/>
                </a:solidFill>
              </a:rPr>
              <a:t>IS NOT</a:t>
            </a:r>
          </a:p>
          <a:p>
            <a:pPr lvl="0" rtl="0">
              <a:spcBef>
                <a:spcPts val="0"/>
              </a:spcBef>
              <a:buNone/>
            </a:pPr>
            <a:r>
              <a:rPr lang="en"/>
              <a:t>Query Engine itself</a:t>
            </a:r>
          </a:p>
          <a:p>
            <a:pPr lvl="0" rtl="0">
              <a:spcBef>
                <a:spcPts val="0"/>
              </a:spcBef>
              <a:buNone/>
            </a:pPr>
            <a:r>
              <a:rPr lang="en"/>
              <a:t>Search optimization tool (index or cache)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ctr" bIns="91425" lIns="91425" rIns="91425" tIns="91425">
            <a:noAutofit/>
          </a:bodyPr>
          <a:lstStyle/>
          <a:p>
            <a:pPr lvl="0">
              <a:spcBef>
                <a:spcPts val="0"/>
              </a:spcBef>
              <a:buClr>
                <a:schemeClr val="dk1"/>
              </a:buClr>
              <a:buSzPct val="36666"/>
              <a:buFont typeface="Arial"/>
              <a:buNone/>
            </a:pPr>
            <a:r>
              <a:rPr lang="en" sz="3000">
                <a:solidFill>
                  <a:srgbClr val="FF0000"/>
                </a:solidFill>
                <a:latin typeface="Calibri"/>
                <a:ea typeface="Calibri"/>
                <a:cs typeface="Calibri"/>
                <a:sym typeface="Calibri"/>
              </a:rPr>
              <a:t>Ways to use QueryBuilder</a:t>
            </a:r>
          </a:p>
          <a:p>
            <a:pPr lvl="0">
              <a:spcBef>
                <a:spcPts val="0"/>
              </a:spcBef>
              <a:buNone/>
            </a:pPr>
            <a:r>
              <a:t/>
            </a:r>
            <a:endParaRPr/>
          </a:p>
        </p:txBody>
      </p:sp>
      <p:sp>
        <p:nvSpPr>
          <p:cNvPr id="72" name="Shape 72"/>
          <p:cNvSpPr txBox="1"/>
          <p:nvPr>
            <p:ph idx="1" type="body"/>
          </p:nvPr>
        </p:nvSpPr>
        <p:spPr>
          <a:xfrm>
            <a:off x="311700" y="1152475"/>
            <a:ext cx="8520600" cy="3416400"/>
          </a:xfrm>
          <a:prstGeom prst="rect">
            <a:avLst/>
          </a:prstGeom>
        </p:spPr>
        <p:txBody>
          <a:bodyPr anchorCtr="0" anchor="t" bIns="68575" lIns="68575" rIns="68575" tIns="68575">
            <a:noAutofit/>
          </a:bodyPr>
          <a:lstStyle/>
          <a:p>
            <a:pPr lvl="0">
              <a:spcBef>
                <a:spcPts val="0"/>
              </a:spcBef>
              <a:buNone/>
            </a:pPr>
            <a:r>
              <a:rPr b="1" lang="en" sz="1400"/>
              <a:t>Search Service Default Servlet</a:t>
            </a:r>
            <a:r>
              <a:rPr lang="en" sz="1400"/>
              <a:t>( /bin/querybuilder.json  /bin/querybuilder.feed )</a:t>
            </a:r>
          </a:p>
          <a:p>
            <a:pPr lvl="0">
              <a:spcBef>
                <a:spcPts val="0"/>
              </a:spcBef>
              <a:buNone/>
            </a:pPr>
            <a:r>
              <a:rPr b="1" lang="en" sz="1400"/>
              <a:t>Java API</a:t>
            </a:r>
            <a:r>
              <a:rPr lang="en" sz="1400"/>
              <a:t>: 	HashMap</a:t>
            </a:r>
          </a:p>
          <a:p>
            <a:pPr indent="387350" lvl="0" marL="457200">
              <a:spcBef>
                <a:spcPts val="0"/>
              </a:spcBef>
              <a:buClr>
                <a:schemeClr val="dk1"/>
              </a:buClr>
              <a:buSzPct val="137500"/>
              <a:buFont typeface="Arial"/>
              <a:buNone/>
            </a:pPr>
            <a:r>
              <a:rPr lang="en" sz="800">
                <a:solidFill>
                  <a:srgbClr val="455A64"/>
                </a:solidFill>
                <a:latin typeface="Consolas"/>
                <a:ea typeface="Consolas"/>
                <a:cs typeface="Consolas"/>
                <a:sym typeface="Consolas"/>
              </a:rPr>
              <a:t>    </a:t>
            </a:r>
            <a:r>
              <a:rPr lang="en" sz="800">
                <a:solidFill>
                  <a:schemeClr val="dk1"/>
                </a:solidFill>
                <a:latin typeface="Consolas"/>
                <a:ea typeface="Consolas"/>
                <a:cs typeface="Consolas"/>
                <a:sym typeface="Consolas"/>
              </a:rPr>
              <a:t>Map&lt;String, String&gt; map = new</a:t>
            </a:r>
            <a:r>
              <a:rPr lang="en" sz="800">
                <a:solidFill>
                  <a:srgbClr val="4B4B4B"/>
                </a:solidFill>
                <a:highlight>
                  <a:srgbClr val="FFFFFF"/>
                </a:highlight>
                <a:latin typeface="Consolas"/>
                <a:ea typeface="Consolas"/>
                <a:cs typeface="Consolas"/>
                <a:sym typeface="Consolas"/>
              </a:rPr>
              <a:t> </a:t>
            </a:r>
            <a:r>
              <a:rPr lang="en" sz="800">
                <a:solidFill>
                  <a:schemeClr val="dk1"/>
                </a:solidFill>
                <a:latin typeface="Consolas"/>
                <a:ea typeface="Consolas"/>
                <a:cs typeface="Consolas"/>
                <a:sym typeface="Consolas"/>
              </a:rPr>
              <a:t>HashMap&lt;String, String&gt;();</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a:t>
            </a:r>
            <a:r>
              <a:rPr lang="en" sz="800">
                <a:solidFill>
                  <a:srgbClr val="4B4B4B"/>
                </a:solidFill>
                <a:highlight>
                  <a:srgbClr val="FFFFFF"/>
                </a:highlight>
                <a:latin typeface="Consolas"/>
                <a:ea typeface="Consolas"/>
                <a:cs typeface="Consolas"/>
                <a:sym typeface="Consolas"/>
              </a:rPr>
              <a:t>map.put("path", "/content");</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a:t>
            </a:r>
            <a:r>
              <a:rPr lang="en" sz="800">
                <a:solidFill>
                  <a:srgbClr val="4B4B4B"/>
                </a:solidFill>
                <a:highlight>
                  <a:srgbClr val="FFFFFF"/>
                </a:highlight>
                <a:latin typeface="Consolas"/>
                <a:ea typeface="Consolas"/>
                <a:cs typeface="Consolas"/>
                <a:sym typeface="Consolas"/>
              </a:rPr>
              <a:t>map.put("type", "cq:Page");</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a:t>
            </a:r>
            <a:r>
              <a:rPr lang="en" sz="800">
                <a:solidFill>
                  <a:srgbClr val="4B4B4B"/>
                </a:solidFill>
                <a:highlight>
                  <a:srgbClr val="FFFFFF"/>
                </a:highlight>
                <a:latin typeface="Consolas"/>
                <a:ea typeface="Consolas"/>
                <a:cs typeface="Consolas"/>
                <a:sym typeface="Consolas"/>
              </a:rPr>
              <a:t>map.put("p.offset", "0"); // same as query.setStart(0) below</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a:t>
            </a:r>
            <a:r>
              <a:rPr lang="en" sz="800">
                <a:solidFill>
                  <a:srgbClr val="4B4B4B"/>
                </a:solidFill>
                <a:highlight>
                  <a:srgbClr val="FFFFFF"/>
                </a:highlight>
                <a:latin typeface="Consolas"/>
                <a:ea typeface="Consolas"/>
                <a:cs typeface="Consolas"/>
                <a:sym typeface="Consolas"/>
              </a:rPr>
              <a:t>map.put("p.limit", "20"); // same as query.setHitsPerPage(20) below</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a:t>
            </a:r>
            <a:r>
              <a:rPr lang="en" sz="800">
                <a:solidFill>
                  <a:srgbClr val="4B4B4B"/>
                </a:solidFill>
                <a:highlight>
                  <a:srgbClr val="FFFFFF"/>
                </a:highlight>
                <a:latin typeface="Consolas"/>
                <a:ea typeface="Consolas"/>
                <a:cs typeface="Consolas"/>
                <a:sym typeface="Consolas"/>
              </a:rPr>
              <a:t>Query query = builder.createQuery(PredicateGroup.create(map), session);</a:t>
            </a:r>
          </a:p>
          <a:p>
            <a:pPr indent="387350" lvl="0" marL="457200">
              <a:spcBef>
                <a:spcPts val="0"/>
              </a:spcBef>
              <a:buClr>
                <a:schemeClr val="dk1"/>
              </a:buClr>
              <a:buSzPct val="78571"/>
              <a:buFont typeface="Arial"/>
              <a:buNone/>
            </a:pPr>
            <a:r>
              <a:rPr lang="en" sz="1400"/>
              <a:t>HTTP Request Params</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PredicateGroup pg = PredicateGroup.create(request.getParameterMap())</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a:t>
            </a:r>
            <a:r>
              <a:rPr lang="en" sz="800">
                <a:solidFill>
                  <a:srgbClr val="4B4B4B"/>
                </a:solidFill>
                <a:highlight>
                  <a:srgbClr val="FFFFFF"/>
                </a:highlight>
                <a:latin typeface="Consolas"/>
                <a:ea typeface="Consolas"/>
                <a:cs typeface="Consolas"/>
                <a:sym typeface="Consolas"/>
              </a:rPr>
              <a:t>Query query = builder.createQuery(</a:t>
            </a:r>
            <a:r>
              <a:rPr lang="en" sz="800">
                <a:solidFill>
                  <a:srgbClr val="455A64"/>
                </a:solidFill>
                <a:highlight>
                  <a:srgbClr val="FFFFFF"/>
                </a:highlight>
                <a:latin typeface="Consolas"/>
                <a:ea typeface="Consolas"/>
                <a:cs typeface="Consolas"/>
                <a:sym typeface="Consolas"/>
              </a:rPr>
              <a:t>pg </a:t>
            </a:r>
            <a:r>
              <a:rPr lang="en" sz="800">
                <a:solidFill>
                  <a:srgbClr val="4B4B4B"/>
                </a:solidFill>
                <a:highlight>
                  <a:srgbClr val="FFFFFF"/>
                </a:highlight>
                <a:latin typeface="Consolas"/>
                <a:ea typeface="Consolas"/>
                <a:cs typeface="Consolas"/>
                <a:sym typeface="Consolas"/>
              </a:rPr>
              <a:t>, session);</a:t>
            </a:r>
          </a:p>
          <a:p>
            <a:pPr indent="387350" lvl="0" marL="457200">
              <a:spcBef>
                <a:spcPts val="0"/>
              </a:spcBef>
              <a:buClr>
                <a:schemeClr val="dk1"/>
              </a:buClr>
              <a:buSzPct val="78571"/>
              <a:buFont typeface="Arial"/>
              <a:buNone/>
            </a:pPr>
            <a:r>
              <a:rPr lang="en" sz="1400"/>
              <a:t>Predicates combination</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PredicateGroup pg = PredicateGroup.create(request.getParameterMap())</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pg.add(new Predicate("path").set("path", "/content"));</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pg.add(new Predicate("type").set("type", "cq:Page"));</a:t>
            </a:r>
          </a:p>
          <a:p>
            <a:pPr indent="-69850" lvl="0" marL="914400">
              <a:lnSpc>
                <a:spcPct val="110000"/>
              </a:lnSpc>
              <a:spcBef>
                <a:spcPts val="0"/>
              </a:spcBef>
              <a:buClr>
                <a:schemeClr val="dk1"/>
              </a:buClr>
              <a:buSzPct val="137500"/>
              <a:buFont typeface="Arial"/>
              <a:buNone/>
            </a:pPr>
            <a:r>
              <a:rPr lang="en" sz="800">
                <a:solidFill>
                  <a:srgbClr val="455A64"/>
                </a:solidFill>
                <a:highlight>
                  <a:srgbClr val="FFFFFF"/>
                </a:highlight>
                <a:latin typeface="Consolas"/>
                <a:ea typeface="Consolas"/>
                <a:cs typeface="Consolas"/>
                <a:sym typeface="Consolas"/>
              </a:rPr>
              <a:t>    </a:t>
            </a:r>
            <a:r>
              <a:rPr lang="en" sz="800">
                <a:solidFill>
                  <a:srgbClr val="4B4B4B"/>
                </a:solidFill>
                <a:highlight>
                  <a:srgbClr val="FFFFFF"/>
                </a:highlight>
                <a:latin typeface="Consolas"/>
                <a:ea typeface="Consolas"/>
                <a:cs typeface="Consolas"/>
                <a:sym typeface="Consolas"/>
              </a:rPr>
              <a:t>Query query = builder.createQuery(</a:t>
            </a:r>
            <a:r>
              <a:rPr lang="en" sz="800">
                <a:solidFill>
                  <a:srgbClr val="455A64"/>
                </a:solidFill>
                <a:highlight>
                  <a:srgbClr val="FFFFFF"/>
                </a:highlight>
                <a:latin typeface="Consolas"/>
                <a:ea typeface="Consolas"/>
                <a:cs typeface="Consolas"/>
                <a:sym typeface="Consolas"/>
              </a:rPr>
              <a:t>pg </a:t>
            </a:r>
            <a:r>
              <a:rPr lang="en" sz="800">
                <a:solidFill>
                  <a:srgbClr val="4B4B4B"/>
                </a:solidFill>
                <a:highlight>
                  <a:srgbClr val="FFFFFF"/>
                </a:highlight>
                <a:latin typeface="Consolas"/>
                <a:ea typeface="Consolas"/>
                <a:cs typeface="Consolas"/>
                <a:sym typeface="Consolas"/>
              </a:rPr>
              <a:t>, session);</a:t>
            </a:r>
          </a:p>
          <a:p>
            <a:pPr lvl="0">
              <a:spcBef>
                <a:spcPts val="0"/>
              </a:spcBef>
              <a:buClr>
                <a:schemeClr val="dk1"/>
              </a:buClr>
              <a:buSzPct val="78571"/>
              <a:buFont typeface="Arial"/>
              <a:buNone/>
            </a:pPr>
            <a:r>
              <a:rPr b="1" lang="en" sz="1400"/>
              <a:t>Query Builder Debugger </a:t>
            </a:r>
            <a:r>
              <a:rPr lang="en" sz="1400"/>
              <a:t>( /libs/cq/search/content/querydebug.html )</a:t>
            </a:r>
          </a:p>
          <a:p>
            <a:pPr lvl="0">
              <a:spcBef>
                <a:spcPts val="0"/>
              </a:spcBef>
              <a:buNone/>
            </a:pPr>
            <a:r>
              <a:t/>
            </a:r>
            <a:endParaRPr sz="1400"/>
          </a:p>
          <a:p>
            <a:pPr lvl="0">
              <a:spcBef>
                <a:spcPts val="0"/>
              </a:spcBef>
              <a:buNone/>
            </a:pPr>
            <a:r>
              <a:t/>
            </a:r>
            <a:endParaRPr sz="1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ctr" bIns="91425" lIns="91425" rIns="91425" tIns="91425">
            <a:noAutofit/>
          </a:bodyPr>
          <a:lstStyle/>
          <a:p>
            <a:pPr lvl="0" rtl="0">
              <a:spcBef>
                <a:spcPts val="0"/>
              </a:spcBef>
              <a:buClr>
                <a:schemeClr val="dk1"/>
              </a:buClr>
              <a:buSzPct val="36666"/>
              <a:buFont typeface="Arial"/>
              <a:buNone/>
            </a:pPr>
            <a:r>
              <a:rPr lang="en" sz="3000">
                <a:solidFill>
                  <a:srgbClr val="FF0000"/>
                </a:solidFill>
                <a:latin typeface="Calibri"/>
                <a:ea typeface="Calibri"/>
                <a:cs typeface="Calibri"/>
                <a:sym typeface="Calibri"/>
              </a:rPr>
              <a:t>What predicate is?</a:t>
            </a:r>
          </a:p>
          <a:p>
            <a:pPr lvl="0" rtl="0">
              <a:spcBef>
                <a:spcPts val="0"/>
              </a:spcBef>
              <a:buNone/>
            </a:pPr>
            <a:r>
              <a:t/>
            </a:r>
            <a:endParaRPr/>
          </a:p>
        </p:txBody>
      </p:sp>
      <p:sp>
        <p:nvSpPr>
          <p:cNvPr id="78" name="Shape 78"/>
          <p:cNvSpPr txBox="1"/>
          <p:nvPr>
            <p:ph idx="1" type="body"/>
          </p:nvPr>
        </p:nvSpPr>
        <p:spPr>
          <a:xfrm>
            <a:off x="311700" y="1152475"/>
            <a:ext cx="8520600" cy="3416400"/>
          </a:xfrm>
          <a:prstGeom prst="rect">
            <a:avLst/>
          </a:prstGeom>
        </p:spPr>
        <p:txBody>
          <a:bodyPr anchorCtr="0" anchor="t" bIns="68575" lIns="68575" rIns="68575" tIns="68575">
            <a:noAutofit/>
          </a:bodyPr>
          <a:lstStyle/>
          <a:p>
            <a:pPr lvl="0" rtl="0">
              <a:spcBef>
                <a:spcPts val="0"/>
              </a:spcBef>
              <a:buNone/>
            </a:pPr>
            <a:r>
              <a:rPr lang="en"/>
              <a:t>Description for single logical search term or condition.</a:t>
            </a:r>
          </a:p>
          <a:p>
            <a:pPr lvl="0" rtl="0">
              <a:spcBef>
                <a:spcPts val="0"/>
              </a:spcBef>
              <a:buNone/>
            </a:pPr>
            <a:r>
              <a:rPr lang="en" sz="1400"/>
              <a:t>Exists</a:t>
            </a:r>
          </a:p>
          <a:p>
            <a:pPr indent="0" lvl="0" marL="457200" rtl="0">
              <a:spcBef>
                <a:spcPts val="0"/>
              </a:spcBef>
              <a:buNone/>
            </a:pPr>
            <a:r>
              <a:rPr lang="en" sz="800">
                <a:latin typeface="Consolas"/>
                <a:ea typeface="Consolas"/>
                <a:cs typeface="Consolas"/>
                <a:sym typeface="Consolas"/>
              </a:rPr>
              <a:t>1_property.operation=exists</a:t>
            </a:r>
          </a:p>
          <a:p>
            <a:pPr indent="0" lvl="0" marL="457200" rtl="0">
              <a:spcBef>
                <a:spcPts val="0"/>
              </a:spcBef>
              <a:buNone/>
            </a:pPr>
            <a:r>
              <a:rPr lang="en" sz="800">
                <a:latin typeface="Consolas"/>
                <a:ea typeface="Consolas"/>
                <a:cs typeface="Consolas"/>
                <a:sym typeface="Consolas"/>
              </a:rPr>
              <a:t>1_property=submitted</a:t>
            </a:r>
          </a:p>
          <a:p>
            <a:pPr lvl="0" rtl="0">
              <a:spcBef>
                <a:spcPts val="0"/>
              </a:spcBef>
              <a:buNone/>
            </a:pPr>
            <a:r>
              <a:rPr lang="en" sz="1400"/>
              <a:t>Equals</a:t>
            </a:r>
          </a:p>
          <a:p>
            <a:pPr indent="0" lvl="0" marL="457200" rtl="0">
              <a:spcBef>
                <a:spcPts val="0"/>
              </a:spcBef>
              <a:buNone/>
            </a:pPr>
            <a:r>
              <a:rPr lang="en" sz="800">
                <a:latin typeface="Consolas"/>
                <a:ea typeface="Consolas"/>
                <a:cs typeface="Consolas"/>
                <a:sym typeface="Consolas"/>
              </a:rPr>
              <a:t>1_property.operation=equals</a:t>
            </a:r>
          </a:p>
          <a:p>
            <a:pPr indent="0" lvl="0" marL="457200" rtl="0">
              <a:spcBef>
                <a:spcPts val="0"/>
              </a:spcBef>
              <a:buNone/>
            </a:pPr>
            <a:r>
              <a:rPr lang="en" sz="800">
                <a:latin typeface="Consolas"/>
                <a:ea typeface="Consolas"/>
                <a:cs typeface="Consolas"/>
                <a:sym typeface="Consolas"/>
              </a:rPr>
              <a:t>1_property=jcr:title</a:t>
            </a:r>
          </a:p>
          <a:p>
            <a:pPr indent="0" lvl="0" marL="457200" rtl="0">
              <a:spcBef>
                <a:spcPts val="0"/>
              </a:spcBef>
              <a:buNone/>
            </a:pPr>
            <a:r>
              <a:rPr lang="en" sz="800">
                <a:latin typeface="Consolas"/>
                <a:ea typeface="Consolas"/>
                <a:cs typeface="Consolas"/>
                <a:sym typeface="Consolas"/>
              </a:rPr>
              <a:t>1_property.value=Apples</a:t>
            </a:r>
          </a:p>
          <a:p>
            <a:pPr lvl="0" rtl="0">
              <a:spcBef>
                <a:spcPts val="0"/>
              </a:spcBef>
              <a:buNone/>
            </a:pPr>
            <a:r>
              <a:rPr lang="en" sz="1400"/>
              <a:t>Result count:</a:t>
            </a:r>
          </a:p>
          <a:p>
            <a:pPr indent="0" lvl="0" marL="457200" rtl="0">
              <a:spcBef>
                <a:spcPts val="0"/>
              </a:spcBef>
              <a:buNone/>
            </a:pPr>
            <a:r>
              <a:rPr lang="en" sz="800">
                <a:latin typeface="Consolas"/>
                <a:ea typeface="Consolas"/>
                <a:cs typeface="Consolas"/>
                <a:sym typeface="Consolas"/>
              </a:rPr>
              <a:t>p.limit=-1</a:t>
            </a:r>
          </a:p>
          <a:p>
            <a:pPr lvl="0" rtl="0">
              <a:spcBef>
                <a:spcPts val="0"/>
              </a:spcBef>
              <a:buClr>
                <a:schemeClr val="dk1"/>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ctr" bIns="91425" lIns="91425" rIns="91425" tIns="91425">
            <a:noAutofit/>
          </a:bodyPr>
          <a:lstStyle/>
          <a:p>
            <a:pPr lvl="0">
              <a:spcBef>
                <a:spcPts val="0"/>
              </a:spcBef>
              <a:buClr>
                <a:schemeClr val="dk1"/>
              </a:buClr>
              <a:buSzPct val="36666"/>
              <a:buFont typeface="Arial"/>
              <a:buNone/>
            </a:pPr>
            <a:r>
              <a:rPr lang="en" sz="3000">
                <a:solidFill>
                  <a:srgbClr val="FF0000"/>
                </a:solidFill>
                <a:latin typeface="Calibri"/>
                <a:ea typeface="Calibri"/>
                <a:cs typeface="Calibri"/>
                <a:sym typeface="Calibri"/>
              </a:rPr>
              <a:t>What predicate is?</a:t>
            </a:r>
          </a:p>
          <a:p>
            <a:pPr lvl="0">
              <a:spcBef>
                <a:spcPts val="0"/>
              </a:spcBef>
              <a:buNone/>
            </a:pPr>
            <a:r>
              <a:t/>
            </a:r>
            <a:endParaRPr/>
          </a:p>
        </p:txBody>
      </p:sp>
      <p:sp>
        <p:nvSpPr>
          <p:cNvPr id="84" name="Shape 84"/>
          <p:cNvSpPr txBox="1"/>
          <p:nvPr>
            <p:ph idx="1" type="body"/>
          </p:nvPr>
        </p:nvSpPr>
        <p:spPr>
          <a:xfrm>
            <a:off x="311700" y="1152475"/>
            <a:ext cx="8520600" cy="3416400"/>
          </a:xfrm>
          <a:prstGeom prst="rect">
            <a:avLst/>
          </a:prstGeom>
        </p:spPr>
        <p:txBody>
          <a:bodyPr anchorCtr="0" anchor="t" bIns="68575" lIns="68575" rIns="68575" tIns="68575">
            <a:noAutofit/>
          </a:bodyPr>
          <a:lstStyle/>
          <a:p>
            <a:pPr indent="0" lvl="0" marL="457200">
              <a:spcBef>
                <a:spcPts val="0"/>
              </a:spcBef>
              <a:buNone/>
            </a:pPr>
            <a:r>
              <a:t/>
            </a:r>
            <a:endParaRPr sz="800">
              <a:latin typeface="Consolas"/>
              <a:ea typeface="Consolas"/>
              <a:cs typeface="Consolas"/>
              <a:sym typeface="Consolas"/>
            </a:endParaRPr>
          </a:p>
          <a:p>
            <a:pPr lvl="0">
              <a:spcBef>
                <a:spcPts val="0"/>
              </a:spcBef>
              <a:buClr>
                <a:schemeClr val="dk1"/>
              </a:buClr>
              <a:buSzPct val="110000"/>
              <a:buFont typeface="Arial"/>
              <a:buNone/>
            </a:pPr>
            <a:r>
              <a:t/>
            </a:r>
            <a:endParaRPr sz="1000">
              <a:solidFill>
                <a:srgbClr val="666666"/>
              </a:solidFill>
              <a:highlight>
                <a:srgbClr val="FFFFFF"/>
              </a:highlight>
              <a:latin typeface="Trebuchet MS"/>
              <a:ea typeface="Trebuchet MS"/>
              <a:cs typeface="Trebuchet MS"/>
              <a:sym typeface="Trebuchet MS"/>
            </a:endParaRPr>
          </a:p>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427999" y="1152475"/>
            <a:ext cx="5909424" cy="35696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435768" y="357187"/>
            <a:ext cx="8454600" cy="393000"/>
          </a:xfrm>
          <a:prstGeom prst="rect">
            <a:avLst/>
          </a:prstGeom>
        </p:spPr>
        <p:txBody>
          <a:bodyPr anchorCtr="0" anchor="t" bIns="68575" lIns="68575" rIns="68575" tIns="68575">
            <a:noAutofit/>
          </a:bodyPr>
          <a:lstStyle/>
          <a:p>
            <a:pPr lvl="0">
              <a:spcBef>
                <a:spcPts val="0"/>
              </a:spcBef>
              <a:buNone/>
            </a:pPr>
            <a:r>
              <a:rPr lang="en"/>
              <a:t>Predicates from the box.</a:t>
            </a:r>
          </a:p>
        </p:txBody>
      </p:sp>
      <p:sp>
        <p:nvSpPr>
          <p:cNvPr id="91" name="Shape 91"/>
          <p:cNvSpPr txBox="1"/>
          <p:nvPr>
            <p:ph idx="1" type="body"/>
          </p:nvPr>
        </p:nvSpPr>
        <p:spPr>
          <a:xfrm>
            <a:off x="450056" y="841601"/>
            <a:ext cx="8426100" cy="3823200"/>
          </a:xfrm>
          <a:prstGeom prst="rect">
            <a:avLst/>
          </a:prstGeom>
        </p:spPr>
        <p:txBody>
          <a:bodyPr anchorCtr="0" anchor="t" bIns="68575" lIns="68575" rIns="68575" tIns="68575">
            <a:noAutofit/>
          </a:bodyPr>
          <a:lstStyle/>
          <a:p>
            <a:pPr lvl="0">
              <a:spcBef>
                <a:spcPts val="0"/>
              </a:spcBef>
              <a:buNone/>
            </a:pPr>
            <a:r>
              <a:rPr lang="en"/>
              <a:t> </a:t>
            </a:r>
          </a:p>
        </p:txBody>
      </p:sp>
      <p:pic>
        <p:nvPicPr>
          <p:cNvPr id="92" name="Shape 92"/>
          <p:cNvPicPr preferRelativeResize="0"/>
          <p:nvPr/>
        </p:nvPicPr>
        <p:blipFill>
          <a:blip r:embed="rId3">
            <a:alphaModFix/>
          </a:blip>
          <a:stretch>
            <a:fillRect/>
          </a:stretch>
        </p:blipFill>
        <p:spPr>
          <a:xfrm>
            <a:off x="2019300" y="1343025"/>
            <a:ext cx="5105400" cy="24574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