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4502/siteadmin#/content" TargetMode="External"/><Relationship Id="rId4" Type="http://schemas.openxmlformats.org/officeDocument/2006/relationships/hyperlink" Target="http://localhost:4502/sites.html/content" TargetMode="External"/><Relationship Id="rId5" Type="http://schemas.openxmlformats.org/officeDocument/2006/relationships/hyperlink" Target="http://localhost:4502/miscadmin#/etc/blueprints" TargetMode="External"/><Relationship Id="rId6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4502/miscadmin#/etc/blueprints" TargetMode="External"/><Relationship Id="rId4" Type="http://schemas.openxmlformats.org/officeDocument/2006/relationships/hyperlink" Target="http://localhost:4502/etc/blueprin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4502/miscadmin#/etc/msm/rolloutconfigs" TargetMode="External"/><Relationship Id="rId4" Type="http://schemas.openxmlformats.org/officeDocument/2006/relationships/hyperlink" Target="http://localhost:4502/crx/de/index.jsp#/etc/msm/rolloutconfi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AEM MSM. Rollout Configs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Have you ever created site in AEM?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To Create Site =&gt; Select Blueprint =&gt;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Create Blueprint =&gt;Select Site Root=&gt;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Source Path =&gt; Create 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http://localhost:4502/siteadmin#/content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http://localhost:4502/sites.html/content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http://localhost:4502/miscadmin#/etc/blueprints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6">
            <a:alphaModFix amt="12000"/>
          </a:blip>
          <a:stretch>
            <a:fillRect/>
          </a:stretch>
        </p:blipFill>
        <p:spPr>
          <a:xfrm>
            <a:off x="930000" y="118950"/>
            <a:ext cx="6719725" cy="49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Site != Website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63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website set of page, with root page under content.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immediate child pages of the root are language branches of the web site. The Name of each page is a language code. When creating a Live Copy, the languages are presented as optional content to include in the copy.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Each language page contains one or more child pages.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website and language copy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/content/AEMMinsk/en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/content/AEMMinsk/ru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/content/AEMMinsk/by -- 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2F435F"/>
              </a:solidFill>
              <a:highlight>
                <a:srgbClr val="EEF8FC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&lt;language-code&gt;_&lt;country-code&gt;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3333"/>
                </a:solidFill>
              </a:rPr>
              <a:t>/libs/wcm/core/resources/languages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F435F"/>
              </a:solidFill>
              <a:highlight>
                <a:srgbClr val="EEF8FC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Copy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be created from any page/ or set of pages/or Blueprint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strict requirements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Rollout config can be provided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Live Copy can only be linked to one Blueprint.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Blueprint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Require center site structure as source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Blueprint can be linked to several Live Copies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Blueprint control center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http://localhost:4502/miscadmin#/etc/blueprints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http://localhost:4502/etc/blueprints.html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API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LiveRelationshipManager 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getLiveRelationships -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Find all LiveRelationships, that have the given Resource as Blueprint. The result can be filtered to match a branch with giving a target filter and further an optional filter for the Trigger. The result is a RangeIterator that contains the matching LiveRelationships.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LiveRelationship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Defines a live relationship of a synced resource between its blueprint and livecopy. for example, if a site (blueprint) "/content/geometrixx" has a livecopy in "/content/copy", then the resource of "/content/geometrixx/en/jcr:content" and "/content/copy/en/jcr:content" form a relationship. This is also extensible for components within a page, for example the "/content/geometrixx/en/jcr:content/par/title" and "/content/copy/en/jcr:content/par/title" can form a relationship.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https://docs.adobe.com/docs/en/aem/6-0/develop/ref/javadoc/com/day/cq/wcm/msm/api/LiveRelationshipManager.html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RolloutConfigs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57025" cy="3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Rollout Config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http://localhost:4502/miscadmin#/etc/msm/rolloutconfigs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http://localhost:4502/crx/de/index.jsp#/etc/msm/rolloutconfigs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