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3" r:id="rId17"/>
    <p:sldId id="275" r:id="rId18"/>
    <p:sldId id="274" r:id="rId19"/>
    <p:sldId id="277" r:id="rId20"/>
    <p:sldId id="278" r:id="rId21"/>
    <p:sldId id="276" r:id="rId22"/>
    <p:sldId id="280" r:id="rId23"/>
    <p:sldId id="279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5D9D6A4-4301-4790-ADBF-10402BF0B347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73"/>
            <p14:sldId id="275"/>
            <p14:sldId id="274"/>
            <p14:sldId id="277"/>
            <p14:sldId id="278"/>
            <p14:sldId id="276"/>
            <p14:sldId id="280"/>
            <p14:sldId id="279"/>
            <p14:sldId id="281"/>
            <p14:sldId id="282"/>
            <p14:sldId id="283"/>
          </p14:sldIdLst>
        </p14:section>
        <p14:section name="Раздел без заголовка" id="{3C4DB0C2-157A-4A4E-B8B9-E3A4B75BC1B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C0DE-621E-4752-B5DC-3B3501C880B8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653A-3BE1-4F0C-883C-4CA7F2D35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5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2653A-3BE1-4F0C-883C-4CA7F2D35C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Adobe Experience Manager 6 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Responsive Websites &amp;</a:t>
            </a:r>
            <a:br>
              <a:rPr lang="en-US" dirty="0" smtClean="0"/>
            </a:br>
            <a:r>
              <a:rPr lang="en-US" dirty="0" smtClean="0"/>
              <a:t>Grid-Based Layouts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9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/>
        </p:blipFill>
        <p:spPr>
          <a:xfrm>
            <a:off x="548922" y="1600201"/>
            <a:ext cx="8046156" cy="4222630"/>
          </a:xfrm>
        </p:spPr>
      </p:pic>
    </p:spTree>
    <p:extLst>
      <p:ext uri="{BB962C8B-B14F-4D97-AF65-F5344CB8AC3E}">
        <p14:creationId xmlns:p14="http://schemas.microsoft.com/office/powerpoint/2010/main" val="22301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/>
        </p:blipFill>
        <p:spPr>
          <a:xfrm>
            <a:off x="548922" y="1600201"/>
            <a:ext cx="8046156" cy="4222630"/>
          </a:xfrm>
        </p:spPr>
      </p:pic>
    </p:spTree>
    <p:extLst>
      <p:ext uri="{BB962C8B-B14F-4D97-AF65-F5344CB8AC3E}">
        <p14:creationId xmlns:p14="http://schemas.microsoft.com/office/powerpoint/2010/main" val="217769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2"/>
          <a:stretch/>
        </p:blipFill>
        <p:spPr>
          <a:xfrm>
            <a:off x="548922" y="1600201"/>
            <a:ext cx="8046156" cy="4214004"/>
          </a:xfrm>
        </p:spPr>
      </p:pic>
    </p:spTree>
    <p:extLst>
      <p:ext uri="{BB962C8B-B14F-4D97-AF65-F5344CB8AC3E}">
        <p14:creationId xmlns:p14="http://schemas.microsoft.com/office/powerpoint/2010/main" val="280248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109894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4"/>
          <a:stretch/>
        </p:blipFill>
        <p:spPr>
          <a:xfrm>
            <a:off x="548922" y="1600200"/>
            <a:ext cx="8046156" cy="4205377"/>
          </a:xfrm>
        </p:spPr>
      </p:pic>
    </p:spTree>
    <p:extLst>
      <p:ext uri="{BB962C8B-B14F-4D97-AF65-F5344CB8AC3E}">
        <p14:creationId xmlns:p14="http://schemas.microsoft.com/office/powerpoint/2010/main" val="404221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410714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/>
        </p:blipFill>
        <p:spPr>
          <a:xfrm>
            <a:off x="548922" y="1600201"/>
            <a:ext cx="8046156" cy="4222630"/>
          </a:xfrm>
        </p:spPr>
      </p:pic>
    </p:spTree>
    <p:extLst>
      <p:ext uri="{BB962C8B-B14F-4D97-AF65-F5344CB8AC3E}">
        <p14:creationId xmlns:p14="http://schemas.microsoft.com/office/powerpoint/2010/main" val="244325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1121"/>
            <a:ext cx="8229600" cy="4404121"/>
          </a:xfrm>
        </p:spPr>
      </p:pic>
    </p:spTree>
    <p:extLst>
      <p:ext uri="{BB962C8B-B14F-4D97-AF65-F5344CB8AC3E}">
        <p14:creationId xmlns:p14="http://schemas.microsoft.com/office/powerpoint/2010/main" val="50759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304567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73346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29808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249667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425528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139"/>
            <a:ext cx="8229600" cy="4396085"/>
          </a:xfrm>
        </p:spPr>
      </p:pic>
    </p:spTree>
    <p:extLst>
      <p:ext uri="{BB962C8B-B14F-4D97-AF65-F5344CB8AC3E}">
        <p14:creationId xmlns:p14="http://schemas.microsoft.com/office/powerpoint/2010/main" val="359768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146488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17410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62014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2"/>
          <a:stretch/>
        </p:blipFill>
        <p:spPr>
          <a:xfrm>
            <a:off x="548922" y="1600201"/>
            <a:ext cx="8046156" cy="4214004"/>
          </a:xfrm>
        </p:spPr>
      </p:pic>
    </p:spTree>
    <p:extLst>
      <p:ext uri="{BB962C8B-B14F-4D97-AF65-F5344CB8AC3E}">
        <p14:creationId xmlns:p14="http://schemas.microsoft.com/office/powerpoint/2010/main" val="10839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2"/>
          <a:stretch/>
        </p:blipFill>
        <p:spPr>
          <a:xfrm>
            <a:off x="548922" y="1600201"/>
            <a:ext cx="8046156" cy="4222630"/>
          </a:xfrm>
        </p:spPr>
      </p:pic>
    </p:spTree>
    <p:extLst>
      <p:ext uri="{BB962C8B-B14F-4D97-AF65-F5344CB8AC3E}">
        <p14:creationId xmlns:p14="http://schemas.microsoft.com/office/powerpoint/2010/main" val="205662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5"/>
          <a:stretch/>
        </p:blipFill>
        <p:spPr>
          <a:xfrm>
            <a:off x="548922" y="1556792"/>
            <a:ext cx="8046156" cy="4231533"/>
          </a:xfrm>
        </p:spPr>
      </p:pic>
    </p:spTree>
    <p:extLst>
      <p:ext uri="{BB962C8B-B14F-4D97-AF65-F5344CB8AC3E}">
        <p14:creationId xmlns:p14="http://schemas.microsoft.com/office/powerpoint/2010/main" val="297064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14196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4892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26995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5016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558292" y="1600200"/>
            <a:ext cx="8046156" cy="4231257"/>
          </a:xfrm>
        </p:spPr>
      </p:pic>
    </p:spTree>
    <p:extLst>
      <p:ext uri="{BB962C8B-B14F-4D97-AF65-F5344CB8AC3E}">
        <p14:creationId xmlns:p14="http://schemas.microsoft.com/office/powerpoint/2010/main" val="41881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274"/>
          <a:stretch/>
        </p:blipFill>
        <p:spPr>
          <a:xfrm>
            <a:off x="548922" y="1600200"/>
            <a:ext cx="8046156" cy="4196751"/>
          </a:xfrm>
        </p:spPr>
      </p:pic>
    </p:spTree>
    <p:extLst>
      <p:ext uri="{BB962C8B-B14F-4D97-AF65-F5344CB8AC3E}">
        <p14:creationId xmlns:p14="http://schemas.microsoft.com/office/powerpoint/2010/main" val="90271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</Words>
  <Application>Microsoft Office PowerPoint</Application>
  <PresentationFormat>Экран (4:3)</PresentationFormat>
  <Paragraphs>3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Adobe Experience Manager 6 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Experience Manager 6 :</dc:title>
  <dc:creator>Daniil Sheidak</dc:creator>
  <cp:lastModifiedBy>Daniil Sheidak</cp:lastModifiedBy>
  <cp:revision>8</cp:revision>
  <dcterms:created xsi:type="dcterms:W3CDTF">2016-02-25T14:01:44Z</dcterms:created>
  <dcterms:modified xsi:type="dcterms:W3CDTF">2016-02-25T16:58:59Z</dcterms:modified>
</cp:coreProperties>
</file>