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</p:sldMasterIdLst>
  <p:notesMasterIdLst>
    <p:notesMasterId r:id="rId18"/>
  </p:notesMasterIdLst>
  <p:handoutMasterIdLst>
    <p:handoutMasterId r:id="rId19"/>
  </p:handoutMasterIdLst>
  <p:sldIdLst>
    <p:sldId id="335" r:id="rId4"/>
    <p:sldId id="388" r:id="rId5"/>
    <p:sldId id="416" r:id="rId6"/>
    <p:sldId id="417" r:id="rId7"/>
    <p:sldId id="420" r:id="rId8"/>
    <p:sldId id="421" r:id="rId9"/>
    <p:sldId id="422" r:id="rId10"/>
    <p:sldId id="423" r:id="rId11"/>
    <p:sldId id="424" r:id="rId12"/>
    <p:sldId id="425" r:id="rId13"/>
    <p:sldId id="418" r:id="rId14"/>
    <p:sldId id="419" r:id="rId15"/>
    <p:sldId id="427" r:id="rId16"/>
    <p:sldId id="428" r:id="rId1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29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114" y="168"/>
      </p:cViewPr>
      <p:guideLst>
        <p:guide orient="horz" pos="1678"/>
        <p:guide pos="269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192" y="-72"/>
      </p:cViewPr>
      <p:guideLst>
        <p:guide orient="horz" pos="2983"/>
        <p:guide pos="2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0D974-0561-4F94-B707-428AB29B216A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1FE7E-1921-4EFD-A381-47CA5A5D26F2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0B810-6FB8-4958-ACEA-EED1FE35CBDF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C2A06-9CFC-4017-A78E-791E0662E31D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880" y="1497141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55527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9644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49617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5648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2888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1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280200"/>
            <a:ext cx="3600400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932040" y="1408807"/>
            <a:ext cx="3312368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8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3939902"/>
            <a:ext cx="2952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</a:t>
            </a:r>
            <a:endParaRPr lang="en-US" altLang="ko-KR" dirty="0"/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06" y="3947522"/>
            <a:ext cx="776169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539552" y="3723878"/>
            <a:ext cx="8064896" cy="100811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0"/>
            <a:ext cx="8064896" cy="33638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3808" y="0"/>
            <a:ext cx="345638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5733" y="0"/>
            <a:ext cx="228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858000" y="698778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75733" y="2578606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289428" y="699542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2579370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547664" y="406569"/>
            <a:ext cx="50040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STYLE</a:t>
            </a:r>
            <a:endParaRPr lang="en-US" altLang="ko-KR" dirty="0"/>
          </a:p>
        </p:txBody>
      </p:sp>
      <p:pic>
        <p:nvPicPr>
          <p:cNvPr id="5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16" y="329620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931790"/>
            <a:ext cx="9144000" cy="22117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sng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051720" y="0"/>
            <a:ext cx="2286000" cy="2787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572000" y="2571750"/>
            <a:ext cx="457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7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98" y="1561376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  <a:endParaRPr lang="en-US" altLang="ko-KR" dirty="0"/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419872" y="1893198"/>
            <a:ext cx="5724128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139702"/>
            <a:ext cx="543609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15766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24" y="1745754"/>
            <a:ext cx="2231488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1902008"/>
            <a:ext cx="467544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2915816" y="0"/>
            <a:ext cx="6228184" cy="51435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7504" y="2715766"/>
            <a:ext cx="2808312" cy="208848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203848" y="0"/>
            <a:ext cx="5940152" cy="514350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419872" y="123478"/>
            <a:ext cx="55446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6032" y="0"/>
            <a:ext cx="1841728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51720" y="123478"/>
            <a:ext cx="691276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00" y="3867894"/>
            <a:ext cx="1265664" cy="93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3568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699792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716016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732240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7504" y="3075806"/>
            <a:ext cx="2808312" cy="13684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8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336" y="925101"/>
            <a:ext cx="3168352" cy="383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662184" y="1061419"/>
            <a:ext cx="1827251" cy="28225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21.png"/><Relationship Id="rId2" Type="http://schemas.openxmlformats.org/officeDocument/2006/relationships/image" Target="../media/image2.sv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24.png"/><Relationship Id="rId3" Type="http://schemas.openxmlformats.org/officeDocument/2006/relationships/image" Target="file:///C:\Users\Alexis\AppData\Local\Temp\wps\INetCache\4cdfe1f6acc576f011cda30121d594c0" TargetMode="External"/><Relationship Id="rId2" Type="http://schemas.openxmlformats.org/officeDocument/2006/relationships/image" Target="../media/image23.jpe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5.GIF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6.png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2.jpeg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13.png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4.pn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.svg"/><Relationship Id="rId2" Type="http://schemas.openxmlformats.org/officeDocument/2006/relationships/image" Target="../media/image15.png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6.png"/><Relationship Id="rId2" Type="http://schemas.openxmlformats.org/officeDocument/2006/relationships/image" Target="../media/image2.sv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3.svg"/><Relationship Id="rId3" Type="http://schemas.openxmlformats.org/officeDocument/2006/relationships/image" Target="../media/image17.png"/><Relationship Id="rId2" Type="http://schemas.openxmlformats.org/officeDocument/2006/relationships/image" Target="../media/image2.sv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4.svg"/><Relationship Id="rId3" Type="http://schemas.openxmlformats.org/officeDocument/2006/relationships/image" Target="../media/image18.png"/><Relationship Id="rId2" Type="http://schemas.openxmlformats.org/officeDocument/2006/relationships/image" Target="../media/image2.sv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6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2.sv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0" name="Picture Placeholder 99"/>
          <p:cNvPicPr/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1475740" y="-92710"/>
            <a:ext cx="5832475" cy="52844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107315" y="195580"/>
            <a:ext cx="81730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s-HN" sz="280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CSS - Clase 9</a:t>
            </a:r>
            <a:endParaRPr lang="en-US" altLang="es-HN" sz="280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427855" y="4660265"/>
            <a:ext cx="4513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n-US"/>
              <a:t>Curso - Fullstack Developer - </a:t>
            </a:r>
            <a:r>
              <a:rPr lang="en-US" altLang="es-HN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CSS</a:t>
            </a:r>
            <a:endParaRPr lang="en-US" altLang="es-HN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79705" y="4660265"/>
            <a:ext cx="2545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Ing.Alexis Matamoros</a:t>
            </a:r>
            <a:endParaRPr lang="en-US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395605" y="1203325"/>
            <a:ext cx="1224280" cy="1584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/>
          <p:cNvSpPr/>
          <p:nvPr/>
        </p:nvSpPr>
        <p:spPr>
          <a:xfrm>
            <a:off x="467360" y="1419860"/>
            <a:ext cx="1583690" cy="1347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6372225" y="339725"/>
            <a:ext cx="1584325" cy="1583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itle 2"/>
          <p:cNvSpPr txBox="1"/>
          <p:nvPr/>
        </p:nvSpPr>
        <p:spPr>
          <a:xfrm>
            <a:off x="2339241" y="339879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s-HN" sz="3200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Reglas Posicionamiento Sticky</a:t>
            </a:r>
            <a:endParaRPr lang="en-US" altLang="es-HN" sz="3200" dirty="0">
              <a:solidFill>
                <a:schemeClr val="accent1">
                  <a:lumMod val="60000"/>
                  <a:lumOff val="4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1943100" y="259080"/>
            <a:ext cx="365760" cy="4610100"/>
          </a:xfrm>
          <a:custGeom>
            <a:avLst/>
            <a:gdLst>
              <a:gd name="connsiteX0" fmla="*/ 0 w 365760"/>
              <a:gd name="connsiteY0" fmla="*/ 0 h 5013960"/>
              <a:gd name="connsiteX1" fmla="*/ 0 w 365760"/>
              <a:gd name="connsiteY1" fmla="*/ 502920 h 5013960"/>
              <a:gd name="connsiteX2" fmla="*/ 365760 w 365760"/>
              <a:gd name="connsiteY2" fmla="*/ 502920 h 5013960"/>
              <a:gd name="connsiteX3" fmla="*/ 365760 w 365760"/>
              <a:gd name="connsiteY3" fmla="*/ 1249680 h 5013960"/>
              <a:gd name="connsiteX4" fmla="*/ 7620 w 365760"/>
              <a:gd name="connsiteY4" fmla="*/ 1249680 h 5013960"/>
              <a:gd name="connsiteX5" fmla="*/ 7620 w 365760"/>
              <a:gd name="connsiteY5" fmla="*/ 5013960 h 5013960"/>
              <a:gd name="connsiteX0-1" fmla="*/ 0 w 365760"/>
              <a:gd name="connsiteY0-2" fmla="*/ 0 h 4762500"/>
              <a:gd name="connsiteX1-3" fmla="*/ 0 w 365760"/>
              <a:gd name="connsiteY1-4" fmla="*/ 251460 h 4762500"/>
              <a:gd name="connsiteX2-5" fmla="*/ 365760 w 365760"/>
              <a:gd name="connsiteY2-6" fmla="*/ 251460 h 4762500"/>
              <a:gd name="connsiteX3-7" fmla="*/ 365760 w 365760"/>
              <a:gd name="connsiteY3-8" fmla="*/ 998220 h 4762500"/>
              <a:gd name="connsiteX4-9" fmla="*/ 7620 w 365760"/>
              <a:gd name="connsiteY4-10" fmla="*/ 998220 h 4762500"/>
              <a:gd name="connsiteX5-11" fmla="*/ 7620 w 365760"/>
              <a:gd name="connsiteY5-12" fmla="*/ 4762500 h 4762500"/>
              <a:gd name="connsiteX0-13" fmla="*/ 0 w 365760"/>
              <a:gd name="connsiteY0-14" fmla="*/ 0 h 4610100"/>
              <a:gd name="connsiteX1-15" fmla="*/ 0 w 365760"/>
              <a:gd name="connsiteY1-16" fmla="*/ 251460 h 4610100"/>
              <a:gd name="connsiteX2-17" fmla="*/ 365760 w 365760"/>
              <a:gd name="connsiteY2-18" fmla="*/ 251460 h 4610100"/>
              <a:gd name="connsiteX3-19" fmla="*/ 365760 w 365760"/>
              <a:gd name="connsiteY3-20" fmla="*/ 998220 h 4610100"/>
              <a:gd name="connsiteX4-21" fmla="*/ 7620 w 365760"/>
              <a:gd name="connsiteY4-22" fmla="*/ 998220 h 4610100"/>
              <a:gd name="connsiteX5-23" fmla="*/ 7620 w 365760"/>
              <a:gd name="connsiteY5-24" fmla="*/ 4610100 h 46101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65760" h="4610100">
                <a:moveTo>
                  <a:pt x="0" y="0"/>
                </a:moveTo>
                <a:lnTo>
                  <a:pt x="0" y="251460"/>
                </a:lnTo>
                <a:lnTo>
                  <a:pt x="365760" y="251460"/>
                </a:lnTo>
                <a:lnTo>
                  <a:pt x="365760" y="998220"/>
                </a:lnTo>
                <a:lnTo>
                  <a:pt x="7620" y="998220"/>
                </a:lnTo>
                <a:lnTo>
                  <a:pt x="7620" y="4610100"/>
                </a:lnTo>
              </a:path>
            </a:pathLst>
          </a:custGeom>
          <a:ln w="349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0" y="257175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Rectangles 10"/>
          <p:cNvSpPr/>
          <p:nvPr/>
        </p:nvSpPr>
        <p:spPr>
          <a:xfrm>
            <a:off x="4643755" y="1131570"/>
            <a:ext cx="4176395" cy="3888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07" name="Picture 106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0" y="257175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 Box 7"/>
          <p:cNvSpPr txBox="1"/>
          <p:nvPr/>
        </p:nvSpPr>
        <p:spPr>
          <a:xfrm>
            <a:off x="2484120" y="1059815"/>
            <a:ext cx="49009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Deben tener una posicion establecida.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Su elemento contenedor debe ser mas alto.</a:t>
            </a:r>
            <a:endParaRPr lang="en-US"/>
          </a:p>
        </p:txBody>
      </p:sp>
      <p:pic>
        <p:nvPicPr>
          <p:cNvPr id="10" name="Picture Placeholder 9"/>
          <p:cNvPicPr>
            <a:picLocks noChangeAspect="1"/>
          </p:cNvPicPr>
          <p:nvPr>
            <p:ph type="pic" idx="1"/>
          </p:nvPr>
        </p:nvPicPr>
        <p:blipFill>
          <a:blip r:embed="rId3"/>
          <a:stretch>
            <a:fillRect/>
          </a:stretch>
        </p:blipFill>
        <p:spPr>
          <a:xfrm>
            <a:off x="2843530" y="1821180"/>
            <a:ext cx="5424170" cy="2354580"/>
          </a:xfrm>
          <a:prstGeom prst="rect">
            <a:avLst/>
          </a:prstGeom>
        </p:spPr>
      </p:pic>
      <p:sp>
        <p:nvSpPr>
          <p:cNvPr id="13" name="Rectangles 12"/>
          <p:cNvSpPr/>
          <p:nvPr/>
        </p:nvSpPr>
        <p:spPr>
          <a:xfrm>
            <a:off x="2844165" y="1851660"/>
            <a:ext cx="5400040" cy="2304415"/>
          </a:xfrm>
          <a:prstGeom prst="rect">
            <a:avLst/>
          </a:prstGeom>
          <a:noFill/>
          <a:ln>
            <a:solidFill>
              <a:schemeClr val="accent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75000"/>
                    <a:lumOff val="2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2844165" y="1924050"/>
            <a:ext cx="5256530" cy="575945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75000"/>
                    <a:lumOff val="2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/>
          <p:cNvSpPr/>
          <p:nvPr/>
        </p:nvSpPr>
        <p:spPr>
          <a:xfrm>
            <a:off x="467360" y="1419860"/>
            <a:ext cx="1583690" cy="1347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6372225" y="339725"/>
            <a:ext cx="1584325" cy="1583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itle 2"/>
          <p:cNvSpPr txBox="1"/>
          <p:nvPr/>
        </p:nvSpPr>
        <p:spPr>
          <a:xfrm>
            <a:off x="2339241" y="339879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s-HN" sz="3200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Como posicionar</a:t>
            </a:r>
            <a:endParaRPr lang="en-US" altLang="es-HN" sz="3200" dirty="0">
              <a:solidFill>
                <a:schemeClr val="accent1">
                  <a:lumMod val="60000"/>
                  <a:lumOff val="4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1943100" y="259080"/>
            <a:ext cx="365760" cy="4610100"/>
          </a:xfrm>
          <a:custGeom>
            <a:avLst/>
            <a:gdLst>
              <a:gd name="connsiteX0" fmla="*/ 0 w 365760"/>
              <a:gd name="connsiteY0" fmla="*/ 0 h 5013960"/>
              <a:gd name="connsiteX1" fmla="*/ 0 w 365760"/>
              <a:gd name="connsiteY1" fmla="*/ 502920 h 5013960"/>
              <a:gd name="connsiteX2" fmla="*/ 365760 w 365760"/>
              <a:gd name="connsiteY2" fmla="*/ 502920 h 5013960"/>
              <a:gd name="connsiteX3" fmla="*/ 365760 w 365760"/>
              <a:gd name="connsiteY3" fmla="*/ 1249680 h 5013960"/>
              <a:gd name="connsiteX4" fmla="*/ 7620 w 365760"/>
              <a:gd name="connsiteY4" fmla="*/ 1249680 h 5013960"/>
              <a:gd name="connsiteX5" fmla="*/ 7620 w 365760"/>
              <a:gd name="connsiteY5" fmla="*/ 5013960 h 5013960"/>
              <a:gd name="connsiteX0-1" fmla="*/ 0 w 365760"/>
              <a:gd name="connsiteY0-2" fmla="*/ 0 h 4762500"/>
              <a:gd name="connsiteX1-3" fmla="*/ 0 w 365760"/>
              <a:gd name="connsiteY1-4" fmla="*/ 251460 h 4762500"/>
              <a:gd name="connsiteX2-5" fmla="*/ 365760 w 365760"/>
              <a:gd name="connsiteY2-6" fmla="*/ 251460 h 4762500"/>
              <a:gd name="connsiteX3-7" fmla="*/ 365760 w 365760"/>
              <a:gd name="connsiteY3-8" fmla="*/ 998220 h 4762500"/>
              <a:gd name="connsiteX4-9" fmla="*/ 7620 w 365760"/>
              <a:gd name="connsiteY4-10" fmla="*/ 998220 h 4762500"/>
              <a:gd name="connsiteX5-11" fmla="*/ 7620 w 365760"/>
              <a:gd name="connsiteY5-12" fmla="*/ 4762500 h 4762500"/>
              <a:gd name="connsiteX0-13" fmla="*/ 0 w 365760"/>
              <a:gd name="connsiteY0-14" fmla="*/ 0 h 4610100"/>
              <a:gd name="connsiteX1-15" fmla="*/ 0 w 365760"/>
              <a:gd name="connsiteY1-16" fmla="*/ 251460 h 4610100"/>
              <a:gd name="connsiteX2-17" fmla="*/ 365760 w 365760"/>
              <a:gd name="connsiteY2-18" fmla="*/ 251460 h 4610100"/>
              <a:gd name="connsiteX3-19" fmla="*/ 365760 w 365760"/>
              <a:gd name="connsiteY3-20" fmla="*/ 998220 h 4610100"/>
              <a:gd name="connsiteX4-21" fmla="*/ 7620 w 365760"/>
              <a:gd name="connsiteY4-22" fmla="*/ 998220 h 4610100"/>
              <a:gd name="connsiteX5-23" fmla="*/ 7620 w 365760"/>
              <a:gd name="connsiteY5-24" fmla="*/ 4610100 h 46101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65760" h="4610100">
                <a:moveTo>
                  <a:pt x="0" y="0"/>
                </a:moveTo>
                <a:lnTo>
                  <a:pt x="0" y="251460"/>
                </a:lnTo>
                <a:lnTo>
                  <a:pt x="365760" y="251460"/>
                </a:lnTo>
                <a:lnTo>
                  <a:pt x="365760" y="998220"/>
                </a:lnTo>
                <a:lnTo>
                  <a:pt x="7620" y="998220"/>
                </a:lnTo>
                <a:lnTo>
                  <a:pt x="7620" y="4610100"/>
                </a:lnTo>
              </a:path>
            </a:pathLst>
          </a:custGeom>
          <a:ln w="349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0" y="257175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Rectangles 10"/>
          <p:cNvSpPr/>
          <p:nvPr/>
        </p:nvSpPr>
        <p:spPr>
          <a:xfrm>
            <a:off x="4643755" y="1131570"/>
            <a:ext cx="4176395" cy="3888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6" name="Picture Placeholder 5"/>
          <p:cNvPicPr>
            <a:picLocks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2484120" y="963295"/>
            <a:ext cx="5815965" cy="32169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/>
          <p:cNvSpPr/>
          <p:nvPr/>
        </p:nvSpPr>
        <p:spPr>
          <a:xfrm>
            <a:off x="467360" y="1419860"/>
            <a:ext cx="1583690" cy="1347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6372225" y="339725"/>
            <a:ext cx="1584325" cy="1583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1943100" y="259080"/>
            <a:ext cx="365760" cy="4610100"/>
          </a:xfrm>
          <a:custGeom>
            <a:avLst/>
            <a:gdLst>
              <a:gd name="connsiteX0" fmla="*/ 0 w 365760"/>
              <a:gd name="connsiteY0" fmla="*/ 0 h 5013960"/>
              <a:gd name="connsiteX1" fmla="*/ 0 w 365760"/>
              <a:gd name="connsiteY1" fmla="*/ 502920 h 5013960"/>
              <a:gd name="connsiteX2" fmla="*/ 365760 w 365760"/>
              <a:gd name="connsiteY2" fmla="*/ 502920 h 5013960"/>
              <a:gd name="connsiteX3" fmla="*/ 365760 w 365760"/>
              <a:gd name="connsiteY3" fmla="*/ 1249680 h 5013960"/>
              <a:gd name="connsiteX4" fmla="*/ 7620 w 365760"/>
              <a:gd name="connsiteY4" fmla="*/ 1249680 h 5013960"/>
              <a:gd name="connsiteX5" fmla="*/ 7620 w 365760"/>
              <a:gd name="connsiteY5" fmla="*/ 5013960 h 5013960"/>
              <a:gd name="connsiteX0-1" fmla="*/ 0 w 365760"/>
              <a:gd name="connsiteY0-2" fmla="*/ 0 h 4762500"/>
              <a:gd name="connsiteX1-3" fmla="*/ 0 w 365760"/>
              <a:gd name="connsiteY1-4" fmla="*/ 251460 h 4762500"/>
              <a:gd name="connsiteX2-5" fmla="*/ 365760 w 365760"/>
              <a:gd name="connsiteY2-6" fmla="*/ 251460 h 4762500"/>
              <a:gd name="connsiteX3-7" fmla="*/ 365760 w 365760"/>
              <a:gd name="connsiteY3-8" fmla="*/ 998220 h 4762500"/>
              <a:gd name="connsiteX4-9" fmla="*/ 7620 w 365760"/>
              <a:gd name="connsiteY4-10" fmla="*/ 998220 h 4762500"/>
              <a:gd name="connsiteX5-11" fmla="*/ 7620 w 365760"/>
              <a:gd name="connsiteY5-12" fmla="*/ 4762500 h 4762500"/>
              <a:gd name="connsiteX0-13" fmla="*/ 0 w 365760"/>
              <a:gd name="connsiteY0-14" fmla="*/ 0 h 4610100"/>
              <a:gd name="connsiteX1-15" fmla="*/ 0 w 365760"/>
              <a:gd name="connsiteY1-16" fmla="*/ 251460 h 4610100"/>
              <a:gd name="connsiteX2-17" fmla="*/ 365760 w 365760"/>
              <a:gd name="connsiteY2-18" fmla="*/ 251460 h 4610100"/>
              <a:gd name="connsiteX3-19" fmla="*/ 365760 w 365760"/>
              <a:gd name="connsiteY3-20" fmla="*/ 998220 h 4610100"/>
              <a:gd name="connsiteX4-21" fmla="*/ 7620 w 365760"/>
              <a:gd name="connsiteY4-22" fmla="*/ 998220 h 4610100"/>
              <a:gd name="connsiteX5-23" fmla="*/ 7620 w 365760"/>
              <a:gd name="connsiteY5-24" fmla="*/ 4610100 h 46101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65760" h="4610100">
                <a:moveTo>
                  <a:pt x="0" y="0"/>
                </a:moveTo>
                <a:lnTo>
                  <a:pt x="0" y="251460"/>
                </a:lnTo>
                <a:lnTo>
                  <a:pt x="365760" y="251460"/>
                </a:lnTo>
                <a:lnTo>
                  <a:pt x="365760" y="998220"/>
                </a:lnTo>
                <a:lnTo>
                  <a:pt x="7620" y="998220"/>
                </a:lnTo>
                <a:lnTo>
                  <a:pt x="7620" y="4610100"/>
                </a:lnTo>
              </a:path>
            </a:pathLst>
          </a:custGeom>
          <a:ln w="349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0" y="257175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Rectangles 10"/>
          <p:cNvSpPr/>
          <p:nvPr/>
        </p:nvSpPr>
        <p:spPr>
          <a:xfrm>
            <a:off x="4643755" y="1131570"/>
            <a:ext cx="4176395" cy="3888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02" name="Picture 101"/>
          <p:cNvPicPr/>
          <p:nvPr/>
        </p:nvPicPr>
        <p:blipFill>
          <a:blip r:embed="rId2" r:link="rId3"/>
          <a:stretch>
            <a:fillRect/>
          </a:stretch>
        </p:blipFill>
        <p:spPr>
          <a:xfrm>
            <a:off x="4572000" y="257175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Picture 103"/>
          <p:cNvPicPr/>
          <p:nvPr/>
        </p:nvPicPr>
        <p:blipFill>
          <a:blip r:embed="rId2" r:link="rId3"/>
          <a:stretch>
            <a:fillRect/>
          </a:stretch>
        </p:blipFill>
        <p:spPr>
          <a:xfrm>
            <a:off x="4572000" y="257175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Picture Placeholder 104"/>
          <p:cNvPicPr/>
          <p:nvPr>
            <p:ph type="pic" idx="1"/>
          </p:nvPr>
        </p:nvPicPr>
        <p:blipFill>
          <a:blip r:embed="rId4"/>
          <a:stretch>
            <a:fillRect/>
          </a:stretch>
        </p:blipFill>
        <p:spPr>
          <a:xfrm>
            <a:off x="26670" y="0"/>
            <a:ext cx="9150350" cy="50590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/>
          <p:cNvSpPr/>
          <p:nvPr/>
        </p:nvSpPr>
        <p:spPr>
          <a:xfrm>
            <a:off x="467360" y="1419860"/>
            <a:ext cx="1583690" cy="1347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6372225" y="339725"/>
            <a:ext cx="1584325" cy="1583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itle 2"/>
          <p:cNvSpPr txBox="1"/>
          <p:nvPr/>
        </p:nvSpPr>
        <p:spPr>
          <a:xfrm>
            <a:off x="2339241" y="339879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s-HN" sz="3200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z-index</a:t>
            </a:r>
            <a:endParaRPr lang="en-US" altLang="es-HN" sz="3200" dirty="0">
              <a:solidFill>
                <a:schemeClr val="accent1">
                  <a:lumMod val="60000"/>
                  <a:lumOff val="4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1943100" y="259080"/>
            <a:ext cx="365760" cy="4610100"/>
          </a:xfrm>
          <a:custGeom>
            <a:avLst/>
            <a:gdLst>
              <a:gd name="connsiteX0" fmla="*/ 0 w 365760"/>
              <a:gd name="connsiteY0" fmla="*/ 0 h 5013960"/>
              <a:gd name="connsiteX1" fmla="*/ 0 w 365760"/>
              <a:gd name="connsiteY1" fmla="*/ 502920 h 5013960"/>
              <a:gd name="connsiteX2" fmla="*/ 365760 w 365760"/>
              <a:gd name="connsiteY2" fmla="*/ 502920 h 5013960"/>
              <a:gd name="connsiteX3" fmla="*/ 365760 w 365760"/>
              <a:gd name="connsiteY3" fmla="*/ 1249680 h 5013960"/>
              <a:gd name="connsiteX4" fmla="*/ 7620 w 365760"/>
              <a:gd name="connsiteY4" fmla="*/ 1249680 h 5013960"/>
              <a:gd name="connsiteX5" fmla="*/ 7620 w 365760"/>
              <a:gd name="connsiteY5" fmla="*/ 5013960 h 5013960"/>
              <a:gd name="connsiteX0-1" fmla="*/ 0 w 365760"/>
              <a:gd name="connsiteY0-2" fmla="*/ 0 h 4762500"/>
              <a:gd name="connsiteX1-3" fmla="*/ 0 w 365760"/>
              <a:gd name="connsiteY1-4" fmla="*/ 251460 h 4762500"/>
              <a:gd name="connsiteX2-5" fmla="*/ 365760 w 365760"/>
              <a:gd name="connsiteY2-6" fmla="*/ 251460 h 4762500"/>
              <a:gd name="connsiteX3-7" fmla="*/ 365760 w 365760"/>
              <a:gd name="connsiteY3-8" fmla="*/ 998220 h 4762500"/>
              <a:gd name="connsiteX4-9" fmla="*/ 7620 w 365760"/>
              <a:gd name="connsiteY4-10" fmla="*/ 998220 h 4762500"/>
              <a:gd name="connsiteX5-11" fmla="*/ 7620 w 365760"/>
              <a:gd name="connsiteY5-12" fmla="*/ 4762500 h 4762500"/>
              <a:gd name="connsiteX0-13" fmla="*/ 0 w 365760"/>
              <a:gd name="connsiteY0-14" fmla="*/ 0 h 4610100"/>
              <a:gd name="connsiteX1-15" fmla="*/ 0 w 365760"/>
              <a:gd name="connsiteY1-16" fmla="*/ 251460 h 4610100"/>
              <a:gd name="connsiteX2-17" fmla="*/ 365760 w 365760"/>
              <a:gd name="connsiteY2-18" fmla="*/ 251460 h 4610100"/>
              <a:gd name="connsiteX3-19" fmla="*/ 365760 w 365760"/>
              <a:gd name="connsiteY3-20" fmla="*/ 998220 h 4610100"/>
              <a:gd name="connsiteX4-21" fmla="*/ 7620 w 365760"/>
              <a:gd name="connsiteY4-22" fmla="*/ 998220 h 4610100"/>
              <a:gd name="connsiteX5-23" fmla="*/ 7620 w 365760"/>
              <a:gd name="connsiteY5-24" fmla="*/ 4610100 h 46101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65760" h="4610100">
                <a:moveTo>
                  <a:pt x="0" y="0"/>
                </a:moveTo>
                <a:lnTo>
                  <a:pt x="0" y="251460"/>
                </a:lnTo>
                <a:lnTo>
                  <a:pt x="365760" y="251460"/>
                </a:lnTo>
                <a:lnTo>
                  <a:pt x="365760" y="998220"/>
                </a:lnTo>
                <a:lnTo>
                  <a:pt x="7620" y="998220"/>
                </a:lnTo>
                <a:lnTo>
                  <a:pt x="7620" y="4610100"/>
                </a:lnTo>
              </a:path>
            </a:pathLst>
          </a:custGeom>
          <a:ln w="349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0" y="257175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Rectangles 10"/>
          <p:cNvSpPr/>
          <p:nvPr/>
        </p:nvSpPr>
        <p:spPr>
          <a:xfrm>
            <a:off x="4643755" y="1131570"/>
            <a:ext cx="4176395" cy="3888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12" name="Picture Placeholder 111"/>
          <p:cNvPicPr>
            <a:picLocks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2484120" y="864870"/>
            <a:ext cx="5240020" cy="37998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/>
          <p:cNvSpPr/>
          <p:nvPr/>
        </p:nvSpPr>
        <p:spPr>
          <a:xfrm>
            <a:off x="467360" y="1419860"/>
            <a:ext cx="1583690" cy="1347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6372225" y="339725"/>
            <a:ext cx="1584325" cy="1583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itle 2"/>
          <p:cNvSpPr txBox="1"/>
          <p:nvPr/>
        </p:nvSpPr>
        <p:spPr>
          <a:xfrm>
            <a:off x="2339876" y="339879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s-HN" sz="3200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Overflow</a:t>
            </a:r>
            <a:endParaRPr lang="en-US" altLang="es-HN" sz="3200" dirty="0">
              <a:solidFill>
                <a:schemeClr val="accent1">
                  <a:lumMod val="60000"/>
                  <a:lumOff val="4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1943100" y="259080"/>
            <a:ext cx="365760" cy="4610100"/>
          </a:xfrm>
          <a:custGeom>
            <a:avLst/>
            <a:gdLst>
              <a:gd name="connsiteX0" fmla="*/ 0 w 365760"/>
              <a:gd name="connsiteY0" fmla="*/ 0 h 5013960"/>
              <a:gd name="connsiteX1" fmla="*/ 0 w 365760"/>
              <a:gd name="connsiteY1" fmla="*/ 502920 h 5013960"/>
              <a:gd name="connsiteX2" fmla="*/ 365760 w 365760"/>
              <a:gd name="connsiteY2" fmla="*/ 502920 h 5013960"/>
              <a:gd name="connsiteX3" fmla="*/ 365760 w 365760"/>
              <a:gd name="connsiteY3" fmla="*/ 1249680 h 5013960"/>
              <a:gd name="connsiteX4" fmla="*/ 7620 w 365760"/>
              <a:gd name="connsiteY4" fmla="*/ 1249680 h 5013960"/>
              <a:gd name="connsiteX5" fmla="*/ 7620 w 365760"/>
              <a:gd name="connsiteY5" fmla="*/ 5013960 h 5013960"/>
              <a:gd name="connsiteX0-1" fmla="*/ 0 w 365760"/>
              <a:gd name="connsiteY0-2" fmla="*/ 0 h 4762500"/>
              <a:gd name="connsiteX1-3" fmla="*/ 0 w 365760"/>
              <a:gd name="connsiteY1-4" fmla="*/ 251460 h 4762500"/>
              <a:gd name="connsiteX2-5" fmla="*/ 365760 w 365760"/>
              <a:gd name="connsiteY2-6" fmla="*/ 251460 h 4762500"/>
              <a:gd name="connsiteX3-7" fmla="*/ 365760 w 365760"/>
              <a:gd name="connsiteY3-8" fmla="*/ 998220 h 4762500"/>
              <a:gd name="connsiteX4-9" fmla="*/ 7620 w 365760"/>
              <a:gd name="connsiteY4-10" fmla="*/ 998220 h 4762500"/>
              <a:gd name="connsiteX5-11" fmla="*/ 7620 w 365760"/>
              <a:gd name="connsiteY5-12" fmla="*/ 4762500 h 4762500"/>
              <a:gd name="connsiteX0-13" fmla="*/ 0 w 365760"/>
              <a:gd name="connsiteY0-14" fmla="*/ 0 h 4610100"/>
              <a:gd name="connsiteX1-15" fmla="*/ 0 w 365760"/>
              <a:gd name="connsiteY1-16" fmla="*/ 251460 h 4610100"/>
              <a:gd name="connsiteX2-17" fmla="*/ 365760 w 365760"/>
              <a:gd name="connsiteY2-18" fmla="*/ 251460 h 4610100"/>
              <a:gd name="connsiteX3-19" fmla="*/ 365760 w 365760"/>
              <a:gd name="connsiteY3-20" fmla="*/ 998220 h 4610100"/>
              <a:gd name="connsiteX4-21" fmla="*/ 7620 w 365760"/>
              <a:gd name="connsiteY4-22" fmla="*/ 998220 h 4610100"/>
              <a:gd name="connsiteX5-23" fmla="*/ 7620 w 365760"/>
              <a:gd name="connsiteY5-24" fmla="*/ 4610100 h 46101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65760" h="4610100">
                <a:moveTo>
                  <a:pt x="0" y="0"/>
                </a:moveTo>
                <a:lnTo>
                  <a:pt x="0" y="251460"/>
                </a:lnTo>
                <a:lnTo>
                  <a:pt x="365760" y="251460"/>
                </a:lnTo>
                <a:lnTo>
                  <a:pt x="365760" y="998220"/>
                </a:lnTo>
                <a:lnTo>
                  <a:pt x="7620" y="998220"/>
                </a:lnTo>
                <a:lnTo>
                  <a:pt x="7620" y="4610100"/>
                </a:lnTo>
              </a:path>
            </a:pathLst>
          </a:custGeom>
          <a:ln w="349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0" y="257175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Rectangles 10"/>
          <p:cNvSpPr/>
          <p:nvPr/>
        </p:nvSpPr>
        <p:spPr>
          <a:xfrm>
            <a:off x="4643755" y="1131570"/>
            <a:ext cx="4176395" cy="3888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2437130" y="915670"/>
            <a:ext cx="64903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overflow: visible | hidden | scroll | auto</a:t>
            </a:r>
            <a:endParaRPr lang="en-US"/>
          </a:p>
        </p:txBody>
      </p:sp>
      <p:pic>
        <p:nvPicPr>
          <p:cNvPr id="9" name="Picture Placeholder 8"/>
          <p:cNvPicPr>
            <a:picLocks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2484120" y="1419860"/>
            <a:ext cx="5957570" cy="28422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/>
          <p:cNvSpPr/>
          <p:nvPr/>
        </p:nvSpPr>
        <p:spPr>
          <a:xfrm>
            <a:off x="467360" y="1419860"/>
            <a:ext cx="1583690" cy="1347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6372225" y="339725"/>
            <a:ext cx="1584325" cy="1583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itle 2"/>
          <p:cNvSpPr txBox="1"/>
          <p:nvPr/>
        </p:nvSpPr>
        <p:spPr>
          <a:xfrm>
            <a:off x="2339241" y="339879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s-HN" sz="3200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Posicionamiento</a:t>
            </a:r>
            <a:endParaRPr lang="en-US" altLang="es-HN" sz="3200" dirty="0">
              <a:solidFill>
                <a:schemeClr val="accent1">
                  <a:lumMod val="60000"/>
                  <a:lumOff val="4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1943100" y="259080"/>
            <a:ext cx="365760" cy="4610100"/>
          </a:xfrm>
          <a:custGeom>
            <a:avLst/>
            <a:gdLst>
              <a:gd name="connsiteX0" fmla="*/ 0 w 365760"/>
              <a:gd name="connsiteY0" fmla="*/ 0 h 5013960"/>
              <a:gd name="connsiteX1" fmla="*/ 0 w 365760"/>
              <a:gd name="connsiteY1" fmla="*/ 502920 h 5013960"/>
              <a:gd name="connsiteX2" fmla="*/ 365760 w 365760"/>
              <a:gd name="connsiteY2" fmla="*/ 502920 h 5013960"/>
              <a:gd name="connsiteX3" fmla="*/ 365760 w 365760"/>
              <a:gd name="connsiteY3" fmla="*/ 1249680 h 5013960"/>
              <a:gd name="connsiteX4" fmla="*/ 7620 w 365760"/>
              <a:gd name="connsiteY4" fmla="*/ 1249680 h 5013960"/>
              <a:gd name="connsiteX5" fmla="*/ 7620 w 365760"/>
              <a:gd name="connsiteY5" fmla="*/ 5013960 h 5013960"/>
              <a:gd name="connsiteX0-1" fmla="*/ 0 w 365760"/>
              <a:gd name="connsiteY0-2" fmla="*/ 0 h 4762500"/>
              <a:gd name="connsiteX1-3" fmla="*/ 0 w 365760"/>
              <a:gd name="connsiteY1-4" fmla="*/ 251460 h 4762500"/>
              <a:gd name="connsiteX2-5" fmla="*/ 365760 w 365760"/>
              <a:gd name="connsiteY2-6" fmla="*/ 251460 h 4762500"/>
              <a:gd name="connsiteX3-7" fmla="*/ 365760 w 365760"/>
              <a:gd name="connsiteY3-8" fmla="*/ 998220 h 4762500"/>
              <a:gd name="connsiteX4-9" fmla="*/ 7620 w 365760"/>
              <a:gd name="connsiteY4-10" fmla="*/ 998220 h 4762500"/>
              <a:gd name="connsiteX5-11" fmla="*/ 7620 w 365760"/>
              <a:gd name="connsiteY5-12" fmla="*/ 4762500 h 4762500"/>
              <a:gd name="connsiteX0-13" fmla="*/ 0 w 365760"/>
              <a:gd name="connsiteY0-14" fmla="*/ 0 h 4610100"/>
              <a:gd name="connsiteX1-15" fmla="*/ 0 w 365760"/>
              <a:gd name="connsiteY1-16" fmla="*/ 251460 h 4610100"/>
              <a:gd name="connsiteX2-17" fmla="*/ 365760 w 365760"/>
              <a:gd name="connsiteY2-18" fmla="*/ 251460 h 4610100"/>
              <a:gd name="connsiteX3-19" fmla="*/ 365760 w 365760"/>
              <a:gd name="connsiteY3-20" fmla="*/ 998220 h 4610100"/>
              <a:gd name="connsiteX4-21" fmla="*/ 7620 w 365760"/>
              <a:gd name="connsiteY4-22" fmla="*/ 998220 h 4610100"/>
              <a:gd name="connsiteX5-23" fmla="*/ 7620 w 365760"/>
              <a:gd name="connsiteY5-24" fmla="*/ 4610100 h 46101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65760" h="4610100">
                <a:moveTo>
                  <a:pt x="0" y="0"/>
                </a:moveTo>
                <a:lnTo>
                  <a:pt x="0" y="251460"/>
                </a:lnTo>
                <a:lnTo>
                  <a:pt x="365760" y="251460"/>
                </a:lnTo>
                <a:lnTo>
                  <a:pt x="365760" y="998220"/>
                </a:lnTo>
                <a:lnTo>
                  <a:pt x="7620" y="998220"/>
                </a:lnTo>
                <a:lnTo>
                  <a:pt x="7620" y="4610100"/>
                </a:lnTo>
              </a:path>
            </a:pathLst>
          </a:custGeom>
          <a:ln w="349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0" y="257175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Rectangles 10"/>
          <p:cNvSpPr/>
          <p:nvPr/>
        </p:nvSpPr>
        <p:spPr>
          <a:xfrm>
            <a:off x="4643755" y="1131570"/>
            <a:ext cx="4176395" cy="3888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2411730" y="915670"/>
            <a:ext cx="555371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Un elemento posicionado es aquel elemento que ha salido de su flujo normal a través de la propiedad position, además adquiere nuevas propiedades. </a:t>
            </a:r>
            <a:endParaRPr lang="en-US"/>
          </a:p>
        </p:txBody>
      </p:sp>
      <p:pic>
        <p:nvPicPr>
          <p:cNvPr id="10" name="Picture Placeholder 9"/>
          <p:cNvPicPr/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2915920" y="1923415"/>
            <a:ext cx="4101465" cy="25952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/>
          <p:cNvSpPr/>
          <p:nvPr/>
        </p:nvSpPr>
        <p:spPr>
          <a:xfrm>
            <a:off x="467360" y="1419860"/>
            <a:ext cx="1583690" cy="1347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6372225" y="339725"/>
            <a:ext cx="1584325" cy="1583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itle 2"/>
          <p:cNvSpPr txBox="1"/>
          <p:nvPr/>
        </p:nvSpPr>
        <p:spPr>
          <a:xfrm>
            <a:off x="2339241" y="339879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s-HN" sz="3200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Tipos de Posicionamiento</a:t>
            </a:r>
            <a:endParaRPr lang="en-US" altLang="es-HN" sz="3200" dirty="0">
              <a:solidFill>
                <a:schemeClr val="accent1">
                  <a:lumMod val="60000"/>
                  <a:lumOff val="4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1943100" y="259080"/>
            <a:ext cx="365760" cy="4610100"/>
          </a:xfrm>
          <a:custGeom>
            <a:avLst/>
            <a:gdLst>
              <a:gd name="connsiteX0" fmla="*/ 0 w 365760"/>
              <a:gd name="connsiteY0" fmla="*/ 0 h 5013960"/>
              <a:gd name="connsiteX1" fmla="*/ 0 w 365760"/>
              <a:gd name="connsiteY1" fmla="*/ 502920 h 5013960"/>
              <a:gd name="connsiteX2" fmla="*/ 365760 w 365760"/>
              <a:gd name="connsiteY2" fmla="*/ 502920 h 5013960"/>
              <a:gd name="connsiteX3" fmla="*/ 365760 w 365760"/>
              <a:gd name="connsiteY3" fmla="*/ 1249680 h 5013960"/>
              <a:gd name="connsiteX4" fmla="*/ 7620 w 365760"/>
              <a:gd name="connsiteY4" fmla="*/ 1249680 h 5013960"/>
              <a:gd name="connsiteX5" fmla="*/ 7620 w 365760"/>
              <a:gd name="connsiteY5" fmla="*/ 5013960 h 5013960"/>
              <a:gd name="connsiteX0-1" fmla="*/ 0 w 365760"/>
              <a:gd name="connsiteY0-2" fmla="*/ 0 h 4762500"/>
              <a:gd name="connsiteX1-3" fmla="*/ 0 w 365760"/>
              <a:gd name="connsiteY1-4" fmla="*/ 251460 h 4762500"/>
              <a:gd name="connsiteX2-5" fmla="*/ 365760 w 365760"/>
              <a:gd name="connsiteY2-6" fmla="*/ 251460 h 4762500"/>
              <a:gd name="connsiteX3-7" fmla="*/ 365760 w 365760"/>
              <a:gd name="connsiteY3-8" fmla="*/ 998220 h 4762500"/>
              <a:gd name="connsiteX4-9" fmla="*/ 7620 w 365760"/>
              <a:gd name="connsiteY4-10" fmla="*/ 998220 h 4762500"/>
              <a:gd name="connsiteX5-11" fmla="*/ 7620 w 365760"/>
              <a:gd name="connsiteY5-12" fmla="*/ 4762500 h 4762500"/>
              <a:gd name="connsiteX0-13" fmla="*/ 0 w 365760"/>
              <a:gd name="connsiteY0-14" fmla="*/ 0 h 4610100"/>
              <a:gd name="connsiteX1-15" fmla="*/ 0 w 365760"/>
              <a:gd name="connsiteY1-16" fmla="*/ 251460 h 4610100"/>
              <a:gd name="connsiteX2-17" fmla="*/ 365760 w 365760"/>
              <a:gd name="connsiteY2-18" fmla="*/ 251460 h 4610100"/>
              <a:gd name="connsiteX3-19" fmla="*/ 365760 w 365760"/>
              <a:gd name="connsiteY3-20" fmla="*/ 998220 h 4610100"/>
              <a:gd name="connsiteX4-21" fmla="*/ 7620 w 365760"/>
              <a:gd name="connsiteY4-22" fmla="*/ 998220 h 4610100"/>
              <a:gd name="connsiteX5-23" fmla="*/ 7620 w 365760"/>
              <a:gd name="connsiteY5-24" fmla="*/ 4610100 h 46101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65760" h="4610100">
                <a:moveTo>
                  <a:pt x="0" y="0"/>
                </a:moveTo>
                <a:lnTo>
                  <a:pt x="0" y="251460"/>
                </a:lnTo>
                <a:lnTo>
                  <a:pt x="365760" y="251460"/>
                </a:lnTo>
                <a:lnTo>
                  <a:pt x="365760" y="998220"/>
                </a:lnTo>
                <a:lnTo>
                  <a:pt x="7620" y="998220"/>
                </a:lnTo>
                <a:lnTo>
                  <a:pt x="7620" y="4610100"/>
                </a:lnTo>
              </a:path>
            </a:pathLst>
          </a:custGeom>
          <a:ln w="349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0" y="257175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Rectangles 10"/>
          <p:cNvSpPr/>
          <p:nvPr/>
        </p:nvSpPr>
        <p:spPr>
          <a:xfrm>
            <a:off x="4643755" y="1131570"/>
            <a:ext cx="4176395" cy="3888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2411730" y="915670"/>
            <a:ext cx="626554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static (valor por defecto)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relative (El elemento se coloca relativo al flujo normal)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absolute (El elemento se coloca respecto a su </a:t>
            </a:r>
            <a:br>
              <a:rPr lang="en-US"/>
            </a:br>
            <a:r>
              <a:rPr lang="en-US"/>
              <a:t>	     contenedor posicionado mas cercano)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fixed (El elemento se coloca respecto al viewport)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sticky (Es una combinación entre relative y fixed</a:t>
            </a:r>
            <a:endParaRPr lang="en-US"/>
          </a:p>
        </p:txBody>
      </p:sp>
      <p:pic>
        <p:nvPicPr>
          <p:cNvPr id="6" name="Picture Placeholder 5"/>
          <p:cNvPicPr>
            <a:picLocks noChangeAspect="1"/>
          </p:cNvPicPr>
          <p:nvPr>
            <p:ph type="pic" idx="13"/>
          </p:nvPr>
        </p:nvPicPr>
        <p:blipFill>
          <a:blip r:embed="rId2"/>
          <a:stretch>
            <a:fillRect/>
          </a:stretch>
        </p:blipFill>
        <p:spPr>
          <a:xfrm>
            <a:off x="2700020" y="2860040"/>
            <a:ext cx="5369560" cy="17430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/>
          <p:cNvSpPr/>
          <p:nvPr/>
        </p:nvSpPr>
        <p:spPr>
          <a:xfrm>
            <a:off x="467360" y="1419860"/>
            <a:ext cx="1583690" cy="1347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6372225" y="339725"/>
            <a:ext cx="1584325" cy="1583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itle 2"/>
          <p:cNvSpPr txBox="1"/>
          <p:nvPr/>
        </p:nvSpPr>
        <p:spPr>
          <a:xfrm>
            <a:off x="2339241" y="339879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s-HN" sz="3200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Propiedad</a:t>
            </a:r>
            <a:endParaRPr lang="en-US" altLang="es-HN" sz="3200" dirty="0">
              <a:solidFill>
                <a:schemeClr val="accent1">
                  <a:lumMod val="60000"/>
                  <a:lumOff val="4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1943100" y="259080"/>
            <a:ext cx="365760" cy="4610100"/>
          </a:xfrm>
          <a:custGeom>
            <a:avLst/>
            <a:gdLst>
              <a:gd name="connsiteX0" fmla="*/ 0 w 365760"/>
              <a:gd name="connsiteY0" fmla="*/ 0 h 5013960"/>
              <a:gd name="connsiteX1" fmla="*/ 0 w 365760"/>
              <a:gd name="connsiteY1" fmla="*/ 502920 h 5013960"/>
              <a:gd name="connsiteX2" fmla="*/ 365760 w 365760"/>
              <a:gd name="connsiteY2" fmla="*/ 502920 h 5013960"/>
              <a:gd name="connsiteX3" fmla="*/ 365760 w 365760"/>
              <a:gd name="connsiteY3" fmla="*/ 1249680 h 5013960"/>
              <a:gd name="connsiteX4" fmla="*/ 7620 w 365760"/>
              <a:gd name="connsiteY4" fmla="*/ 1249680 h 5013960"/>
              <a:gd name="connsiteX5" fmla="*/ 7620 w 365760"/>
              <a:gd name="connsiteY5" fmla="*/ 5013960 h 5013960"/>
              <a:gd name="connsiteX0-1" fmla="*/ 0 w 365760"/>
              <a:gd name="connsiteY0-2" fmla="*/ 0 h 4762500"/>
              <a:gd name="connsiteX1-3" fmla="*/ 0 w 365760"/>
              <a:gd name="connsiteY1-4" fmla="*/ 251460 h 4762500"/>
              <a:gd name="connsiteX2-5" fmla="*/ 365760 w 365760"/>
              <a:gd name="connsiteY2-6" fmla="*/ 251460 h 4762500"/>
              <a:gd name="connsiteX3-7" fmla="*/ 365760 w 365760"/>
              <a:gd name="connsiteY3-8" fmla="*/ 998220 h 4762500"/>
              <a:gd name="connsiteX4-9" fmla="*/ 7620 w 365760"/>
              <a:gd name="connsiteY4-10" fmla="*/ 998220 h 4762500"/>
              <a:gd name="connsiteX5-11" fmla="*/ 7620 w 365760"/>
              <a:gd name="connsiteY5-12" fmla="*/ 4762500 h 4762500"/>
              <a:gd name="connsiteX0-13" fmla="*/ 0 w 365760"/>
              <a:gd name="connsiteY0-14" fmla="*/ 0 h 4610100"/>
              <a:gd name="connsiteX1-15" fmla="*/ 0 w 365760"/>
              <a:gd name="connsiteY1-16" fmla="*/ 251460 h 4610100"/>
              <a:gd name="connsiteX2-17" fmla="*/ 365760 w 365760"/>
              <a:gd name="connsiteY2-18" fmla="*/ 251460 h 4610100"/>
              <a:gd name="connsiteX3-19" fmla="*/ 365760 w 365760"/>
              <a:gd name="connsiteY3-20" fmla="*/ 998220 h 4610100"/>
              <a:gd name="connsiteX4-21" fmla="*/ 7620 w 365760"/>
              <a:gd name="connsiteY4-22" fmla="*/ 998220 h 4610100"/>
              <a:gd name="connsiteX5-23" fmla="*/ 7620 w 365760"/>
              <a:gd name="connsiteY5-24" fmla="*/ 4610100 h 46101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65760" h="4610100">
                <a:moveTo>
                  <a:pt x="0" y="0"/>
                </a:moveTo>
                <a:lnTo>
                  <a:pt x="0" y="251460"/>
                </a:lnTo>
                <a:lnTo>
                  <a:pt x="365760" y="251460"/>
                </a:lnTo>
                <a:lnTo>
                  <a:pt x="365760" y="998220"/>
                </a:lnTo>
                <a:lnTo>
                  <a:pt x="7620" y="998220"/>
                </a:lnTo>
                <a:lnTo>
                  <a:pt x="7620" y="4610100"/>
                </a:lnTo>
              </a:path>
            </a:pathLst>
          </a:custGeom>
          <a:ln w="349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0" y="257175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Rectangles 10"/>
          <p:cNvSpPr/>
          <p:nvPr/>
        </p:nvSpPr>
        <p:spPr>
          <a:xfrm>
            <a:off x="4643755" y="1131570"/>
            <a:ext cx="4176395" cy="3888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2437130" y="915670"/>
            <a:ext cx="64903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position: static | relative | absolute | fixed | sticky | inherit</a:t>
            </a:r>
            <a:endParaRPr lang="en-US"/>
          </a:p>
        </p:txBody>
      </p:sp>
      <p:pic>
        <p:nvPicPr>
          <p:cNvPr id="101" name="Picture Placeholder 100"/>
          <p:cNvPicPr/>
          <p:nvPr>
            <p:ph type="pic" idx="1"/>
          </p:nvPr>
        </p:nvPicPr>
        <p:blipFill>
          <a:blip r:embed="rId2"/>
          <a:srcRect t="10270"/>
          <a:stretch>
            <a:fillRect/>
          </a:stretch>
        </p:blipFill>
        <p:spPr>
          <a:xfrm>
            <a:off x="2627630" y="1635760"/>
            <a:ext cx="5548630" cy="29794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/>
          <p:cNvSpPr/>
          <p:nvPr/>
        </p:nvSpPr>
        <p:spPr>
          <a:xfrm>
            <a:off x="467360" y="1419860"/>
            <a:ext cx="1583690" cy="1347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6372225" y="339725"/>
            <a:ext cx="1584325" cy="1583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itle 2"/>
          <p:cNvSpPr txBox="1"/>
          <p:nvPr/>
        </p:nvSpPr>
        <p:spPr>
          <a:xfrm>
            <a:off x="2339241" y="339879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s-HN" sz="3200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Posicionamiento Estatico</a:t>
            </a:r>
            <a:endParaRPr lang="en-US" altLang="es-HN" sz="3200" dirty="0">
              <a:solidFill>
                <a:schemeClr val="accent1">
                  <a:lumMod val="60000"/>
                  <a:lumOff val="4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1943100" y="259080"/>
            <a:ext cx="365760" cy="4610100"/>
          </a:xfrm>
          <a:custGeom>
            <a:avLst/>
            <a:gdLst>
              <a:gd name="connsiteX0" fmla="*/ 0 w 365760"/>
              <a:gd name="connsiteY0" fmla="*/ 0 h 5013960"/>
              <a:gd name="connsiteX1" fmla="*/ 0 w 365760"/>
              <a:gd name="connsiteY1" fmla="*/ 502920 h 5013960"/>
              <a:gd name="connsiteX2" fmla="*/ 365760 w 365760"/>
              <a:gd name="connsiteY2" fmla="*/ 502920 h 5013960"/>
              <a:gd name="connsiteX3" fmla="*/ 365760 w 365760"/>
              <a:gd name="connsiteY3" fmla="*/ 1249680 h 5013960"/>
              <a:gd name="connsiteX4" fmla="*/ 7620 w 365760"/>
              <a:gd name="connsiteY4" fmla="*/ 1249680 h 5013960"/>
              <a:gd name="connsiteX5" fmla="*/ 7620 w 365760"/>
              <a:gd name="connsiteY5" fmla="*/ 5013960 h 5013960"/>
              <a:gd name="connsiteX0-1" fmla="*/ 0 w 365760"/>
              <a:gd name="connsiteY0-2" fmla="*/ 0 h 4762500"/>
              <a:gd name="connsiteX1-3" fmla="*/ 0 w 365760"/>
              <a:gd name="connsiteY1-4" fmla="*/ 251460 h 4762500"/>
              <a:gd name="connsiteX2-5" fmla="*/ 365760 w 365760"/>
              <a:gd name="connsiteY2-6" fmla="*/ 251460 h 4762500"/>
              <a:gd name="connsiteX3-7" fmla="*/ 365760 w 365760"/>
              <a:gd name="connsiteY3-8" fmla="*/ 998220 h 4762500"/>
              <a:gd name="connsiteX4-9" fmla="*/ 7620 w 365760"/>
              <a:gd name="connsiteY4-10" fmla="*/ 998220 h 4762500"/>
              <a:gd name="connsiteX5-11" fmla="*/ 7620 w 365760"/>
              <a:gd name="connsiteY5-12" fmla="*/ 4762500 h 4762500"/>
              <a:gd name="connsiteX0-13" fmla="*/ 0 w 365760"/>
              <a:gd name="connsiteY0-14" fmla="*/ 0 h 4610100"/>
              <a:gd name="connsiteX1-15" fmla="*/ 0 w 365760"/>
              <a:gd name="connsiteY1-16" fmla="*/ 251460 h 4610100"/>
              <a:gd name="connsiteX2-17" fmla="*/ 365760 w 365760"/>
              <a:gd name="connsiteY2-18" fmla="*/ 251460 h 4610100"/>
              <a:gd name="connsiteX3-19" fmla="*/ 365760 w 365760"/>
              <a:gd name="connsiteY3-20" fmla="*/ 998220 h 4610100"/>
              <a:gd name="connsiteX4-21" fmla="*/ 7620 w 365760"/>
              <a:gd name="connsiteY4-22" fmla="*/ 998220 h 4610100"/>
              <a:gd name="connsiteX5-23" fmla="*/ 7620 w 365760"/>
              <a:gd name="connsiteY5-24" fmla="*/ 4610100 h 46101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65760" h="4610100">
                <a:moveTo>
                  <a:pt x="0" y="0"/>
                </a:moveTo>
                <a:lnTo>
                  <a:pt x="0" y="251460"/>
                </a:lnTo>
                <a:lnTo>
                  <a:pt x="365760" y="251460"/>
                </a:lnTo>
                <a:lnTo>
                  <a:pt x="365760" y="998220"/>
                </a:lnTo>
                <a:lnTo>
                  <a:pt x="7620" y="998220"/>
                </a:lnTo>
                <a:lnTo>
                  <a:pt x="7620" y="4610100"/>
                </a:lnTo>
              </a:path>
            </a:pathLst>
          </a:custGeom>
          <a:ln w="349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0" y="257175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Rectangles 10"/>
          <p:cNvSpPr/>
          <p:nvPr/>
        </p:nvSpPr>
        <p:spPr>
          <a:xfrm>
            <a:off x="4643755" y="1131570"/>
            <a:ext cx="4176395" cy="3888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06" name="Picture Placeholder 105"/>
          <p:cNvPicPr/>
          <p:nvPr>
            <p:ph type="pic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1730" y="1059815"/>
            <a:ext cx="6347460" cy="33140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/>
          <p:cNvSpPr/>
          <p:nvPr/>
        </p:nvSpPr>
        <p:spPr>
          <a:xfrm>
            <a:off x="467360" y="1419860"/>
            <a:ext cx="1583690" cy="1347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6372225" y="339725"/>
            <a:ext cx="1584325" cy="1583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itle 2"/>
          <p:cNvSpPr txBox="1"/>
          <p:nvPr/>
        </p:nvSpPr>
        <p:spPr>
          <a:xfrm>
            <a:off x="2339241" y="339879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s-HN" sz="3200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Posicionamiento Relativo</a:t>
            </a:r>
            <a:endParaRPr lang="en-US" altLang="es-HN" sz="3200" dirty="0">
              <a:solidFill>
                <a:schemeClr val="accent1">
                  <a:lumMod val="60000"/>
                  <a:lumOff val="4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1943100" y="259080"/>
            <a:ext cx="365760" cy="4610100"/>
          </a:xfrm>
          <a:custGeom>
            <a:avLst/>
            <a:gdLst>
              <a:gd name="connsiteX0" fmla="*/ 0 w 365760"/>
              <a:gd name="connsiteY0" fmla="*/ 0 h 5013960"/>
              <a:gd name="connsiteX1" fmla="*/ 0 w 365760"/>
              <a:gd name="connsiteY1" fmla="*/ 502920 h 5013960"/>
              <a:gd name="connsiteX2" fmla="*/ 365760 w 365760"/>
              <a:gd name="connsiteY2" fmla="*/ 502920 h 5013960"/>
              <a:gd name="connsiteX3" fmla="*/ 365760 w 365760"/>
              <a:gd name="connsiteY3" fmla="*/ 1249680 h 5013960"/>
              <a:gd name="connsiteX4" fmla="*/ 7620 w 365760"/>
              <a:gd name="connsiteY4" fmla="*/ 1249680 h 5013960"/>
              <a:gd name="connsiteX5" fmla="*/ 7620 w 365760"/>
              <a:gd name="connsiteY5" fmla="*/ 5013960 h 5013960"/>
              <a:gd name="connsiteX0-1" fmla="*/ 0 w 365760"/>
              <a:gd name="connsiteY0-2" fmla="*/ 0 h 4762500"/>
              <a:gd name="connsiteX1-3" fmla="*/ 0 w 365760"/>
              <a:gd name="connsiteY1-4" fmla="*/ 251460 h 4762500"/>
              <a:gd name="connsiteX2-5" fmla="*/ 365760 w 365760"/>
              <a:gd name="connsiteY2-6" fmla="*/ 251460 h 4762500"/>
              <a:gd name="connsiteX3-7" fmla="*/ 365760 w 365760"/>
              <a:gd name="connsiteY3-8" fmla="*/ 998220 h 4762500"/>
              <a:gd name="connsiteX4-9" fmla="*/ 7620 w 365760"/>
              <a:gd name="connsiteY4-10" fmla="*/ 998220 h 4762500"/>
              <a:gd name="connsiteX5-11" fmla="*/ 7620 w 365760"/>
              <a:gd name="connsiteY5-12" fmla="*/ 4762500 h 4762500"/>
              <a:gd name="connsiteX0-13" fmla="*/ 0 w 365760"/>
              <a:gd name="connsiteY0-14" fmla="*/ 0 h 4610100"/>
              <a:gd name="connsiteX1-15" fmla="*/ 0 w 365760"/>
              <a:gd name="connsiteY1-16" fmla="*/ 251460 h 4610100"/>
              <a:gd name="connsiteX2-17" fmla="*/ 365760 w 365760"/>
              <a:gd name="connsiteY2-18" fmla="*/ 251460 h 4610100"/>
              <a:gd name="connsiteX3-19" fmla="*/ 365760 w 365760"/>
              <a:gd name="connsiteY3-20" fmla="*/ 998220 h 4610100"/>
              <a:gd name="connsiteX4-21" fmla="*/ 7620 w 365760"/>
              <a:gd name="connsiteY4-22" fmla="*/ 998220 h 4610100"/>
              <a:gd name="connsiteX5-23" fmla="*/ 7620 w 365760"/>
              <a:gd name="connsiteY5-24" fmla="*/ 4610100 h 46101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65760" h="4610100">
                <a:moveTo>
                  <a:pt x="0" y="0"/>
                </a:moveTo>
                <a:lnTo>
                  <a:pt x="0" y="251460"/>
                </a:lnTo>
                <a:lnTo>
                  <a:pt x="365760" y="251460"/>
                </a:lnTo>
                <a:lnTo>
                  <a:pt x="365760" y="998220"/>
                </a:lnTo>
                <a:lnTo>
                  <a:pt x="7620" y="998220"/>
                </a:lnTo>
                <a:lnTo>
                  <a:pt x="7620" y="4610100"/>
                </a:lnTo>
              </a:path>
            </a:pathLst>
          </a:custGeom>
          <a:ln w="349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0" y="257175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Rectangles 10"/>
          <p:cNvSpPr/>
          <p:nvPr/>
        </p:nvSpPr>
        <p:spPr>
          <a:xfrm>
            <a:off x="4643755" y="1131570"/>
            <a:ext cx="4176395" cy="3888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07" name="Picture 106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0" y="257175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8" name="Picture Placeholder 107"/>
          <p:cNvPicPr>
            <a:picLocks noChangeAspect="1"/>
          </p:cNvPicPr>
          <p:nvPr>
            <p:ph type="pic"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411730" y="987425"/>
            <a:ext cx="6288405" cy="30518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/>
          <p:cNvSpPr/>
          <p:nvPr/>
        </p:nvSpPr>
        <p:spPr>
          <a:xfrm>
            <a:off x="467360" y="1419860"/>
            <a:ext cx="1583690" cy="1347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6372225" y="339725"/>
            <a:ext cx="1584325" cy="1583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itle 2"/>
          <p:cNvSpPr txBox="1"/>
          <p:nvPr/>
        </p:nvSpPr>
        <p:spPr>
          <a:xfrm>
            <a:off x="2339241" y="339879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s-HN" sz="3200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Posicionamiento Absoluto</a:t>
            </a:r>
            <a:endParaRPr lang="en-US" altLang="es-HN" sz="3200" dirty="0">
              <a:solidFill>
                <a:schemeClr val="accent1">
                  <a:lumMod val="60000"/>
                  <a:lumOff val="4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1943100" y="259080"/>
            <a:ext cx="365760" cy="4610100"/>
          </a:xfrm>
          <a:custGeom>
            <a:avLst/>
            <a:gdLst>
              <a:gd name="connsiteX0" fmla="*/ 0 w 365760"/>
              <a:gd name="connsiteY0" fmla="*/ 0 h 5013960"/>
              <a:gd name="connsiteX1" fmla="*/ 0 w 365760"/>
              <a:gd name="connsiteY1" fmla="*/ 502920 h 5013960"/>
              <a:gd name="connsiteX2" fmla="*/ 365760 w 365760"/>
              <a:gd name="connsiteY2" fmla="*/ 502920 h 5013960"/>
              <a:gd name="connsiteX3" fmla="*/ 365760 w 365760"/>
              <a:gd name="connsiteY3" fmla="*/ 1249680 h 5013960"/>
              <a:gd name="connsiteX4" fmla="*/ 7620 w 365760"/>
              <a:gd name="connsiteY4" fmla="*/ 1249680 h 5013960"/>
              <a:gd name="connsiteX5" fmla="*/ 7620 w 365760"/>
              <a:gd name="connsiteY5" fmla="*/ 5013960 h 5013960"/>
              <a:gd name="connsiteX0-1" fmla="*/ 0 w 365760"/>
              <a:gd name="connsiteY0-2" fmla="*/ 0 h 4762500"/>
              <a:gd name="connsiteX1-3" fmla="*/ 0 w 365760"/>
              <a:gd name="connsiteY1-4" fmla="*/ 251460 h 4762500"/>
              <a:gd name="connsiteX2-5" fmla="*/ 365760 w 365760"/>
              <a:gd name="connsiteY2-6" fmla="*/ 251460 h 4762500"/>
              <a:gd name="connsiteX3-7" fmla="*/ 365760 w 365760"/>
              <a:gd name="connsiteY3-8" fmla="*/ 998220 h 4762500"/>
              <a:gd name="connsiteX4-9" fmla="*/ 7620 w 365760"/>
              <a:gd name="connsiteY4-10" fmla="*/ 998220 h 4762500"/>
              <a:gd name="connsiteX5-11" fmla="*/ 7620 w 365760"/>
              <a:gd name="connsiteY5-12" fmla="*/ 4762500 h 4762500"/>
              <a:gd name="connsiteX0-13" fmla="*/ 0 w 365760"/>
              <a:gd name="connsiteY0-14" fmla="*/ 0 h 4610100"/>
              <a:gd name="connsiteX1-15" fmla="*/ 0 w 365760"/>
              <a:gd name="connsiteY1-16" fmla="*/ 251460 h 4610100"/>
              <a:gd name="connsiteX2-17" fmla="*/ 365760 w 365760"/>
              <a:gd name="connsiteY2-18" fmla="*/ 251460 h 4610100"/>
              <a:gd name="connsiteX3-19" fmla="*/ 365760 w 365760"/>
              <a:gd name="connsiteY3-20" fmla="*/ 998220 h 4610100"/>
              <a:gd name="connsiteX4-21" fmla="*/ 7620 w 365760"/>
              <a:gd name="connsiteY4-22" fmla="*/ 998220 h 4610100"/>
              <a:gd name="connsiteX5-23" fmla="*/ 7620 w 365760"/>
              <a:gd name="connsiteY5-24" fmla="*/ 4610100 h 46101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65760" h="4610100">
                <a:moveTo>
                  <a:pt x="0" y="0"/>
                </a:moveTo>
                <a:lnTo>
                  <a:pt x="0" y="251460"/>
                </a:lnTo>
                <a:lnTo>
                  <a:pt x="365760" y="251460"/>
                </a:lnTo>
                <a:lnTo>
                  <a:pt x="365760" y="998220"/>
                </a:lnTo>
                <a:lnTo>
                  <a:pt x="7620" y="998220"/>
                </a:lnTo>
                <a:lnTo>
                  <a:pt x="7620" y="4610100"/>
                </a:lnTo>
              </a:path>
            </a:pathLst>
          </a:custGeom>
          <a:ln w="349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0" y="257175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Rectangles 10"/>
          <p:cNvSpPr/>
          <p:nvPr/>
        </p:nvSpPr>
        <p:spPr>
          <a:xfrm>
            <a:off x="4643755" y="1131570"/>
            <a:ext cx="4176395" cy="3888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07" name="Picture 106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0" y="257175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9" name="Picture Placeholder 108"/>
          <p:cNvPicPr/>
          <p:nvPr>
            <p:ph type="pic"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64435" y="915670"/>
            <a:ext cx="6337300" cy="38138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/>
          <p:cNvSpPr/>
          <p:nvPr/>
        </p:nvSpPr>
        <p:spPr>
          <a:xfrm>
            <a:off x="467360" y="1419860"/>
            <a:ext cx="1583690" cy="1347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6372225" y="339725"/>
            <a:ext cx="1584325" cy="1583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itle 2"/>
          <p:cNvSpPr txBox="1"/>
          <p:nvPr/>
        </p:nvSpPr>
        <p:spPr>
          <a:xfrm>
            <a:off x="2339241" y="339879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s-HN" sz="3200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Posicionamiento Fixed</a:t>
            </a:r>
            <a:endParaRPr lang="en-US" altLang="es-HN" sz="3200" dirty="0">
              <a:solidFill>
                <a:schemeClr val="accent1">
                  <a:lumMod val="60000"/>
                  <a:lumOff val="4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1943100" y="259080"/>
            <a:ext cx="365760" cy="4610100"/>
          </a:xfrm>
          <a:custGeom>
            <a:avLst/>
            <a:gdLst>
              <a:gd name="connsiteX0" fmla="*/ 0 w 365760"/>
              <a:gd name="connsiteY0" fmla="*/ 0 h 5013960"/>
              <a:gd name="connsiteX1" fmla="*/ 0 w 365760"/>
              <a:gd name="connsiteY1" fmla="*/ 502920 h 5013960"/>
              <a:gd name="connsiteX2" fmla="*/ 365760 w 365760"/>
              <a:gd name="connsiteY2" fmla="*/ 502920 h 5013960"/>
              <a:gd name="connsiteX3" fmla="*/ 365760 w 365760"/>
              <a:gd name="connsiteY3" fmla="*/ 1249680 h 5013960"/>
              <a:gd name="connsiteX4" fmla="*/ 7620 w 365760"/>
              <a:gd name="connsiteY4" fmla="*/ 1249680 h 5013960"/>
              <a:gd name="connsiteX5" fmla="*/ 7620 w 365760"/>
              <a:gd name="connsiteY5" fmla="*/ 5013960 h 5013960"/>
              <a:gd name="connsiteX0-1" fmla="*/ 0 w 365760"/>
              <a:gd name="connsiteY0-2" fmla="*/ 0 h 4762500"/>
              <a:gd name="connsiteX1-3" fmla="*/ 0 w 365760"/>
              <a:gd name="connsiteY1-4" fmla="*/ 251460 h 4762500"/>
              <a:gd name="connsiteX2-5" fmla="*/ 365760 w 365760"/>
              <a:gd name="connsiteY2-6" fmla="*/ 251460 h 4762500"/>
              <a:gd name="connsiteX3-7" fmla="*/ 365760 w 365760"/>
              <a:gd name="connsiteY3-8" fmla="*/ 998220 h 4762500"/>
              <a:gd name="connsiteX4-9" fmla="*/ 7620 w 365760"/>
              <a:gd name="connsiteY4-10" fmla="*/ 998220 h 4762500"/>
              <a:gd name="connsiteX5-11" fmla="*/ 7620 w 365760"/>
              <a:gd name="connsiteY5-12" fmla="*/ 4762500 h 4762500"/>
              <a:gd name="connsiteX0-13" fmla="*/ 0 w 365760"/>
              <a:gd name="connsiteY0-14" fmla="*/ 0 h 4610100"/>
              <a:gd name="connsiteX1-15" fmla="*/ 0 w 365760"/>
              <a:gd name="connsiteY1-16" fmla="*/ 251460 h 4610100"/>
              <a:gd name="connsiteX2-17" fmla="*/ 365760 w 365760"/>
              <a:gd name="connsiteY2-18" fmla="*/ 251460 h 4610100"/>
              <a:gd name="connsiteX3-19" fmla="*/ 365760 w 365760"/>
              <a:gd name="connsiteY3-20" fmla="*/ 998220 h 4610100"/>
              <a:gd name="connsiteX4-21" fmla="*/ 7620 w 365760"/>
              <a:gd name="connsiteY4-22" fmla="*/ 998220 h 4610100"/>
              <a:gd name="connsiteX5-23" fmla="*/ 7620 w 365760"/>
              <a:gd name="connsiteY5-24" fmla="*/ 4610100 h 46101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65760" h="4610100">
                <a:moveTo>
                  <a:pt x="0" y="0"/>
                </a:moveTo>
                <a:lnTo>
                  <a:pt x="0" y="251460"/>
                </a:lnTo>
                <a:lnTo>
                  <a:pt x="365760" y="251460"/>
                </a:lnTo>
                <a:lnTo>
                  <a:pt x="365760" y="998220"/>
                </a:lnTo>
                <a:lnTo>
                  <a:pt x="7620" y="998220"/>
                </a:lnTo>
                <a:lnTo>
                  <a:pt x="7620" y="4610100"/>
                </a:lnTo>
              </a:path>
            </a:pathLst>
          </a:custGeom>
          <a:ln w="349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0" y="257175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Rectangles 10"/>
          <p:cNvSpPr/>
          <p:nvPr/>
        </p:nvSpPr>
        <p:spPr>
          <a:xfrm>
            <a:off x="4643755" y="1131570"/>
            <a:ext cx="4176395" cy="3888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07" name="Picture 106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0" y="257175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0" name="Picture Placeholder 109"/>
          <p:cNvPicPr/>
          <p:nvPr>
            <p:ph type="pic"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4120" y="869315"/>
            <a:ext cx="6247130" cy="3806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/>
          <p:cNvSpPr/>
          <p:nvPr/>
        </p:nvSpPr>
        <p:spPr>
          <a:xfrm>
            <a:off x="467360" y="1419860"/>
            <a:ext cx="1583690" cy="1347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6372225" y="339725"/>
            <a:ext cx="1584325" cy="1583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itle 2"/>
          <p:cNvSpPr txBox="1"/>
          <p:nvPr/>
        </p:nvSpPr>
        <p:spPr>
          <a:xfrm>
            <a:off x="2339241" y="339879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s-HN" sz="3200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Posicionamiento Sticky</a:t>
            </a:r>
            <a:endParaRPr lang="en-US" altLang="es-HN" sz="3200" dirty="0">
              <a:solidFill>
                <a:schemeClr val="accent1">
                  <a:lumMod val="60000"/>
                  <a:lumOff val="4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1943100" y="259080"/>
            <a:ext cx="365760" cy="4610100"/>
          </a:xfrm>
          <a:custGeom>
            <a:avLst/>
            <a:gdLst>
              <a:gd name="connsiteX0" fmla="*/ 0 w 365760"/>
              <a:gd name="connsiteY0" fmla="*/ 0 h 5013960"/>
              <a:gd name="connsiteX1" fmla="*/ 0 w 365760"/>
              <a:gd name="connsiteY1" fmla="*/ 502920 h 5013960"/>
              <a:gd name="connsiteX2" fmla="*/ 365760 w 365760"/>
              <a:gd name="connsiteY2" fmla="*/ 502920 h 5013960"/>
              <a:gd name="connsiteX3" fmla="*/ 365760 w 365760"/>
              <a:gd name="connsiteY3" fmla="*/ 1249680 h 5013960"/>
              <a:gd name="connsiteX4" fmla="*/ 7620 w 365760"/>
              <a:gd name="connsiteY4" fmla="*/ 1249680 h 5013960"/>
              <a:gd name="connsiteX5" fmla="*/ 7620 w 365760"/>
              <a:gd name="connsiteY5" fmla="*/ 5013960 h 5013960"/>
              <a:gd name="connsiteX0-1" fmla="*/ 0 w 365760"/>
              <a:gd name="connsiteY0-2" fmla="*/ 0 h 4762500"/>
              <a:gd name="connsiteX1-3" fmla="*/ 0 w 365760"/>
              <a:gd name="connsiteY1-4" fmla="*/ 251460 h 4762500"/>
              <a:gd name="connsiteX2-5" fmla="*/ 365760 w 365760"/>
              <a:gd name="connsiteY2-6" fmla="*/ 251460 h 4762500"/>
              <a:gd name="connsiteX3-7" fmla="*/ 365760 w 365760"/>
              <a:gd name="connsiteY3-8" fmla="*/ 998220 h 4762500"/>
              <a:gd name="connsiteX4-9" fmla="*/ 7620 w 365760"/>
              <a:gd name="connsiteY4-10" fmla="*/ 998220 h 4762500"/>
              <a:gd name="connsiteX5-11" fmla="*/ 7620 w 365760"/>
              <a:gd name="connsiteY5-12" fmla="*/ 4762500 h 4762500"/>
              <a:gd name="connsiteX0-13" fmla="*/ 0 w 365760"/>
              <a:gd name="connsiteY0-14" fmla="*/ 0 h 4610100"/>
              <a:gd name="connsiteX1-15" fmla="*/ 0 w 365760"/>
              <a:gd name="connsiteY1-16" fmla="*/ 251460 h 4610100"/>
              <a:gd name="connsiteX2-17" fmla="*/ 365760 w 365760"/>
              <a:gd name="connsiteY2-18" fmla="*/ 251460 h 4610100"/>
              <a:gd name="connsiteX3-19" fmla="*/ 365760 w 365760"/>
              <a:gd name="connsiteY3-20" fmla="*/ 998220 h 4610100"/>
              <a:gd name="connsiteX4-21" fmla="*/ 7620 w 365760"/>
              <a:gd name="connsiteY4-22" fmla="*/ 998220 h 4610100"/>
              <a:gd name="connsiteX5-23" fmla="*/ 7620 w 365760"/>
              <a:gd name="connsiteY5-24" fmla="*/ 4610100 h 46101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65760" h="4610100">
                <a:moveTo>
                  <a:pt x="0" y="0"/>
                </a:moveTo>
                <a:lnTo>
                  <a:pt x="0" y="251460"/>
                </a:lnTo>
                <a:lnTo>
                  <a:pt x="365760" y="251460"/>
                </a:lnTo>
                <a:lnTo>
                  <a:pt x="365760" y="998220"/>
                </a:lnTo>
                <a:lnTo>
                  <a:pt x="7620" y="998220"/>
                </a:lnTo>
                <a:lnTo>
                  <a:pt x="7620" y="4610100"/>
                </a:lnTo>
              </a:path>
            </a:pathLst>
          </a:custGeom>
          <a:ln w="349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0" y="257175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Rectangles 10"/>
          <p:cNvSpPr/>
          <p:nvPr/>
        </p:nvSpPr>
        <p:spPr>
          <a:xfrm>
            <a:off x="4643755" y="1131570"/>
            <a:ext cx="4176395" cy="3888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07" name="Picture 106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0" y="257175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Picture Placeholder 6"/>
          <p:cNvPicPr>
            <a:picLocks noChangeAspect="1"/>
          </p:cNvPicPr>
          <p:nvPr>
            <p:ph type="pic" idx="13"/>
          </p:nvPr>
        </p:nvPicPr>
        <p:blipFill>
          <a:blip r:embed="rId3"/>
          <a:stretch>
            <a:fillRect/>
          </a:stretch>
        </p:blipFill>
        <p:spPr>
          <a:xfrm>
            <a:off x="4542790" y="2644140"/>
            <a:ext cx="4277360" cy="1848485"/>
          </a:xfrm>
          <a:prstGeom prst="rect">
            <a:avLst/>
          </a:prstGeom>
        </p:spPr>
      </p:pic>
      <p:pic>
        <p:nvPicPr>
          <p:cNvPr id="9" name="Picture Placeholder 8"/>
          <p:cNvPicPr>
            <a:picLocks noChangeAspect="1"/>
          </p:cNvPicPr>
          <p:nvPr>
            <p:ph type="pic" idx="12"/>
          </p:nvPr>
        </p:nvPicPr>
        <p:blipFill>
          <a:blip r:embed="rId4"/>
          <a:stretch>
            <a:fillRect/>
          </a:stretch>
        </p:blipFill>
        <p:spPr>
          <a:xfrm>
            <a:off x="2421890" y="915670"/>
            <a:ext cx="3579495" cy="14039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COLOR-A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FD2906"/>
      </a:accent2>
      <a:accent3>
        <a:srgbClr val="FD2906"/>
      </a:accent3>
      <a:accent4>
        <a:srgbClr val="FD2906"/>
      </a:accent4>
      <a:accent5>
        <a:srgbClr val="FD29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COLOR-A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FD2906"/>
      </a:accent2>
      <a:accent3>
        <a:srgbClr val="FD2906"/>
      </a:accent3>
      <a:accent4>
        <a:srgbClr val="FD2906"/>
      </a:accent4>
      <a:accent5>
        <a:srgbClr val="FD29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889</Words>
  <Application>WPS Presentation</Application>
  <PresentationFormat>On-screen Show (16:9)</PresentationFormat>
  <Paragraphs>45</Paragraphs>
  <Slides>14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SimSun</vt:lpstr>
      <vt:lpstr>Wingdings</vt:lpstr>
      <vt:lpstr>Microsoft YaHei</vt:lpstr>
      <vt:lpstr>Arial Unicode MS</vt:lpstr>
      <vt:lpstr>Malgun Gothic</vt:lpstr>
      <vt:lpstr>Contents Slide Master</vt:lpstr>
      <vt:lpstr>Section Break Slide Master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Alexis</cp:lastModifiedBy>
  <cp:revision>124</cp:revision>
  <dcterms:created xsi:type="dcterms:W3CDTF">2016-12-05T23:26:00Z</dcterms:created>
  <dcterms:modified xsi:type="dcterms:W3CDTF">2023-02-28T17:42:57Z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A02A6B6CA72D48E1868DC90DA225BE5C</vt:lpwstr>
  </property>
  <property fmtid="{D5CDD505-2E9C-101B-9397-08002B2CF9AE}" pid="3" name="KSOProductBuildVer">
    <vt:lpwstr>1033-11.2.0.11486</vt:lpwstr>
  </property>
</Properties>
</file>