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5"/>
  </p:notesMasterIdLst>
  <p:handoutMasterIdLst>
    <p:handoutMasterId r:id="rId20"/>
  </p:handoutMasterIdLst>
  <p:sldIdLst>
    <p:sldId id="335" r:id="rId4"/>
    <p:sldId id="350" r:id="rId5"/>
    <p:sldId id="266" r:id="rId6"/>
    <p:sldId id="331" r:id="rId7"/>
    <p:sldId id="261" r:id="rId8"/>
    <p:sldId id="349" r:id="rId9"/>
    <p:sldId id="313" r:id="rId10"/>
    <p:sldId id="326" r:id="rId11"/>
    <p:sldId id="264" r:id="rId12"/>
    <p:sldId id="314" r:id="rId13"/>
    <p:sldId id="279" r:id="rId14"/>
    <p:sldId id="329" r:id="rId16"/>
    <p:sldId id="312" r:id="rId17"/>
    <p:sldId id="327" r:id="rId18"/>
    <p:sldId id="28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24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8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sv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audio" Target="../media/audio2.wav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sv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github.com/" TargetMode="Externa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git-scm.com/downloads" TargetMode="Externa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195580"/>
            <a:ext cx="80575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Versiones </a:t>
            </a:r>
            <a:r>
              <a:rPr lang="es-HN" altLang="en-US" sz="3000" b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alojamiento.</a:t>
            </a:r>
            <a:endParaRPr lang="es-HN" altLang="en-US" sz="3000" b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732020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s-HN" alt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Introducción</a:t>
            </a:r>
            <a:endParaRPr lang="es-HN" alt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560" y="4732020"/>
            <a:ext cx="17983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Alexis Matamoros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188595" y="0"/>
            <a:ext cx="93091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HN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Configurando tus credenciales</a:t>
            </a:r>
            <a:endParaRPr lang="es-HN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45848" y="1350585"/>
            <a:ext cx="4459604" cy="994553"/>
            <a:chOff x="803640" y="3579862"/>
            <a:chExt cx="2587046" cy="994553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4298825"/>
              <a:ext cx="258704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git config --global user.name "github_username"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43308" y="2932076"/>
            <a:ext cx="3550480" cy="492617"/>
            <a:chOff x="803640" y="3362835"/>
            <a:chExt cx="2059657" cy="49261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git config --global user.email "email_address"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417324" y="2011907"/>
            <a:ext cx="485364" cy="485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17324" y="2920790"/>
            <a:ext cx="485364" cy="485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4705" y="2067543"/>
            <a:ext cx="5486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HN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s-HN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695" y="2978806"/>
            <a:ext cx="5486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HN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es-HN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075058" y="1196621"/>
            <a:ext cx="3550480" cy="492617"/>
            <a:chOff x="803640" y="3362835"/>
            <a:chExt cx="2059657" cy="492617"/>
          </a:xfrm>
        </p:grpSpPr>
        <p:sp>
          <p:nvSpPr>
            <p:cNvPr id="32" name="TextBox 9"/>
            <p:cNvSpPr txBox="1"/>
            <p:nvPr/>
          </p:nvSpPr>
          <p:spPr>
            <a:xfrm>
              <a:off x="803640" y="3579862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git </a:t>
              </a:r>
              <a:r>
                <a:rPr lang="es-H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--version</a:t>
              </a:r>
              <a:endParaRPr lang="es-H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449074" y="1185335"/>
            <a:ext cx="485364" cy="485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sp>
        <p:nvSpPr>
          <p:cNvPr id="35" name="TextBox 22"/>
          <p:cNvSpPr txBox="1"/>
          <p:nvPr/>
        </p:nvSpPr>
        <p:spPr>
          <a:xfrm>
            <a:off x="417445" y="1243351"/>
            <a:ext cx="5486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HN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endParaRPr lang="es-HN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915670"/>
            <a:ext cx="3667125" cy="1647825"/>
          </a:xfrm>
          <a:prstGeom prst="rect">
            <a:avLst/>
          </a:prstGeom>
        </p:spPr>
      </p:pic>
      <p:sp>
        <p:nvSpPr>
          <p:cNvPr id="37" name="Rectangles 36"/>
          <p:cNvSpPr/>
          <p:nvPr/>
        </p:nvSpPr>
        <p:spPr>
          <a:xfrm>
            <a:off x="7790180" y="123190"/>
            <a:ext cx="135382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2917190"/>
            <a:ext cx="2621280" cy="211899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043308" y="3730271"/>
            <a:ext cx="3550480" cy="492617"/>
            <a:chOff x="803640" y="3362835"/>
            <a:chExt cx="2059657" cy="492617"/>
          </a:xfrm>
        </p:grpSpPr>
        <p:sp>
          <p:nvSpPr>
            <p:cNvPr id="40" name="TextBox 9"/>
            <p:cNvSpPr txBox="1"/>
            <p:nvPr/>
          </p:nvSpPr>
          <p:spPr>
            <a:xfrm>
              <a:off x="803640" y="3579862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TextBox 10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git config --</a:t>
              </a:r>
              <a:r>
                <a:rPr lang="es-H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list</a:t>
              </a:r>
              <a:endParaRPr lang="es-H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417324" y="3718985"/>
            <a:ext cx="485364" cy="485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sp>
        <p:nvSpPr>
          <p:cNvPr id="43" name="TextBox 22"/>
          <p:cNvSpPr txBox="1"/>
          <p:nvPr/>
        </p:nvSpPr>
        <p:spPr>
          <a:xfrm>
            <a:off x="385695" y="3777001"/>
            <a:ext cx="5486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HN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es-HN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HN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Comandos Basicos</a:t>
            </a:r>
            <a:endParaRPr lang="es-HN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845" y="1350645"/>
            <a:ext cx="3550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7790180" y="123190"/>
            <a:ext cx="135382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67360" y="1131570"/>
            <a:ext cx="69018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git init </a:t>
            </a:r>
            <a:endParaRPr lang="en-US"/>
          </a:p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status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s-HN" altLang="en-US">
                <a:sym typeface="+mn-ea"/>
              </a:rPr>
              <a:t>git add</a:t>
            </a:r>
            <a:r>
              <a:rPr lang="en-US" altLang="es-HN">
                <a:sym typeface="+mn-ea"/>
              </a:rPr>
              <a:t> [file]</a:t>
            </a:r>
            <a:endParaRPr lang="es-HN" altLang="en-US">
              <a:sym typeface="+mn-ea"/>
            </a:endParaRPr>
          </a:p>
          <a:p>
            <a:r>
              <a:rPr lang="es-HN" alt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commit</a:t>
            </a:r>
            <a:r>
              <a:rPr lang="es-HN" altLang="en-US">
                <a:sym typeface="+mn-ea"/>
              </a:rPr>
              <a:t> </a:t>
            </a:r>
            <a:r>
              <a:rPr lang="en-US" altLang="es-HN">
                <a:sym typeface="+mn-ea"/>
              </a:rPr>
              <a:t>-m “[description]”</a:t>
            </a:r>
            <a:endParaRPr lang="es-HN" altLang="en-US">
              <a:sym typeface="+mn-ea"/>
            </a:endParaRPr>
          </a:p>
          <a:p>
            <a:r>
              <a:rPr lang="en-US">
                <a:sym typeface="+mn-ea"/>
              </a:rPr>
              <a:t>git push [alias] [branch]</a:t>
            </a:r>
            <a:endParaRPr lang="en-US">
              <a:sym typeface="+mn-ea"/>
            </a:endParaRPr>
          </a:p>
          <a:p>
            <a:r>
              <a:rPr lang="es-HN" alt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pull</a:t>
            </a:r>
            <a:r>
              <a:rPr lang="en-US" altLang="es-HN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>
                <a:sym typeface="+mn-ea"/>
              </a:rPr>
              <a:t>[alias] [branch]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/>
              <a:t>git clone [url]</a:t>
            </a:r>
            <a:endParaRPr lang="en-US"/>
          </a:p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config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/>
              <a:t>git remote add [alias] [url]</a:t>
            </a:r>
            <a:endParaRPr lang="en-US"/>
          </a:p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checkout [branch]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HN" altLang="en-US"/>
              <a:t>git branch</a:t>
            </a:r>
            <a:r>
              <a:rPr lang="en-US"/>
              <a:t> [branch]</a:t>
            </a:r>
            <a:endParaRPr lang="en-US"/>
          </a:p>
          <a:p>
            <a:r>
              <a:rPr lang="en-US"/>
              <a:t>git merge [branch]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75" y="915670"/>
            <a:ext cx="5397500" cy="3474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107315" y="130810"/>
            <a:ext cx="8929370" cy="48895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Placeholder 1" descr="git-branches-merg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99795" y="555625"/>
            <a:ext cx="7599680" cy="389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195580"/>
            <a:ext cx="4544695" cy="2133600"/>
          </a:xfrm>
          <a:prstGeom prst="rect">
            <a:avLst/>
          </a:prstGeom>
        </p:spPr>
      </p:pic>
      <p:pic>
        <p:nvPicPr>
          <p:cNvPr id="3" name="Picture Placeholder 2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420110" y="987425"/>
            <a:ext cx="5618480" cy="3874770"/>
          </a:xfrm>
          <a:prstGeom prst="rect">
            <a:avLst/>
          </a:prstGeom>
        </p:spPr>
      </p:pic>
      <p:sp>
        <p:nvSpPr>
          <p:cNvPr id="4" name="Text Box 3">
            <a:hlinkClick r:id="rId3" action="ppaction://hlinkfile"/>
          </p:cNvPr>
          <p:cNvSpPr txBox="1"/>
          <p:nvPr/>
        </p:nvSpPr>
        <p:spPr>
          <a:xfrm>
            <a:off x="5702935" y="555625"/>
            <a:ext cx="3335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https://desktop.github.com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iamond 54"/>
          <p:cNvSpPr/>
          <p:nvPr/>
        </p:nvSpPr>
        <p:spPr>
          <a:xfrm>
            <a:off x="6538318" y="2348874"/>
            <a:ext cx="782551" cy="78255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ectangle 42"/>
          <p:cNvSpPr/>
          <p:nvPr/>
        </p:nvSpPr>
        <p:spPr>
          <a:xfrm>
            <a:off x="7048444" y="2612202"/>
            <a:ext cx="1569721" cy="288000"/>
          </a:xfrm>
          <a:custGeom>
            <a:avLst/>
            <a:gdLst/>
            <a:ahLst/>
            <a:cxnLst/>
            <a:rect l="l" t="t" r="r" b="b"/>
            <a:pathLst>
              <a:path w="1569721" h="288000">
                <a:moveTo>
                  <a:pt x="1425721" y="0"/>
                </a:moveTo>
                <a:lnTo>
                  <a:pt x="1569721" y="144000"/>
                </a:lnTo>
                <a:lnTo>
                  <a:pt x="1425721" y="288000"/>
                </a:lnTo>
                <a:lnTo>
                  <a:pt x="1326721" y="189000"/>
                </a:lnTo>
                <a:lnTo>
                  <a:pt x="0" y="189000"/>
                </a:lnTo>
                <a:lnTo>
                  <a:pt x="0" y="99000"/>
                </a:lnTo>
                <a:lnTo>
                  <a:pt x="1326721" y="99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110645" y="2488122"/>
            <a:ext cx="1951123" cy="504056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34172" y="2478597"/>
            <a:ext cx="1951123" cy="504056"/>
            <a:chOff x="1748034" y="2643770"/>
            <a:chExt cx="1951123" cy="5040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7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68250" y="2469072"/>
            <a:ext cx="1951123" cy="504056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H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ko-KR" dirty="0"/>
              <a:t> </a:t>
            </a:r>
            <a:r>
              <a:rPr lang="es-HN" altLang="en-US" dirty="0"/>
              <a:t>Pages</a:t>
            </a:r>
            <a:endParaRPr lang="es-H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614211" y="2577100"/>
            <a:ext cx="1735441" cy="288000"/>
          </a:xfrm>
          <a:custGeom>
            <a:avLst/>
            <a:gdLst/>
            <a:ahLst/>
            <a:cxnLst/>
            <a:rect l="l" t="t" r="r" b="b"/>
            <a:pathLst>
              <a:path w="1735441" h="288000">
                <a:moveTo>
                  <a:pt x="144000" y="0"/>
                </a:moveTo>
                <a:lnTo>
                  <a:pt x="243000" y="99000"/>
                </a:lnTo>
                <a:lnTo>
                  <a:pt x="1492441" y="99000"/>
                </a:lnTo>
                <a:lnTo>
                  <a:pt x="1591441" y="0"/>
                </a:lnTo>
                <a:lnTo>
                  <a:pt x="1735441" y="144000"/>
                </a:lnTo>
                <a:lnTo>
                  <a:pt x="1591441" y="288000"/>
                </a:lnTo>
                <a:lnTo>
                  <a:pt x="1492441" y="189000"/>
                </a:lnTo>
                <a:lnTo>
                  <a:pt x="243000" y="189000"/>
                </a:lnTo>
                <a:lnTo>
                  <a:pt x="144000" y="288000"/>
                </a:lnTo>
                <a:lnTo>
                  <a:pt x="0" y="1440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angles 2"/>
          <p:cNvSpPr/>
          <p:nvPr/>
        </p:nvSpPr>
        <p:spPr>
          <a:xfrm>
            <a:off x="7955915" y="51435"/>
            <a:ext cx="115252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Box 71"/>
          <p:cNvSpPr txBox="1"/>
          <p:nvPr/>
        </p:nvSpPr>
        <p:spPr>
          <a:xfrm>
            <a:off x="1475105" y="3131185"/>
            <a:ext cx="1402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H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Preparate</a:t>
            </a:r>
            <a:endParaRPr lang="es-HN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71"/>
          <p:cNvSpPr txBox="1"/>
          <p:nvPr/>
        </p:nvSpPr>
        <p:spPr>
          <a:xfrm>
            <a:off x="3084830" y="3131185"/>
            <a:ext cx="1402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Codifica</a:t>
            </a:r>
            <a:endParaRPr lang="es-HN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71"/>
          <p:cNvSpPr txBox="1"/>
          <p:nvPr/>
        </p:nvSpPr>
        <p:spPr>
          <a:xfrm>
            <a:off x="4715510" y="3131185"/>
            <a:ext cx="1402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Optimiza</a:t>
            </a:r>
            <a:endParaRPr lang="es-HN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1"/>
          <p:cNvSpPr txBox="1"/>
          <p:nvPr/>
        </p:nvSpPr>
        <p:spPr>
          <a:xfrm>
            <a:off x="6228080" y="3129915"/>
            <a:ext cx="1402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Github Pages</a:t>
            </a:r>
            <a:endParaRPr lang="es-HN" altLang="ko-KR" sz="12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211955" y="-92710"/>
            <a:ext cx="3168650" cy="576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39750" y="411480"/>
            <a:ext cx="231457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1043940" y="1126490"/>
            <a:ext cx="2879725" cy="1611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Placeholder 101"/>
          <p:cNvPicPr>
            <a:picLocks noChangeAspect="1"/>
          </p:cNvPicPr>
          <p:nvPr>
            <p:ph type="pic" idx="11"/>
          </p:nvPr>
        </p:nvPicPr>
        <p:blipFill>
          <a:blip r:embed="rId2"/>
          <a:stretch>
            <a:fillRect/>
          </a:stretch>
        </p:blipFill>
        <p:spPr>
          <a:xfrm>
            <a:off x="5147945" y="987425"/>
            <a:ext cx="2829560" cy="176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Placeholder 102"/>
          <p:cNvPicPr/>
          <p:nvPr>
            <p:ph type="pic" idx="12"/>
          </p:nvPr>
        </p:nvPicPr>
        <p:blipFill>
          <a:blip r:embed="rId3"/>
          <a:stretch>
            <a:fillRect/>
          </a:stretch>
        </p:blipFill>
        <p:spPr>
          <a:xfrm>
            <a:off x="2771775" y="2787650"/>
            <a:ext cx="3368040" cy="2089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23190"/>
            <a:ext cx="7345045" cy="576580"/>
          </a:xfrm>
        </p:spPr>
        <p:txBody>
          <a:bodyPr/>
          <a:lstStyle/>
          <a:p>
            <a:r>
              <a:rPr lang="es-HN" altLang="ko-KR" b="1" dirty="0"/>
              <a:t>LA </a:t>
            </a:r>
            <a:r>
              <a:rPr lang="es-HN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endParaRPr lang="es-HN" altLang="ko-K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75" y="3761105"/>
            <a:ext cx="1584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Interfaz de usuario,HTML, CSS, </a:t>
            </a:r>
            <a:br>
              <a:rPr lang="es-H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s-H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71800" y="3355321"/>
            <a:ext cx="1584176" cy="866346"/>
            <a:chOff x="752576" y="3211101"/>
            <a:chExt cx="1584176" cy="866346"/>
          </a:xfrm>
        </p:grpSpPr>
        <p:sp>
          <p:nvSpPr>
            <p:cNvPr id="13" name="Text Placeholder 18"/>
            <p:cNvSpPr txBox="1"/>
            <p:nvPr/>
          </p:nvSpPr>
          <p:spPr>
            <a:xfrm>
              <a:off x="752576" y="321110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HN" alt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Backend</a:t>
              </a:r>
              <a:endParaRPr lang="es-HN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2576" y="3617072"/>
              <a:ext cx="158417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H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Logica, Servicios, </a:t>
              </a:r>
              <a:br>
                <a:rPr lang="es-H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s-H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Bases de Datos</a:t>
              </a:r>
              <a:endParaRPr lang="es-H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83568" y="3292034"/>
            <a:ext cx="1728192" cy="1584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99792" y="3292034"/>
            <a:ext cx="1728192" cy="15840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Placeholder 18"/>
          <p:cNvSpPr txBox="1"/>
          <p:nvPr/>
        </p:nvSpPr>
        <p:spPr>
          <a:xfrm>
            <a:off x="755040" y="3392151"/>
            <a:ext cx="158417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HN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Frontend</a:t>
            </a:r>
            <a:endParaRPr lang="es-HN" altLang="en-US" sz="1400" b="1" dirty="0">
              <a:solidFill>
                <a:schemeClr val="accent2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5" name="Picture Placeholder 124"/>
          <p:cNvPicPr>
            <a:picLocks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5580380" y="715010"/>
            <a:ext cx="2869565" cy="406082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26" name="Picture Placeholder 125"/>
          <p:cNvPicPr/>
          <p:nvPr>
            <p:ph type="pic" idx="11"/>
          </p:nvPr>
        </p:nvPicPr>
        <p:blipFill>
          <a:blip r:embed="rId2"/>
          <a:stretch>
            <a:fillRect/>
          </a:stretch>
        </p:blipFill>
        <p:spPr>
          <a:xfrm>
            <a:off x="683260" y="699770"/>
            <a:ext cx="3744595" cy="2524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20320"/>
            <a:ext cx="3275965" cy="5163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1460" y="987425"/>
            <a:ext cx="2788920" cy="1590755"/>
            <a:chOff x="752576" y="3211196"/>
            <a:chExt cx="1584176" cy="1590835"/>
          </a:xfrm>
        </p:grpSpPr>
        <p:sp>
          <p:nvSpPr>
            <p:cNvPr id="20" name="Text Placeholder 17"/>
            <p:cNvSpPr txBox="1"/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H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¿Comó funciona una pagina </a:t>
              </a:r>
              <a:br>
                <a:rPr lang="es-H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s-H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web?</a:t>
              </a:r>
              <a:endParaRPr lang="es-H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2576" y="3787250"/>
              <a:ext cx="1584176" cy="101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Desarrollo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s-HN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Servidor WEB</a:t>
              </a:r>
              <a:endParaRPr lang="es-HN" altLang="ko-KR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s-HN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Dominio/DNS</a:t>
              </a:r>
              <a:endParaRPr lang="es-HN" altLang="ko-KR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s-HN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Navegador 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HTTP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915920" y="669925"/>
            <a:ext cx="3126740" cy="3803650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Placeholder 7" descr="Diagrama sin título.drawio (1)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851910" y="1923415"/>
            <a:ext cx="4776470" cy="14363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067810" y="3435985"/>
            <a:ext cx="119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Cliente</a:t>
            </a:r>
            <a:endParaRPr lang="es-H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452360" y="3435985"/>
            <a:ext cx="1419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Servidor</a:t>
            </a:r>
            <a:endParaRPr lang="es-H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940425" y="170751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/>
              <a:t>Peticion</a:t>
            </a:r>
            <a:endParaRPr lang="es-H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800725" y="321945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/>
              <a:t>Respuesta</a:t>
            </a:r>
            <a:endParaRPr lang="es-H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012180" y="2387600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 b="1"/>
              <a:t>HTTP</a:t>
            </a:r>
            <a:endParaRPr lang="es-H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¿Qué es Git?</a:t>
            </a:r>
            <a:endParaRPr 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444223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2468215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3433152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530463"/>
            <a:ext cx="48965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Tener una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copia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de seguridad del proyecto al completo.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2619907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Historial</a:t>
            </a:r>
            <a:r>
              <a:rPr lang="es-HN" altLang="en-US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H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 modificaciones.</a:t>
            </a:r>
            <a:endParaRPr lang="es-HN" alt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3580446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Trabajo colaborativo</a:t>
            </a:r>
            <a:endParaRPr lang="es-H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7" name="Picture Placeholder 16" descr="git"/>
          <p:cNvPicPr>
            <a:picLocks noChangeAspect="1"/>
          </p:cNvPicPr>
          <p:nvPr>
            <p:ph type="pic"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6565" y="316230"/>
            <a:ext cx="1239520" cy="1239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/>
          <p:cNvPicPr>
            <a:picLocks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467360" y="655955"/>
            <a:ext cx="3671570" cy="21469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43940" y="195580"/>
            <a:ext cx="2061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Antes de GIT</a:t>
            </a:r>
            <a:endParaRPr lang="en-US" sz="2400" b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572000" y="-92710"/>
            <a:ext cx="2376170" cy="532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Placeholder 99"/>
          <p:cNvPicPr>
            <a:picLocks noChangeAspect="1"/>
          </p:cNvPicPr>
          <p:nvPr>
            <p:ph type="pic" idx="11"/>
          </p:nvPr>
        </p:nvPicPr>
        <p:blipFill>
          <a:blip r:embed="rId2"/>
          <a:stretch>
            <a:fillRect/>
          </a:stretch>
        </p:blipFill>
        <p:spPr>
          <a:xfrm>
            <a:off x="4860290" y="2284095"/>
            <a:ext cx="3920490" cy="20205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4787900" y="1635760"/>
            <a:ext cx="146875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4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Solucion</a:t>
            </a:r>
            <a:endParaRPr lang="en-US" sz="24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Placeholder 6" descr="undraw_Code_thinking_re_gka2"/>
          <p:cNvPicPr>
            <a:picLocks noChangeAspect="1"/>
          </p:cNvPicPr>
          <p:nvPr>
            <p:ph type="pic" idx="12"/>
          </p:nvPr>
        </p:nvPicPr>
        <p:blipFill>
          <a:blip r:embed="rId3"/>
          <a:stretch>
            <a:fillRect/>
          </a:stretch>
        </p:blipFill>
        <p:spPr>
          <a:xfrm>
            <a:off x="107315" y="3692525"/>
            <a:ext cx="2808605" cy="1331595"/>
          </a:xfrm>
          <a:prstGeom prst="rect">
            <a:avLst/>
          </a:prstGeom>
        </p:spPr>
      </p:pic>
      <p:pic>
        <p:nvPicPr>
          <p:cNvPr id="9" name="Picture Placeholder 8" descr="undraw_Business_chat_re_gg4h"/>
          <p:cNvPicPr>
            <a:picLocks noChangeAspect="1"/>
          </p:cNvPicPr>
          <p:nvPr>
            <p:ph type="pic" idx="13"/>
          </p:nvPr>
        </p:nvPicPr>
        <p:blipFill>
          <a:blip r:embed="rId4"/>
          <a:stretch>
            <a:fillRect/>
          </a:stretch>
        </p:blipFill>
        <p:spPr>
          <a:xfrm>
            <a:off x="6948170" y="51435"/>
            <a:ext cx="2286000" cy="152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  <p:sndAc>
          <p:stSnd>
            <p:snd r:embed="rId5" name="hammer.wav"/>
          </p:stSnd>
        </p:sndAc>
      </p:transition>
    </mc:Choice>
    <mc:Fallback>
      <p:transition spd="med">
        <p:fade/>
        <p:sndAc>
          <p:stSnd>
            <p:snd r:embed="rId5" name="hammer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¿Qué es Github?</a:t>
            </a:r>
            <a:endParaRPr 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444223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7721" y="1995775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7721" y="2557487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530463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Control de versiones en la nube.</a:t>
            </a:r>
            <a:endParaRPr lang="es-HN" alt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2139847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Facilita la organizacion de los proyectos.</a:t>
            </a:r>
            <a:endParaRPr lang="es-HN" alt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8389" y="3279456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Basado en Git.</a:t>
            </a:r>
            <a:endParaRPr lang="es-H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0" name="Picture Placeholder 9" descr="github"/>
          <p:cNvPicPr>
            <a:picLocks noChangeAspect="1"/>
          </p:cNvPicPr>
          <p:nvPr>
            <p:ph type="pic"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1460" y="195580"/>
            <a:ext cx="1559560" cy="1610360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2917721" y="3147402"/>
            <a:ext cx="8625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</a:t>
            </a:r>
            <a:r>
              <a:rPr lang="es-H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4</a:t>
            </a:r>
            <a:endParaRPr lang="es-H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3707904" y="2696526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Facilita la colaboración en proyectos.</a:t>
            </a:r>
            <a:endParaRPr lang="es-H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1" name="Picture Placeholder 120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331595" y="-20320"/>
            <a:ext cx="67945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79705" y="267335"/>
            <a:ext cx="3188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36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¿Ya creaste tu cuenta?</a:t>
            </a:r>
            <a:endParaRPr lang="es-HN" altLang="en-US" sz="36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 Box 25">
            <a:hlinkClick r:id="rId2" action="ppaction://hlinkfile"/>
          </p:cNvPr>
          <p:cNvSpPr txBox="1"/>
          <p:nvPr/>
        </p:nvSpPr>
        <p:spPr>
          <a:xfrm>
            <a:off x="7020560" y="4660265"/>
            <a:ext cx="198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2700020" y="0"/>
            <a:ext cx="6480810" cy="5143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" name="Picture Placeholder 22" descr="1280px-Git-logo.svg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51460" y="2001520"/>
            <a:ext cx="1827530" cy="76327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3131820" y="1707515"/>
            <a:ext cx="5421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7200" b="1">
                <a:solidFill>
                  <a:schemeClr val="bg1"/>
                </a:solidFill>
              </a:rPr>
              <a:t>Instalación</a:t>
            </a:r>
            <a:endParaRPr lang="es-HN" altLang="en-US" sz="7200" b="1">
              <a:solidFill>
                <a:schemeClr val="bg1"/>
              </a:solidFill>
            </a:endParaRPr>
          </a:p>
        </p:txBody>
      </p:sp>
      <p:sp>
        <p:nvSpPr>
          <p:cNvPr id="26" name="Text Box 25">
            <a:hlinkClick r:id="rId2" action="ppaction://hlinkfile"/>
          </p:cNvPr>
          <p:cNvSpPr txBox="1"/>
          <p:nvPr/>
        </p:nvSpPr>
        <p:spPr>
          <a:xfrm>
            <a:off x="5796280" y="4659630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https://git-scm.com/downloads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Presentation</Application>
  <PresentationFormat>On-screen Show (16:9)</PresentationFormat>
  <Paragraphs>135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107</cp:revision>
  <dcterms:created xsi:type="dcterms:W3CDTF">2016-12-05T23:26:00Z</dcterms:created>
  <dcterms:modified xsi:type="dcterms:W3CDTF">2023-01-25T03:52:06Z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79ECFBA2E3A44F748EEAC757185E11AE</vt:lpwstr>
  </property>
  <property fmtid="{D5CDD505-2E9C-101B-9397-08002B2CF9AE}" pid="3" name="KSOProductBuildVer">
    <vt:lpwstr>1033-11.2.0.11440</vt:lpwstr>
  </property>
</Properties>
</file>