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22"/>
  </p:notesMasterIdLst>
  <p:handoutMasterIdLst>
    <p:handoutMasterId r:id="rId23"/>
  </p:handoutMasterIdLst>
  <p:sldIdLst>
    <p:sldId id="335" r:id="rId4"/>
    <p:sldId id="358" r:id="rId5"/>
    <p:sldId id="266" r:id="rId6"/>
    <p:sldId id="331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8" r:id="rId15"/>
    <p:sldId id="373" r:id="rId16"/>
    <p:sldId id="371" r:id="rId17"/>
    <p:sldId id="369" r:id="rId18"/>
    <p:sldId id="370" r:id="rId19"/>
    <p:sldId id="379" r:id="rId20"/>
    <p:sldId id="374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06"/>
        <p:guide pos="27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56"/>
        <p:guide pos="20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1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  <a:endParaRPr lang="en-US" altLang="ko-KR" dirty="0"/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4.png"/><Relationship Id="rId1" Type="http://schemas.openxmlformats.org/officeDocument/2006/relationships/hyperlink" Target="https://git-scm.com/download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4.png"/><Relationship Id="rId1" Type="http://schemas.openxmlformats.org/officeDocument/2006/relationships/hyperlink" Target="https://git-scm.com/download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0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2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7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8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9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0" name="Picture Placeholder 99"/>
          <p:cNvPicPr/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26670" y="0"/>
            <a:ext cx="91281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7315" y="195580"/>
            <a:ext cx="81730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Visual Studio Code (VSCode)- IDE</a:t>
            </a:r>
            <a:endParaRPr lang="en-US" altLang="es-HN" sz="28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s-HN" altLang="en-US" sz="280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27855" y="4660265"/>
            <a:ext cx="451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/>
              <a:t>Curso - Fullstack Developer - </a:t>
            </a:r>
            <a:r>
              <a:rPr lang="es-HN" altLang="en-US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Introducción</a:t>
            </a:r>
            <a:endParaRPr lang="es-HN" altLang="en-US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9705" y="4660265"/>
            <a:ext cx="254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Ing.Alexis Matamoros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Ventajas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00020" y="1242695"/>
            <a:ext cx="54641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IntelliSense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Debugging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Soporte web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Extensiones y soporte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Soporte de terminal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1" name="Picture Placeholder 100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51460" y="316865"/>
            <a:ext cx="1654810" cy="1241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0" y="-5715"/>
            <a:ext cx="2686685" cy="514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2700020" y="-20320"/>
            <a:ext cx="6480810" cy="5143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844165" y="1851660"/>
            <a:ext cx="6556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4800" b="1">
                <a:solidFill>
                  <a:schemeClr val="bg1"/>
                </a:solidFill>
              </a:rPr>
              <a:t>Partes de VSCode</a:t>
            </a:r>
            <a:endParaRPr lang="en-US" altLang="es-HN" sz="4800" b="1">
              <a:solidFill>
                <a:schemeClr val="bg1"/>
              </a:solidFill>
            </a:endParaRPr>
          </a:p>
        </p:txBody>
      </p:sp>
      <p:sp>
        <p:nvSpPr>
          <p:cNvPr id="26" name="Text Box 25">
            <a:hlinkClick r:id="rId1" action="ppaction://hlinkfile"/>
          </p:cNvPr>
          <p:cNvSpPr txBox="1"/>
          <p:nvPr/>
        </p:nvSpPr>
        <p:spPr>
          <a:xfrm>
            <a:off x="5796280" y="4659630"/>
            <a:ext cx="325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https://git-scm.com/downloads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5" name="Picture Placeholder 104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-104775" y="1059815"/>
            <a:ext cx="2804795" cy="2104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8040" y="1059180"/>
            <a:ext cx="589851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Menu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Editor de texto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Minimapa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Panel lateral de Navegacion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Barra de estado inferior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Panel de actividades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Paneles de informacion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99795" y="194945"/>
            <a:ext cx="3127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accent2">
                    <a:lumMod val="60000"/>
                    <a:lumOff val="40000"/>
                  </a:schemeClr>
                </a:solidFill>
              </a:rPr>
              <a:t>Partes de VSCode</a:t>
            </a:r>
            <a:endParaRPr lang="en-US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0" y="-5715"/>
            <a:ext cx="2686685" cy="514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2700020" y="-20320"/>
            <a:ext cx="6480810" cy="5143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844165" y="1851660"/>
            <a:ext cx="6556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3600" b="1">
                <a:solidFill>
                  <a:schemeClr val="bg1"/>
                </a:solidFill>
              </a:rPr>
              <a:t>Extensiones</a:t>
            </a:r>
            <a:endParaRPr lang="en-US" altLang="es-HN" sz="3600" b="1">
              <a:solidFill>
                <a:schemeClr val="bg1"/>
              </a:solidFill>
            </a:endParaRPr>
          </a:p>
        </p:txBody>
      </p:sp>
      <p:sp>
        <p:nvSpPr>
          <p:cNvPr id="26" name="Text Box 25">
            <a:hlinkClick r:id="rId1" action="ppaction://hlinkfile"/>
          </p:cNvPr>
          <p:cNvSpPr txBox="1"/>
          <p:nvPr/>
        </p:nvSpPr>
        <p:spPr>
          <a:xfrm>
            <a:off x="5796280" y="4659630"/>
            <a:ext cx="325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chemeClr val="bg1"/>
                </a:solidFill>
              </a:rPr>
              <a:t>https://git-scm.com/downloads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5" name="Picture Placeholder 104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-104775" y="1059815"/>
            <a:ext cx="2804795" cy="2104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8040" y="554990"/>
            <a:ext cx="589851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Auto Close Tag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Auto import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Auto Rename Tag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Indent-Rainbow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Live Server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Material Icon Theme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Prettier - Code Formater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Rainbow Brackets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Code Runner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Peacok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99795" y="123190"/>
            <a:ext cx="4705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accent2">
                    <a:lumMod val="60000"/>
                    <a:lumOff val="40000"/>
                  </a:schemeClr>
                </a:solidFill>
              </a:rPr>
              <a:t>Extensiones Recomendadas</a:t>
            </a:r>
            <a:endParaRPr lang="en-US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0" y="-5715"/>
            <a:ext cx="2686685" cy="514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2700020" y="-20320"/>
            <a:ext cx="6480810" cy="5143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323850" y="1972310"/>
            <a:ext cx="6556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HN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Formatear </a:t>
            </a:r>
            <a:br>
              <a:rPr lang="en-US" altLang="es-HN" sz="360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s-HN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el codigo al </a:t>
            </a:r>
            <a:br>
              <a:rPr lang="en-US" altLang="es-HN" sz="360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es-HN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guardar</a:t>
            </a:r>
            <a:endParaRPr lang="en-US" altLang="es-HN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5" name="Picture Placeholder 104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323850" y="257810"/>
            <a:ext cx="2286000" cy="171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Placeholder 1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3491865" y="401955"/>
            <a:ext cx="3367405" cy="42983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0" y="-5715"/>
            <a:ext cx="2686685" cy="514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2700020" y="-20320"/>
            <a:ext cx="6480810" cy="5143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1043940" y="1203325"/>
            <a:ext cx="747458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0" y="-5715"/>
            <a:ext cx="2686685" cy="514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2700020" y="-20320"/>
            <a:ext cx="6480810" cy="5143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323850" y="1972310"/>
            <a:ext cx="6556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Guardado </a:t>
            </a:r>
            <a:br>
              <a:rPr lang="es-HN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HN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automatico</a:t>
            </a:r>
            <a:endParaRPr lang="es-HN" altLang="en-US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5" name="Picture Placeholder 104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323850" y="257810"/>
            <a:ext cx="2286000" cy="171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Placeholder 4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3564255" y="1203325"/>
            <a:ext cx="5012055" cy="27832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-36195" y="-20955"/>
            <a:ext cx="9217025" cy="51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12365" y="1851660"/>
            <a:ext cx="48240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 b="1">
                <a:solidFill>
                  <a:schemeClr val="bg1">
                    <a:lumMod val="95000"/>
                  </a:schemeClr>
                </a:solidFill>
              </a:rPr>
              <a:t>Personalizacion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-36195" y="-20320"/>
            <a:ext cx="9217025" cy="5184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51460" y="267335"/>
            <a:ext cx="441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Metodologia de clase: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7405" y="1347470"/>
            <a:ext cx="7843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Preguntas de la clase anterior		10 Mins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Kahoot 						15 Mins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Teoria 						20 Mins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Practica						50 Mins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Receso 						15 Mins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Q&amp;A(Preguntas y respuestas)		10 Mins</a:t>
            </a:r>
            <a:endParaRPr lang="en-US" sz="24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s 62"/>
          <p:cNvSpPr/>
          <p:nvPr/>
        </p:nvSpPr>
        <p:spPr>
          <a:xfrm>
            <a:off x="4572000" y="-20320"/>
            <a:ext cx="2304415" cy="5184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95605" y="1347470"/>
            <a:ext cx="1511935" cy="122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555625"/>
            <a:ext cx="8446770" cy="576580"/>
          </a:xfrm>
        </p:spPr>
        <p:txBody>
          <a:bodyPr/>
          <a:lstStyle/>
          <a:p>
            <a:r>
              <a:rPr lang="en-US" altLang="es-H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¿Qué es un IDE</a:t>
            </a:r>
            <a:br>
              <a:rPr lang="en-US" altLang="es-H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es-HN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n-US" altLang="es-H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(entorno de desarrollo integrado)?</a:t>
            </a:r>
            <a:endParaRPr lang="en-US" altLang="es-H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7955915" y="51435"/>
            <a:ext cx="1080135" cy="86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11505" y="1779905"/>
            <a:ext cx="52603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Editor de texto.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Intérprete y compilador.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Herramientas para la automatización de tareas.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Depurador de código.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Sistema de control de versiones (la mayoría).</a:t>
            </a:r>
            <a:endParaRPr lang="en-US"/>
          </a:p>
        </p:txBody>
      </p:sp>
      <p:pic>
        <p:nvPicPr>
          <p:cNvPr id="7" name="Picture Placeholder 6" descr="undraw_Code_review_re_woeb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5871845" y="2860040"/>
            <a:ext cx="2915920" cy="189865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20320"/>
            <a:ext cx="3275965" cy="51638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15920" y="669925"/>
            <a:ext cx="3126740" cy="3803650"/>
          </a:xfrm>
          <a:prstGeom prst="rect">
            <a:avLst/>
          </a:prstGeom>
          <a:noFill/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51460" y="541655"/>
            <a:ext cx="4169410" cy="2178685"/>
          </a:xfrm>
          <a:prstGeom prst="rect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</p:pic>
      <p:sp>
        <p:nvSpPr>
          <p:cNvPr id="4" name="Text Box 3"/>
          <p:cNvSpPr txBox="1"/>
          <p:nvPr/>
        </p:nvSpPr>
        <p:spPr>
          <a:xfrm>
            <a:off x="179705" y="123190"/>
            <a:ext cx="14865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Editores 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643755" y="1779905"/>
            <a:ext cx="437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IDE(Integrated Development Enviroment)</a:t>
            </a:r>
            <a:endParaRPr lang="en-US"/>
          </a:p>
        </p:txBody>
      </p:sp>
      <p:pic>
        <p:nvPicPr>
          <p:cNvPr id="8" name="Picture Placeholder 7"/>
          <p:cNvPicPr>
            <a:picLocks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4067810" y="2283460"/>
            <a:ext cx="4807585" cy="2585720"/>
          </a:xfrm>
          <a:prstGeom prst="rect">
            <a:avLst/>
          </a:prstGeom>
          <a:ln w="12700" cmpd="sng">
            <a:solidFill>
              <a:schemeClr val="bg1"/>
            </a:solidFill>
            <a:prstDash val="solid"/>
          </a:ln>
        </p:spPr>
      </p:pic>
      <p:sp>
        <p:nvSpPr>
          <p:cNvPr id="9" name="Text Box 8"/>
          <p:cNvSpPr txBox="1"/>
          <p:nvPr/>
        </p:nvSpPr>
        <p:spPr>
          <a:xfrm>
            <a:off x="3923665" y="1203325"/>
            <a:ext cx="792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  <a:endParaRPr lang="en-US" sz="3600" b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Caracteristicas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4120" y="1422400"/>
            <a:ext cx="962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01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965" y="1508760"/>
            <a:ext cx="546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Soporte para múltiples lenguajes de programación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1" name="Picture Placeholder 100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51460" y="316865"/>
            <a:ext cx="1654810" cy="1241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Placeholder 101"/>
          <p:cNvPicPr/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2627630" y="2139950"/>
            <a:ext cx="5729605" cy="2553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Caracteristicas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4120" y="1422400"/>
            <a:ext cx="962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02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965" y="1508760"/>
            <a:ext cx="546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Soporte multiplataforma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1" name="Picture Placeholder 100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51460" y="316865"/>
            <a:ext cx="1654810" cy="1241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993265"/>
            <a:ext cx="5701665" cy="2426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Caracteristicas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4120" y="1422400"/>
            <a:ext cx="962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03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965" y="1508760"/>
            <a:ext cx="546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Una gran cantidad de extensiones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1" name="Picture Placeholder 100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51460" y="316865"/>
            <a:ext cx="1654810" cy="1241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20" y="1964690"/>
            <a:ext cx="5536565" cy="2904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Caracteristicas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4120" y="1422400"/>
            <a:ext cx="962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04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965" y="1508760"/>
            <a:ext cx="546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Multiproyectos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1" name="Picture Placeholder 100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51460" y="316865"/>
            <a:ext cx="1654810" cy="1241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2427605" y="1934845"/>
            <a:ext cx="6588125" cy="2983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287020" y="1419860"/>
            <a:ext cx="1584325" cy="158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itle 2"/>
          <p:cNvSpPr txBox="1"/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s-H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Caracteristicas</a:t>
            </a:r>
            <a:endParaRPr lang="en-US" altLang="es-HN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-1" fmla="*/ 0 w 365760"/>
              <a:gd name="connsiteY0-2" fmla="*/ 0 h 4762500"/>
              <a:gd name="connsiteX1-3" fmla="*/ 0 w 365760"/>
              <a:gd name="connsiteY1-4" fmla="*/ 251460 h 4762500"/>
              <a:gd name="connsiteX2-5" fmla="*/ 365760 w 365760"/>
              <a:gd name="connsiteY2-6" fmla="*/ 251460 h 4762500"/>
              <a:gd name="connsiteX3-7" fmla="*/ 365760 w 365760"/>
              <a:gd name="connsiteY3-8" fmla="*/ 998220 h 4762500"/>
              <a:gd name="connsiteX4-9" fmla="*/ 7620 w 365760"/>
              <a:gd name="connsiteY4-10" fmla="*/ 998220 h 4762500"/>
              <a:gd name="connsiteX5-11" fmla="*/ 7620 w 365760"/>
              <a:gd name="connsiteY5-12" fmla="*/ 4762500 h 4762500"/>
              <a:gd name="connsiteX0-13" fmla="*/ 0 w 365760"/>
              <a:gd name="connsiteY0-14" fmla="*/ 0 h 4610100"/>
              <a:gd name="connsiteX1-15" fmla="*/ 0 w 365760"/>
              <a:gd name="connsiteY1-16" fmla="*/ 251460 h 4610100"/>
              <a:gd name="connsiteX2-17" fmla="*/ 365760 w 365760"/>
              <a:gd name="connsiteY2-18" fmla="*/ 251460 h 4610100"/>
              <a:gd name="connsiteX3-19" fmla="*/ 365760 w 365760"/>
              <a:gd name="connsiteY3-20" fmla="*/ 998220 h 4610100"/>
              <a:gd name="connsiteX4-21" fmla="*/ 7620 w 365760"/>
              <a:gd name="connsiteY4-22" fmla="*/ 998220 h 4610100"/>
              <a:gd name="connsiteX5-23" fmla="*/ 7620 w 365760"/>
              <a:gd name="connsiteY5-24" fmla="*/ 4610100 h 461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4120" y="1422400"/>
            <a:ext cx="962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04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965" y="1508760"/>
            <a:ext cx="546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Capacidad de personalizacion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1" name="Picture Placeholder 100"/>
          <p:cNvPicPr>
            <a:picLocks noChangeAspect="1"/>
          </p:cNvPicPr>
          <p:nvPr>
            <p:ph type="pic" idx="12"/>
          </p:nvPr>
        </p:nvPicPr>
        <p:blipFill>
          <a:blip r:embed="rId1"/>
          <a:stretch>
            <a:fillRect/>
          </a:stretch>
        </p:blipFill>
        <p:spPr>
          <a:xfrm>
            <a:off x="251460" y="316865"/>
            <a:ext cx="1654810" cy="1241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995805"/>
            <a:ext cx="5728335" cy="2785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WPS Presentation</Application>
  <PresentationFormat>On-screen Show (16:9)</PresentationFormat>
  <Paragraphs>105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Arial Unicode MS</vt:lpstr>
      <vt:lpstr>Malgun Gothic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Alexis</cp:lastModifiedBy>
  <cp:revision>106</cp:revision>
  <dcterms:created xsi:type="dcterms:W3CDTF">2016-12-05T23:26:00Z</dcterms:created>
  <dcterms:modified xsi:type="dcterms:W3CDTF">2023-02-02T15:05:25Z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277BA8F1B49E4E3FB744900711DA5DCE</vt:lpwstr>
  </property>
  <property fmtid="{D5CDD505-2E9C-101B-9397-08002B2CF9AE}" pid="3" name="KSOProductBuildVer">
    <vt:lpwstr>1033-11.2.0.11440</vt:lpwstr>
  </property>
</Properties>
</file>