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35" r:id="rId4"/>
    <p:sldId id="266" r:id="rId5"/>
    <p:sldId id="396" r:id="rId6"/>
    <p:sldId id="397" r:id="rId7"/>
    <p:sldId id="399" r:id="rId8"/>
    <p:sldId id="400" r:id="rId9"/>
    <p:sldId id="402" r:id="rId10"/>
    <p:sldId id="404" r:id="rId11"/>
    <p:sldId id="405" r:id="rId12"/>
    <p:sldId id="382" r:id="rId13"/>
    <p:sldId id="38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9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79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¿Estilos en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s-H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cascada, y prioridad</a:t>
            </a:r>
            <a:r>
              <a:rPr lang="en-US" altLang="es-H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8" name="Picture Placeholder 107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616710" y="939165"/>
            <a:ext cx="6757035" cy="396303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 Variables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467995" y="581660"/>
            <a:ext cx="1374140" cy="687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195830" y="1583690"/>
            <a:ext cx="4083685" cy="14262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627630" y="1157605"/>
            <a:ext cx="17678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/>
              <a:t>Declaracion</a:t>
            </a:r>
            <a:endParaRPr lang="en-US" sz="2200" b="1"/>
          </a:p>
        </p:txBody>
      </p:sp>
      <p:sp>
        <p:nvSpPr>
          <p:cNvPr id="11" name="Text Box 10"/>
          <p:cNvSpPr txBox="1"/>
          <p:nvPr/>
        </p:nvSpPr>
        <p:spPr>
          <a:xfrm>
            <a:off x="7524115" y="2931795"/>
            <a:ext cx="7112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Uso</a:t>
            </a:r>
            <a:endParaRPr lang="en-US" sz="2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95" y="3300095"/>
            <a:ext cx="513969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¿CSS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(Cascading Style Sheets)</a:t>
            </a:r>
            <a:r>
              <a:rPr lang="en-US" altLang="es-HN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3215" y="1851660"/>
            <a:ext cx="5260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Definir la identidad/apariencia del sitio.</a:t>
            </a:r>
            <a:br>
              <a:rPr lang="en-US"/>
            </a:br>
            <a:r>
              <a:rPr lang="en-US"/>
              <a:t>Como se presentara en el navegador.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Lenguaje estandar.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Estructura de estilos limpia.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Permite generar estilos generales, </a:t>
            </a:r>
            <a:br>
              <a:rPr lang="en-US"/>
            </a:br>
            <a:r>
              <a:rPr lang="en-US"/>
              <a:t>para evitar escribir el mismo codigo </a:t>
            </a:r>
            <a:br>
              <a:rPr lang="en-US"/>
            </a:br>
            <a:r>
              <a:rPr lang="en-US"/>
              <a:t>continuamente.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Placeholder 102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076190" y="1203960"/>
            <a:ext cx="3995420" cy="3521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Placeholder 103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Placeholder 10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203575" y="51435"/>
            <a:ext cx="3456940" cy="4808855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29267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Formas de agregar</a:t>
            </a:r>
            <a:b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estilos CSS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Placeholder 4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393700" y="1058545"/>
            <a:ext cx="7360285" cy="594995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389255" y="2105660"/>
            <a:ext cx="7360920" cy="529590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389255" y="2931795"/>
            <a:ext cx="7364730" cy="617855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ChangeAspect="1"/>
          </p:cNvPicPr>
          <p:nvPr>
            <p:ph type="pic" idx="13"/>
          </p:nvPr>
        </p:nvPicPr>
        <p:blipFill>
          <a:blip r:embed="rId5"/>
          <a:stretch>
            <a:fillRect/>
          </a:stretch>
        </p:blipFill>
        <p:spPr>
          <a:xfrm>
            <a:off x="393700" y="3940175"/>
            <a:ext cx="7358380" cy="5784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SELECTORES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89255" y="69024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Etiqueta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95605" y="173736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Clase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93700" y="26441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89255" y="358013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Atributo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35" y="3940810"/>
            <a:ext cx="2973070" cy="101092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723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COMBINADORES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417830" y="1131570"/>
            <a:ext cx="7335520" cy="421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17830" y="763270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Descendiente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64030" y="2067560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Selector de Hijos</a:t>
            </a:r>
            <a:endParaRPr lang="en-US"/>
          </a:p>
        </p:txBody>
      </p:sp>
      <p:pic>
        <p:nvPicPr>
          <p:cNvPr id="15" name="Picture Placeholder 14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1764030" y="2499995"/>
            <a:ext cx="3541395" cy="168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Pseudoclases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75965" y="1347470"/>
            <a:ext cx="5003800" cy="22866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9" name="Text Box 8"/>
          <p:cNvSpPr txBox="1"/>
          <p:nvPr/>
        </p:nvSpPr>
        <p:spPr>
          <a:xfrm>
            <a:off x="467360" y="987425"/>
            <a:ext cx="1116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hover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visited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active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182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Cursor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7360" y="843280"/>
            <a:ext cx="6577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https://developer.mozilla.org/en-US/docs/Web/CSS/cursor</a:t>
            </a:r>
            <a:endParaRPr lang="en-US"/>
          </a:p>
        </p:txBody>
      </p:sp>
      <p:pic>
        <p:nvPicPr>
          <p:cNvPr id="106" name="Picture Placeholder 105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95830" y="1419860"/>
            <a:ext cx="5471160" cy="322897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332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Estilos del dia: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360" y="843915"/>
            <a:ext cx="19481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color</a:t>
            </a:r>
            <a:endParaRPr lang="en-US"/>
          </a:p>
          <a:p>
            <a:r>
              <a:rPr lang="en-US"/>
              <a:t>background-color</a:t>
            </a:r>
            <a:endParaRPr lang="en-US"/>
          </a:p>
          <a:p>
            <a:br>
              <a:rPr lang="en-US"/>
            </a:br>
            <a:br>
              <a:rPr lang="en-US"/>
            </a:br>
            <a:r>
              <a:rPr lang="en-US"/>
              <a:t>Fuentes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03575" y="98742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Colores/Transparencia</a:t>
            </a:r>
            <a:endParaRPr lang="en-US"/>
          </a:p>
        </p:txBody>
      </p:sp>
      <p:pic>
        <p:nvPicPr>
          <p:cNvPr id="107" name="Picture Placeholder 106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95830" y="1635760"/>
            <a:ext cx="4387215" cy="317754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Presentation</Application>
  <PresentationFormat>On-screen Show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113</cp:revision>
  <dcterms:created xsi:type="dcterms:W3CDTF">2016-12-05T23:26:00Z</dcterms:created>
  <dcterms:modified xsi:type="dcterms:W3CDTF">2023-02-07T17:43:20Z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