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7"/>
  </p:notesMasterIdLst>
  <p:handoutMasterIdLst>
    <p:handoutMasterId r:id="rId18"/>
  </p:handoutMasterIdLst>
  <p:sldIdLst>
    <p:sldId id="335" r:id="rId4"/>
    <p:sldId id="358" r:id="rId5"/>
    <p:sldId id="384" r:id="rId6"/>
    <p:sldId id="266" r:id="rId7"/>
    <p:sldId id="382" r:id="rId8"/>
    <p:sldId id="331" r:id="rId9"/>
    <p:sldId id="359" r:id="rId10"/>
    <p:sldId id="383" r:id="rId11"/>
    <p:sldId id="385" r:id="rId12"/>
    <p:sldId id="386" r:id="rId13"/>
    <p:sldId id="387" r:id="rId14"/>
    <p:sldId id="388" r:id="rId15"/>
    <p:sldId id="374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15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71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jpe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Placeholder 2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835785" y="194945"/>
            <a:ext cx="5302250" cy="4515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s-HN" alt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Introducción</a:t>
            </a:r>
            <a:endParaRPr lang="es-HN" alt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Listas</a:t>
            </a:r>
            <a:endParaRPr lang="es-H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07950" y="387985"/>
            <a:ext cx="1785620" cy="892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Placeholder 109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627630" y="1351280"/>
            <a:ext cx="5825490" cy="3101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Enlaces</a:t>
            </a:r>
            <a:endParaRPr lang="es-H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395605" y="501650"/>
            <a:ext cx="1473200" cy="73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Placeholder 110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627630" y="1238250"/>
            <a:ext cx="5551805" cy="3007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628265" y="4300220"/>
            <a:ext cx="157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rel=noreferrer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IMG</a:t>
            </a:r>
            <a:endParaRPr lang="es-H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467995" y="581660"/>
            <a:ext cx="1374140" cy="687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195830" y="3435985"/>
            <a:ext cx="7141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HN" altLang="en-US"/>
              <a:t>&lt;img src="https://static.semrush.com/blog/original.png"&gt; </a:t>
            </a:r>
            <a:r>
              <a:rPr lang="es-H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ABSOLUTA</a:t>
            </a:r>
            <a:endParaRPr lang="es-H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s-HN" altLang="en-US"/>
              <a:t>&lt;img src="img/img1.jpg" alt="Imagen de prueba"&gt; </a:t>
            </a:r>
            <a:r>
              <a:rPr lang="es-H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RELATIVA</a:t>
            </a:r>
            <a:endParaRPr lang="es-H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3" name="Picture Placeholder 112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555875" y="1203325"/>
            <a:ext cx="5211445" cy="2016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-36195" y="-20955"/>
            <a:ext cx="9217025" cy="51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420110" y="1851660"/>
            <a:ext cx="2420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 b="1">
                <a:solidFill>
                  <a:schemeClr val="bg1">
                    <a:lumMod val="95000"/>
                  </a:schemeClr>
                </a:solidFill>
              </a:rPr>
              <a:t>Gracias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-36195" y="-20320"/>
            <a:ext cx="9217025" cy="5184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1460" y="267335"/>
            <a:ext cx="441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2800" b="1">
                <a:solidFill>
                  <a:schemeClr val="bg1"/>
                </a:solidFill>
              </a:rPr>
              <a:t>Temario</a:t>
            </a:r>
            <a:r>
              <a:rPr lang="en-US" sz="2800" b="1">
                <a:solidFill>
                  <a:schemeClr val="bg1"/>
                </a:solidFill>
              </a:rPr>
              <a:t>: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5650" y="1131570"/>
            <a:ext cx="78435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HTML, el lenguaje del marcado de documentos, estructura, contenido de la página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Tags y atributos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Esqueleto del documento HTML: doctype, html, head, body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Metainformación del documento: title, meta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El concepto de marcado semántico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-36195" y="-20320"/>
            <a:ext cx="9217025" cy="5184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1460" y="267335"/>
            <a:ext cx="441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2800" b="1">
                <a:solidFill>
                  <a:schemeClr val="bg1"/>
                </a:solidFill>
              </a:rPr>
              <a:t>Temario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5650" y="1131570"/>
            <a:ext cx="78435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Marcas del texto: p, h1...h6, ol/ul, a 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Imágenes: img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Rutas absolutas y relativas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Validación HTML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- Herramientas para los desarrolladores: Chrome DevTools. Pestañas, Elements, Console, Sources, Network.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95605" y="1347470"/>
            <a:ext cx="1511935" cy="12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¿HTML</a:t>
            </a:r>
            <a:r>
              <a:rPr lang="en-US" altLang="es-H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es-H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67360" y="1833880"/>
            <a:ext cx="5260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Es fácil de usar y entender.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Lenguaje estandar.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Es utilizado para crear páginas web.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 la estructura del sitio.</a:t>
            </a:r>
            <a:br>
              <a:rPr lang="en-US"/>
            </a:br>
            <a:endParaRPr lang="en-US"/>
          </a:p>
        </p:txBody>
      </p:sp>
      <p:pic>
        <p:nvPicPr>
          <p:cNvPr id="101" name="Picture Placeholder 100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939030" y="1108710"/>
            <a:ext cx="4097020" cy="3183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95605" y="1347470"/>
            <a:ext cx="1511935" cy="12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123190"/>
            <a:ext cx="8215630" cy="881380"/>
          </a:xfrm>
        </p:spPr>
        <p:txBody>
          <a:bodyPr/>
          <a:lstStyle/>
          <a:p>
            <a: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Tags y atributos</a:t>
            </a:r>
            <a:r>
              <a:rPr lang="en-US" altLang="es-HN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es-HN" b="1" dirty="0">
              <a:ln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Placeholder 101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547495" y="987425"/>
            <a:ext cx="6870700" cy="391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20320"/>
            <a:ext cx="3275965" cy="5163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15920" y="669925"/>
            <a:ext cx="3126740" cy="3803650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79705" y="123190"/>
            <a:ext cx="2638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Estructura HTML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23665" y="1203325"/>
            <a:ext cx="79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endParaRPr lang="en-US" sz="3600" b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Placeholder 10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774825" y="847725"/>
            <a:ext cx="7261860" cy="3448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s 11"/>
          <p:cNvSpPr/>
          <p:nvPr/>
        </p:nvSpPr>
        <p:spPr>
          <a:xfrm>
            <a:off x="7812405" y="51435"/>
            <a:ext cx="1224280" cy="108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¿</a:t>
            </a:r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Qu</a:t>
            </a:r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é</a:t>
            </a:r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son los metadatos?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06045" y="537210"/>
            <a:ext cx="1765300" cy="88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2915920" y="1491615"/>
            <a:ext cx="5219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HN" altLang="en-US"/>
              <a:t>S</a:t>
            </a:r>
            <a:r>
              <a:rPr lang="en-US"/>
              <a:t>uministrar información sobre los datos producidos</a:t>
            </a:r>
            <a:r>
              <a:rPr lang="es-HN" altLang="en-US"/>
              <a:t> al navegador, y motores de busqueda.</a:t>
            </a:r>
            <a:endParaRPr lang="es-H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2339975" y="2666365"/>
            <a:ext cx="64731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/>
              <a:t>&lt;title&gt;</a:t>
            </a:r>
            <a:r>
              <a:rPr lang="es-HN" altLang="en-US" sz="1600"/>
              <a:t>Titulo de la pagina</a:t>
            </a:r>
            <a:r>
              <a:rPr lang="en-US" sz="1600"/>
              <a:t>&lt;/title&gt;</a:t>
            </a:r>
            <a:br>
              <a:rPr lang="en-US" sz="1600"/>
            </a:br>
            <a:r>
              <a:rPr lang="en-US" sz="1600"/>
              <a:t>&lt;meta charset="utf-8"/&gt;</a:t>
            </a:r>
            <a:br>
              <a:rPr lang="en-US" sz="1600"/>
            </a:br>
            <a:r>
              <a:rPr lang="en-US" sz="1600"/>
              <a:t>&lt;meta name="description" content="</a:t>
            </a:r>
            <a:r>
              <a:rPr lang="es-HN" altLang="en-US" sz="1600"/>
              <a:t>Descripcion corta del sitio</a:t>
            </a:r>
            <a:r>
              <a:rPr lang="en-US" sz="1600"/>
              <a:t>"/&gt;</a:t>
            </a:r>
            <a:br>
              <a:rPr lang="en-US" sz="1600"/>
            </a:br>
            <a:r>
              <a:rPr lang="en-US" sz="1600"/>
              <a:t>&lt;meta name="keywords" content="palabra clave 1, palabra clave 2"/&gt;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Semantica</a:t>
            </a:r>
            <a:endParaRPr lang="es-H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35560" y="416560"/>
            <a:ext cx="1811020" cy="905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2628265" y="1275715"/>
            <a:ext cx="6640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HN"/>
              <a:t>Código más claro y fácil de mantener.</a:t>
            </a:r>
            <a:endParaRPr lang="es-HN"/>
          </a:p>
          <a:p>
            <a:r>
              <a:rPr lang="es-HN"/>
              <a:t>Ayuda a tu sitio a ser accesible.</a:t>
            </a:r>
            <a:endParaRPr lang="es-HN"/>
          </a:p>
          <a:p>
            <a:r>
              <a:rPr lang="es-HN"/>
              <a:t>Mejora tu posicionamiento SEO(Search Engine optimization)</a:t>
            </a:r>
            <a:endParaRPr lang="es-HN"/>
          </a:p>
        </p:txBody>
      </p:sp>
      <p:pic>
        <p:nvPicPr>
          <p:cNvPr id="107" name="Picture Placeholder 106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275965" y="2315845"/>
            <a:ext cx="4572000" cy="257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7740650" y="336423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Seccionales</a:t>
            </a:r>
            <a:endParaRPr lang="es-H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Etiquetas de texto</a:t>
            </a:r>
            <a:endParaRPr lang="es-H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53035" y="483235"/>
            <a:ext cx="1718310" cy="859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Placeholder 107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627630" y="1318895"/>
            <a:ext cx="3745230" cy="1992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5940425" y="3651250"/>
            <a:ext cx="2826385" cy="1019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WPS Presentation</Application>
  <PresentationFormat>On-screen Show (16:9)</PresentationFormat>
  <Paragraphs>64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109</cp:revision>
  <dcterms:created xsi:type="dcterms:W3CDTF">2016-12-05T23:26:00Z</dcterms:created>
  <dcterms:modified xsi:type="dcterms:W3CDTF">2023-02-01T16:44:20Z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277BA8F1B49E4E3FB744900711DA5DCE</vt:lpwstr>
  </property>
  <property fmtid="{D5CDD505-2E9C-101B-9397-08002B2CF9AE}" pid="3" name="KSOProductBuildVer">
    <vt:lpwstr>1033-11.2.0.11440</vt:lpwstr>
  </property>
</Properties>
</file>