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4"/>
  </p:notesMasterIdLst>
  <p:handoutMasterIdLst>
    <p:handoutMasterId r:id="rId15"/>
  </p:handoutMasterIdLst>
  <p:sldIdLst>
    <p:sldId id="335" r:id="rId4"/>
    <p:sldId id="385" r:id="rId5"/>
    <p:sldId id="395" r:id="rId6"/>
    <p:sldId id="396" r:id="rId7"/>
    <p:sldId id="398" r:id="rId8"/>
    <p:sldId id="399" r:id="rId9"/>
    <p:sldId id="400" r:id="rId10"/>
    <p:sldId id="386" r:id="rId11"/>
    <p:sldId id="401" r:id="rId12"/>
    <p:sldId id="37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15"/>
        <p:guide pos="27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71"/>
        <p:guide pos="20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Placeholder 2"/>
          <p:cNvPicPr/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1835785" y="194945"/>
            <a:ext cx="5302250" cy="4515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68670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</a:t>
            </a:r>
            <a:endParaRPr lang="es-HN" alt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-36195" y="-20955"/>
            <a:ext cx="9217025" cy="51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420110" y="1851660"/>
            <a:ext cx="2420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 b="1">
                <a:solidFill>
                  <a:schemeClr val="bg1">
                    <a:lumMod val="95000"/>
                  </a:schemeClr>
                </a:solidFill>
              </a:rPr>
              <a:t>Gracias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Las Tablas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87020" y="483235"/>
            <a:ext cx="1532890" cy="7664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5724525" y="2283460"/>
            <a:ext cx="152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tr: Table Row</a:t>
            </a:r>
            <a:endParaRPr lang="en-US"/>
          </a:p>
          <a:p>
            <a:r>
              <a:rPr lang="en-US"/>
              <a:t>td:Table Data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20" y="2283460"/>
            <a:ext cx="2269490" cy="2498725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2555875" y="1491615"/>
            <a:ext cx="544576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Description List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87020" y="483235"/>
            <a:ext cx="1532890" cy="766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Placeholder 11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308860" y="1563370"/>
            <a:ext cx="6544945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Texto Preformateado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87020" y="483235"/>
            <a:ext cx="1532890" cy="7664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Placeholder 8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195830" y="1491615"/>
            <a:ext cx="4300855" cy="1592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45" y="3291205"/>
            <a:ext cx="36671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Sub y Sup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03835" y="554990"/>
            <a:ext cx="1667510" cy="833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Placeholder 7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012180" y="2643505"/>
            <a:ext cx="2533650" cy="485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30" y="1779270"/>
            <a:ext cx="4255135" cy="49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Time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03835" y="554990"/>
            <a:ext cx="1667510" cy="833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Placeholder 11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5784850" y="1491615"/>
            <a:ext cx="3359150" cy="3695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20" y="1351280"/>
            <a:ext cx="3693795" cy="554990"/>
          </a:xfrm>
          <a:prstGeom prst="rect">
            <a:avLst/>
          </a:prstGeom>
        </p:spPr>
      </p:pic>
      <p:sp>
        <p:nvSpPr>
          <p:cNvPr id="17" name="Title 2"/>
          <p:cNvSpPr txBox="1"/>
          <p:nvPr/>
        </p:nvSpPr>
        <p:spPr>
          <a:xfrm>
            <a:off x="2699921" y="214010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Addres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2715895"/>
            <a:ext cx="5675630" cy="13265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695" y="3651885"/>
            <a:ext cx="2181225" cy="1196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Resaltado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3365" y="554990"/>
            <a:ext cx="1617980" cy="808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Placeholder 8"/>
          <p:cNvPicPr>
            <a:picLocks noChangeAspect="1"/>
          </p:cNvPicPr>
          <p:nvPr>
            <p:ph type="pic" idx="13"/>
          </p:nvPr>
        </p:nvPicPr>
        <p:blipFill>
          <a:blip r:embed="rId2"/>
          <a:srcRect b="52067"/>
          <a:stretch>
            <a:fillRect/>
          </a:stretch>
        </p:blipFill>
        <p:spPr>
          <a:xfrm>
            <a:off x="2555875" y="1419225"/>
            <a:ext cx="2943225" cy="456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b="50297"/>
          <a:stretch>
            <a:fillRect/>
          </a:stretch>
        </p:blipFill>
        <p:spPr>
          <a:xfrm>
            <a:off x="5746115" y="1275080"/>
            <a:ext cx="1713865" cy="6369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484120" y="1995170"/>
            <a:ext cx="3224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strong --&gt; Mayor importancia</a:t>
            </a:r>
            <a:endParaRPr lang="en-US"/>
          </a:p>
          <a:p>
            <a:r>
              <a:rPr lang="en-US"/>
              <a:t>b--&gt; Resaltado enfoque visual</a:t>
            </a:r>
            <a:endParaRPr lang="en-US"/>
          </a:p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2715260"/>
            <a:ext cx="6930390" cy="7232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20" y="3795395"/>
            <a:ext cx="4054475" cy="353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Caracteres especiales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07950" y="387985"/>
            <a:ext cx="1785620" cy="892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3305175" y="1203960"/>
            <a:ext cx="5838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https://psdtowp.net/html-codes-special-characters.html</a:t>
            </a:r>
            <a:endParaRPr lang="en-US"/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716530" y="2067560"/>
            <a:ext cx="3710305" cy="2352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35" y="2787650"/>
            <a:ext cx="2679065" cy="57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5514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Audio y Video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Placeholder 105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3365" y="554990"/>
            <a:ext cx="1617980" cy="808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2628265" y="136906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Revisar con proyecto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Presentation</Application>
  <PresentationFormat>On-screen Show (16:9)</PresentationFormat>
  <Paragraphs>37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114</cp:revision>
  <dcterms:created xsi:type="dcterms:W3CDTF">2016-12-05T23:26:00Z</dcterms:created>
  <dcterms:modified xsi:type="dcterms:W3CDTF">2023-02-02T20:18:28Z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277BA8F1B49E4E3FB744900711DA5DCE</vt:lpwstr>
  </property>
  <property fmtid="{D5CDD505-2E9C-101B-9397-08002B2CF9AE}" pid="3" name="KSOProductBuildVer">
    <vt:lpwstr>1033-11.2.0.11440</vt:lpwstr>
  </property>
</Properties>
</file>