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15"/>
  </p:notesMasterIdLst>
  <p:handoutMasterIdLst>
    <p:handoutMasterId r:id="rId16"/>
  </p:handoutMasterIdLst>
  <p:sldIdLst>
    <p:sldId id="335" r:id="rId4"/>
    <p:sldId id="266" r:id="rId5"/>
    <p:sldId id="397" r:id="rId6"/>
    <p:sldId id="396" r:id="rId7"/>
    <p:sldId id="399" r:id="rId8"/>
    <p:sldId id="400" r:id="rId9"/>
    <p:sldId id="402" r:id="rId10"/>
    <p:sldId id="404" r:id="rId11"/>
    <p:sldId id="405" r:id="rId12"/>
    <p:sldId id="382" r:id="rId13"/>
    <p:sldId id="388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168"/>
      </p:cViewPr>
      <p:guideLst>
        <p:guide orient="horz" pos="1619"/>
        <p:guide pos="27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79"/>
        <p:guide pos="20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D974-0561-4F94-B707-428AB29B216A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FE7E-1921-4EFD-A381-47CA5A5D26F2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B810-6FB8-4958-ACEA-EED1FE35CBDF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A06-9CFC-4017-A78E-791E0662E31D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1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8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3939902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3947522"/>
            <a:ext cx="7761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9552" y="3723878"/>
            <a:ext cx="8064896" cy="10081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0"/>
            <a:ext cx="8064896" cy="3363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  <a:endParaRPr lang="en-US" altLang="ko-KR" dirty="0"/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1720" y="0"/>
            <a:ext cx="2286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" y="1561376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915816" y="0"/>
            <a:ext cx="6228184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2715766"/>
            <a:ext cx="2808312" cy="208848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3075806"/>
            <a:ext cx="2808312" cy="1368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6" y="925101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62184" y="1061419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jpe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3.jpe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0" name="Picture Placeholder 99"/>
          <p:cNvPicPr/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475740" y="-92710"/>
            <a:ext cx="5832475" cy="52844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07315" y="195580"/>
            <a:ext cx="8173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s-HN" sz="280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 - Clase 1</a:t>
            </a:r>
            <a:endParaRPr lang="en-US" altLang="es-HN" sz="280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427855" y="4660265"/>
            <a:ext cx="4513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n-US"/>
              <a:t>Curso - Fullstack Developer - </a:t>
            </a:r>
            <a:r>
              <a:rPr lang="es-HN" altLang="en-US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Introducción</a:t>
            </a:r>
            <a:endParaRPr lang="es-HN" altLang="en-US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9705" y="4660265"/>
            <a:ext cx="254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Ing.Alexis Matamoros</a:t>
            </a:r>
            <a:endParaRPr 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95605" y="1203325"/>
            <a:ext cx="1224280" cy="158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395605" y="1347470"/>
            <a:ext cx="1511935" cy="122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s-HN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¿Estilos en</a:t>
            </a:r>
            <a:r>
              <a:rPr lang="en-US" altLang="es-H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es-H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cascada, y prioridad</a:t>
            </a:r>
            <a:r>
              <a:rPr lang="en-US" altLang="es-H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altLang="es-HN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8" name="Picture Placeholder 107"/>
          <p:cNvPicPr/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616710" y="939165"/>
            <a:ext cx="6757035" cy="3963035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287020" y="1419860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555776" y="58181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s-H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CSS Variables</a:t>
            </a:r>
            <a:endParaRPr lang="en-US" altLang="es-HN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Placeholder 105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467995" y="581660"/>
            <a:ext cx="1374140" cy="6870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Placeholder 8"/>
          <p:cNvPicPr>
            <a:picLocks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2195830" y="1583690"/>
            <a:ext cx="4083685" cy="142621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627630" y="1157605"/>
            <a:ext cx="176784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200" b="1"/>
              <a:t>Declaracion</a:t>
            </a:r>
            <a:endParaRPr lang="en-US" sz="2200" b="1"/>
          </a:p>
        </p:txBody>
      </p:sp>
      <p:sp>
        <p:nvSpPr>
          <p:cNvPr id="11" name="Text Box 10"/>
          <p:cNvSpPr txBox="1"/>
          <p:nvPr/>
        </p:nvSpPr>
        <p:spPr>
          <a:xfrm>
            <a:off x="7524115" y="2931795"/>
            <a:ext cx="71120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Uso</a:t>
            </a:r>
            <a:endParaRPr lang="en-US" sz="2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695" y="3300095"/>
            <a:ext cx="5139690" cy="1625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395605" y="1347470"/>
            <a:ext cx="1511935" cy="122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s-HN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¿CSS</a:t>
            </a:r>
            <a:r>
              <a:rPr lang="en-US" altLang="es-H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(Cascading Style Sheets)</a:t>
            </a:r>
            <a:r>
              <a:rPr lang="en-US" altLang="es-HN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altLang="es-HN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23215" y="1851660"/>
            <a:ext cx="52603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Definir la identidad/apariencia del sitio.</a:t>
            </a:r>
            <a:br>
              <a:rPr lang="en-US"/>
            </a:br>
            <a:r>
              <a:rPr lang="en-US"/>
              <a:t>Como se presentara en el navegador.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Lenguaje estandar.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Estructura de estilos limpia.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Permite generar estilos generales, </a:t>
            </a:r>
            <a:br>
              <a:rPr lang="en-US"/>
            </a:br>
            <a:r>
              <a:rPr lang="en-US"/>
              <a:t>para evitar escribir el mismo codigo </a:t>
            </a:r>
            <a:br>
              <a:rPr lang="en-US"/>
            </a:br>
            <a:r>
              <a:rPr lang="en-US"/>
              <a:t>continuamente.</a:t>
            </a:r>
            <a:br>
              <a:rPr lang="en-US"/>
            </a:b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Placeholder 102"/>
          <p:cNvPicPr/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076190" y="1203960"/>
            <a:ext cx="3995420" cy="3521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5" name="Picture Placeholder 10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3203575" y="51435"/>
            <a:ext cx="3456940" cy="4808855"/>
          </a:xfrm>
          <a:prstGeom prst="rect">
            <a:avLst/>
          </a:prstGeom>
          <a:noFill/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</p:pic>
      <p:sp>
        <p:nvSpPr>
          <p:cNvPr id="2" name="Text Box 1"/>
          <p:cNvSpPr txBox="1"/>
          <p:nvPr/>
        </p:nvSpPr>
        <p:spPr>
          <a:xfrm>
            <a:off x="107315" y="195580"/>
            <a:ext cx="292671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Formas de agregar</a:t>
            </a:r>
            <a:b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estilos CSS</a:t>
            </a:r>
            <a:endParaRPr 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4" name="Picture Placeholder 103"/>
          <p:cNvPicPr/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Placeholder 4"/>
          <p:cNvPicPr>
            <a:picLocks noChangeAspect="1"/>
          </p:cNvPicPr>
          <p:nvPr>
            <p:ph type="pic" idx="10"/>
          </p:nvPr>
        </p:nvPicPr>
        <p:blipFill>
          <a:blip r:embed="rId2"/>
          <a:stretch>
            <a:fillRect/>
          </a:stretch>
        </p:blipFill>
        <p:spPr>
          <a:xfrm>
            <a:off x="393700" y="1058545"/>
            <a:ext cx="7360285" cy="594995"/>
          </a:xfrm>
          <a:prstGeom prst="rect">
            <a:avLst/>
          </a:prstGeom>
        </p:spPr>
      </p:pic>
      <p:pic>
        <p:nvPicPr>
          <p:cNvPr id="7" name="Picture Placeholder 6"/>
          <p:cNvPicPr>
            <a:picLocks noChangeAspect="1"/>
          </p:cNvPicPr>
          <p:nvPr>
            <p:ph type="pic" idx="11"/>
          </p:nvPr>
        </p:nvPicPr>
        <p:blipFill>
          <a:blip r:embed="rId3"/>
          <a:stretch>
            <a:fillRect/>
          </a:stretch>
        </p:blipFill>
        <p:spPr>
          <a:xfrm>
            <a:off x="389255" y="2105660"/>
            <a:ext cx="7360920" cy="529590"/>
          </a:xfrm>
          <a:prstGeom prst="rect">
            <a:avLst/>
          </a:prstGeom>
        </p:spPr>
      </p:pic>
      <p:pic>
        <p:nvPicPr>
          <p:cNvPr id="11" name="Picture Placeholder 10"/>
          <p:cNvPicPr>
            <a:picLocks noChangeAspect="1"/>
          </p:cNvPicPr>
          <p:nvPr>
            <p:ph type="pic" idx="12"/>
          </p:nvPr>
        </p:nvPicPr>
        <p:blipFill>
          <a:blip r:embed="rId4"/>
          <a:stretch>
            <a:fillRect/>
          </a:stretch>
        </p:blipFill>
        <p:spPr>
          <a:xfrm>
            <a:off x="389255" y="2931795"/>
            <a:ext cx="7364730" cy="617855"/>
          </a:xfrm>
          <a:prstGeom prst="rect">
            <a:avLst/>
          </a:prstGeom>
        </p:spPr>
      </p:pic>
      <p:pic>
        <p:nvPicPr>
          <p:cNvPr id="12" name="Picture Placeholder 11"/>
          <p:cNvPicPr>
            <a:picLocks noChangeAspect="1"/>
          </p:cNvPicPr>
          <p:nvPr>
            <p:ph type="pic" idx="13"/>
          </p:nvPr>
        </p:nvPicPr>
        <p:blipFill>
          <a:blip r:embed="rId5"/>
          <a:stretch>
            <a:fillRect/>
          </a:stretch>
        </p:blipFill>
        <p:spPr>
          <a:xfrm>
            <a:off x="393700" y="3940175"/>
            <a:ext cx="7358380" cy="57848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393700" y="339725"/>
            <a:ext cx="22428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SELECTORES</a:t>
            </a:r>
            <a:endParaRPr 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89255" y="690245"/>
            <a:ext cx="102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Etiqueta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395605" y="1737360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Clase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393700" y="264414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ID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89255" y="3580130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Atributo</a:t>
            </a: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135" y="3940810"/>
            <a:ext cx="2973070" cy="101092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393700" y="339725"/>
            <a:ext cx="2723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COMBINADORES</a:t>
            </a:r>
            <a:endParaRPr 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Placeholder 3"/>
          <p:cNvPicPr>
            <a:picLocks noChangeAspect="1"/>
          </p:cNvPicPr>
          <p:nvPr>
            <p:ph type="pic" idx="10"/>
          </p:nvPr>
        </p:nvPicPr>
        <p:blipFill>
          <a:blip r:embed="rId2"/>
          <a:stretch>
            <a:fillRect/>
          </a:stretch>
        </p:blipFill>
        <p:spPr>
          <a:xfrm>
            <a:off x="417830" y="1131570"/>
            <a:ext cx="7335520" cy="4216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17830" y="763270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Descendiente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764030" y="2067560"/>
            <a:ext cx="191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Selector de Hijos</a:t>
            </a:r>
            <a:endParaRPr lang="en-US"/>
          </a:p>
        </p:txBody>
      </p:sp>
      <p:pic>
        <p:nvPicPr>
          <p:cNvPr id="15" name="Picture Placeholder 14"/>
          <p:cNvPicPr>
            <a:picLocks noChangeAspect="1"/>
          </p:cNvPicPr>
          <p:nvPr>
            <p:ph type="pic" idx="12"/>
          </p:nvPr>
        </p:nvPicPr>
        <p:blipFill>
          <a:blip r:embed="rId3"/>
          <a:stretch>
            <a:fillRect/>
          </a:stretch>
        </p:blipFill>
        <p:spPr>
          <a:xfrm>
            <a:off x="1764030" y="2499995"/>
            <a:ext cx="3541395" cy="1682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393700" y="339725"/>
            <a:ext cx="2215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Pseudoclases</a:t>
            </a:r>
            <a:endParaRPr 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Placeholder 6"/>
          <p:cNvPicPr>
            <a:picLocks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275965" y="1347470"/>
            <a:ext cx="5003800" cy="228663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9" name="Text Box 8"/>
          <p:cNvSpPr txBox="1"/>
          <p:nvPr/>
        </p:nvSpPr>
        <p:spPr>
          <a:xfrm>
            <a:off x="467360" y="987425"/>
            <a:ext cx="11163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hover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focus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visited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active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393700" y="339725"/>
            <a:ext cx="1182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Cursor</a:t>
            </a:r>
            <a:endParaRPr 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67360" y="843280"/>
            <a:ext cx="6577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https://developer.mozilla.org/en-US/docs/Web/CSS/cursor</a:t>
            </a:r>
            <a:endParaRPr lang="en-US"/>
          </a:p>
        </p:txBody>
      </p:sp>
      <p:pic>
        <p:nvPicPr>
          <p:cNvPr id="106" name="Picture Placeholder 105"/>
          <p:cNvPicPr/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195830" y="1419860"/>
            <a:ext cx="5471160" cy="3228975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30" y="2715260"/>
            <a:ext cx="7620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393700" y="339725"/>
            <a:ext cx="23323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Estilos del dia:</a:t>
            </a:r>
            <a:endParaRPr 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67360" y="843915"/>
            <a:ext cx="19481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color</a:t>
            </a:r>
            <a:endParaRPr lang="en-US"/>
          </a:p>
          <a:p>
            <a:r>
              <a:rPr lang="en-US"/>
              <a:t>background-color</a:t>
            </a:r>
            <a:endParaRPr lang="en-US"/>
          </a:p>
          <a:p>
            <a:br>
              <a:rPr lang="en-US"/>
            </a:br>
            <a:br>
              <a:rPr lang="en-US"/>
            </a:br>
            <a:r>
              <a:rPr lang="en-US"/>
              <a:t>Fuentes</a:t>
            </a:r>
            <a:endParaRPr lang="en-US"/>
          </a:p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203575" y="987425"/>
            <a:ext cx="2485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Colores/Transparencia</a:t>
            </a:r>
            <a:endParaRPr lang="en-US"/>
          </a:p>
        </p:txBody>
      </p:sp>
      <p:pic>
        <p:nvPicPr>
          <p:cNvPr id="107" name="Picture Placeholder 106"/>
          <p:cNvPicPr/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195830" y="1635760"/>
            <a:ext cx="4387215" cy="3177540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WPS Presentation</Application>
  <PresentationFormat>On-screen Show (16:9)</PresentationFormat>
  <Paragraphs>59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Arial Unicode MS</vt:lpstr>
      <vt:lpstr>Malgun Gothic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Alexis</cp:lastModifiedBy>
  <cp:revision>115</cp:revision>
  <dcterms:created xsi:type="dcterms:W3CDTF">2016-12-05T23:26:00Z</dcterms:created>
  <dcterms:modified xsi:type="dcterms:W3CDTF">2023-02-09T17:27:49Z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277BA8F1B49E4E3FB744900711DA5DCE</vt:lpwstr>
  </property>
  <property fmtid="{D5CDD505-2E9C-101B-9397-08002B2CF9AE}" pid="3" name="KSOProductBuildVer">
    <vt:lpwstr>1033-11.2.0.11440</vt:lpwstr>
  </property>
</Properties>
</file>