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handoutMasterIdLst>
    <p:handoutMasterId r:id="rId15"/>
  </p:handoutMasterIdLst>
  <p:sldIdLst>
    <p:sldId id="335" r:id="rId4"/>
    <p:sldId id="399" r:id="rId5"/>
    <p:sldId id="408" r:id="rId6"/>
    <p:sldId id="409" r:id="rId7"/>
    <p:sldId id="411" r:id="rId8"/>
    <p:sldId id="412" r:id="rId9"/>
    <p:sldId id="413" r:id="rId10"/>
    <p:sldId id="414" r:id="rId11"/>
    <p:sldId id="415" r:id="rId12"/>
    <p:sldId id="41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0"/>
        <p:guide pos="27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0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- Clase 2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Introducción</a:t>
            </a:r>
            <a:endParaRPr lang="es-HN" alt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1181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Fuente</a:t>
            </a:r>
            <a:endParaRPr lang="es-H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Placeholder 14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28080" y="1301750"/>
            <a:ext cx="2286000" cy="1243965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467360" y="1320165"/>
            <a:ext cx="5252085" cy="103886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ChangeAspect="1"/>
          </p:cNvPicPr>
          <p:nvPr>
            <p:ph type="pic" idx="11"/>
          </p:nvPr>
        </p:nvPicPr>
        <p:blipFill>
          <a:blip r:embed="rId4"/>
          <a:stretch>
            <a:fillRect/>
          </a:stretch>
        </p:blipFill>
        <p:spPr>
          <a:xfrm>
            <a:off x="467360" y="3147695"/>
            <a:ext cx="7722235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2463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 Decoration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9255" y="1131570"/>
            <a:ext cx="737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text-decoration: none | underline | line-through | overline</a:t>
            </a:r>
            <a:endParaRPr lang="en-US"/>
          </a:p>
        </p:txBody>
      </p:sp>
      <p:pic>
        <p:nvPicPr>
          <p:cNvPr id="10" name="Picture Placeholder 9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6012180" y="1707515"/>
            <a:ext cx="1417955" cy="2828925"/>
          </a:xfrm>
          <a:prstGeom prst="rect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Placeholder 18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899795" y="1707515"/>
            <a:ext cx="3357245" cy="941070"/>
          </a:xfrm>
          <a:prstGeom prst="rect">
            <a:avLst/>
          </a:prstGeom>
        </p:spPr>
      </p:pic>
      <p:pic>
        <p:nvPicPr>
          <p:cNvPr id="21" name="Picture Placeholder 20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1403985" y="2787650"/>
            <a:ext cx="1988820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2361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 Transform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9255" y="1131570"/>
            <a:ext cx="737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text-transform: none | uppercase | loweracse| capitalize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6012180" y="1779905"/>
            <a:ext cx="1634490" cy="2482215"/>
          </a:xfrm>
          <a:prstGeom prst="rect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pic>
        <p:nvPicPr>
          <p:cNvPr id="7" name="Picture Placeholder 6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934720" y="1635760"/>
            <a:ext cx="3462020" cy="1028065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1475740" y="2992755"/>
            <a:ext cx="2132965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1621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 Align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9255" y="1131570"/>
            <a:ext cx="737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text-align: left | right | center| justify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4356100" y="2715260"/>
            <a:ext cx="4270375" cy="926465"/>
          </a:xfrm>
          <a:prstGeom prst="rect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pic>
        <p:nvPicPr>
          <p:cNvPr id="8" name="Picture Placeholder 7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611505" y="1635760"/>
            <a:ext cx="3494405" cy="1011555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1187450" y="3004185"/>
            <a:ext cx="1824355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1784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 Indent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605" y="1123315"/>
            <a:ext cx="737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text-indent: valor | porcentaje | inherit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Placeholder 12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690880" y="1635760"/>
            <a:ext cx="3073400" cy="1000760"/>
          </a:xfrm>
          <a:prstGeom prst="rect">
            <a:avLst/>
          </a:prstGeom>
        </p:spPr>
      </p:pic>
      <p:pic>
        <p:nvPicPr>
          <p:cNvPr id="15" name="Picture Placeholder 14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3923665" y="2715260"/>
            <a:ext cx="4615815" cy="791210"/>
          </a:xfrm>
          <a:prstGeom prst="rect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pic>
        <p:nvPicPr>
          <p:cNvPr id="16" name="Picture Placeholder 15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1403985" y="2931795"/>
            <a:ext cx="1647190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1841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Line Height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605" y="1123315"/>
            <a:ext cx="737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line-height: multiplicador | valor | porcentaje | normal | inherit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1"/>
          </p:nvPr>
        </p:nvPicPr>
        <p:blipFill>
          <a:blip r:embed="rId2"/>
          <a:stretch>
            <a:fillRect/>
          </a:stretch>
        </p:blipFill>
        <p:spPr>
          <a:xfrm>
            <a:off x="6228080" y="1563370"/>
            <a:ext cx="1411605" cy="3411220"/>
          </a:xfrm>
          <a:prstGeom prst="rect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pic>
        <p:nvPicPr>
          <p:cNvPr id="5" name="Picture Placeholder 4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1043940" y="1635760"/>
            <a:ext cx="2286000" cy="901065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idx="13"/>
          </p:nvPr>
        </p:nvPicPr>
        <p:blipFill>
          <a:blip r:embed="rId4"/>
          <a:stretch>
            <a:fillRect/>
          </a:stretch>
        </p:blipFill>
        <p:spPr>
          <a:xfrm>
            <a:off x="1475740" y="2696845"/>
            <a:ext cx="1290955" cy="2129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2299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Letter Spacing</a:t>
            </a:r>
            <a:endParaRPr lang="es-H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605" y="1123315"/>
            <a:ext cx="737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letter-spacing: valor | normal | inherit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Placeholder 9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3996055" y="2170430"/>
            <a:ext cx="4578985" cy="1165225"/>
          </a:xfrm>
          <a:prstGeom prst="rect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pic>
        <p:nvPicPr>
          <p:cNvPr id="17" name="Picture Placeholder 16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755650" y="1635760"/>
            <a:ext cx="2975610" cy="1094105"/>
          </a:xfrm>
          <a:prstGeom prst="rect">
            <a:avLst/>
          </a:prstGeom>
        </p:spPr>
      </p:pic>
      <p:pic>
        <p:nvPicPr>
          <p:cNvPr id="2" name="Picture Placeholder 1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1111250" y="3003550"/>
            <a:ext cx="2263775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2225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Word Spacing</a:t>
            </a:r>
            <a:endParaRPr lang="es-H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605" y="1123315"/>
            <a:ext cx="737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HN" altLang="en-US"/>
              <a:t>word</a:t>
            </a:r>
            <a:r>
              <a:rPr lang="en-US"/>
              <a:t>-spacing: valor | normal | inherit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" name="Picture Placeholder 16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611505" y="1546225"/>
            <a:ext cx="3029585" cy="1114425"/>
          </a:xfrm>
          <a:prstGeom prst="rect">
            <a:avLst/>
          </a:prstGeom>
        </p:spPr>
      </p:pic>
      <p:pic>
        <p:nvPicPr>
          <p:cNvPr id="4" name="Picture Placeholder 3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4283710" y="1707515"/>
            <a:ext cx="3312160" cy="2209800"/>
          </a:xfrm>
          <a:prstGeom prst="rect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pic>
        <p:nvPicPr>
          <p:cNvPr id="5" name="Picture Placeholder 4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1043940" y="2931795"/>
            <a:ext cx="1912620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89255" y="690245"/>
            <a:ext cx="2038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Text Shadow</a:t>
            </a:r>
            <a:endParaRPr lang="es-H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605" y="1123315"/>
            <a:ext cx="8077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/>
              <a:t>text-shadow: &lt; el desplazamiento por x&gt;, &lt; el desplazamiento y&gt;, &lt;radio de desenfoque&gt;, &lt;color&gt;</a:t>
            </a:r>
            <a:endParaRPr sz="1400"/>
          </a:p>
        </p:txBody>
      </p:sp>
      <p:sp>
        <p:nvSpPr>
          <p:cNvPr id="20" name="Rectangles 19"/>
          <p:cNvSpPr/>
          <p:nvPr/>
        </p:nvSpPr>
        <p:spPr>
          <a:xfrm>
            <a:off x="323850" y="1491615"/>
            <a:ext cx="15119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Placeholder 11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563620" y="3147695"/>
            <a:ext cx="2286000" cy="1441450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539750" y="1635760"/>
            <a:ext cx="2286000" cy="172720"/>
          </a:xfrm>
          <a:prstGeom prst="rect">
            <a:avLst/>
          </a:prstGeom>
        </p:spPr>
      </p:pic>
      <p:pic>
        <p:nvPicPr>
          <p:cNvPr id="19" name="Picture Placeholder 18"/>
          <p:cNvPicPr>
            <a:picLocks noChangeAspect="1"/>
          </p:cNvPicPr>
          <p:nvPr>
            <p:ph type="pic" idx="11"/>
          </p:nvPr>
        </p:nvPicPr>
        <p:blipFill>
          <a:blip r:embed="rId4"/>
          <a:stretch>
            <a:fillRect/>
          </a:stretch>
        </p:blipFill>
        <p:spPr>
          <a:xfrm>
            <a:off x="539750" y="2120265"/>
            <a:ext cx="7374890" cy="64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Presentation</Application>
  <PresentationFormat>On-screen Show (16:9)</PresentationFormat>
  <Paragraphs>40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118</cp:revision>
  <dcterms:created xsi:type="dcterms:W3CDTF">2016-12-05T23:26:00Z</dcterms:created>
  <dcterms:modified xsi:type="dcterms:W3CDTF">2023-02-10T03:41:34Z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