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19"/>
  </p:notesMasterIdLst>
  <p:handoutMasterIdLst>
    <p:handoutMasterId r:id="rId20"/>
  </p:handoutMasterIdLst>
  <p:sldIdLst>
    <p:sldId id="335" r:id="rId4"/>
    <p:sldId id="399" r:id="rId5"/>
    <p:sldId id="400" r:id="rId6"/>
    <p:sldId id="408" r:id="rId7"/>
    <p:sldId id="409" r:id="rId8"/>
    <p:sldId id="410" r:id="rId9"/>
    <p:sldId id="411" r:id="rId10"/>
    <p:sldId id="402" r:id="rId11"/>
    <p:sldId id="412" r:id="rId12"/>
    <p:sldId id="413" r:id="rId13"/>
    <p:sldId id="404" r:id="rId14"/>
    <p:sldId id="405" r:id="rId15"/>
    <p:sldId id="418" r:id="rId16"/>
    <p:sldId id="416" r:id="rId17"/>
    <p:sldId id="419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2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14" y="168"/>
      </p:cViewPr>
      <p:guideLst>
        <p:guide orient="horz" pos="1620"/>
        <p:guide pos="27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0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0D974-0561-4F94-B707-428AB29B216A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1FE7E-1921-4EFD-A381-47CA5A5D26F2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B810-6FB8-4958-ACEA-EED1FE35CBDF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2A06-9CFC-4017-A78E-791E0662E31D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49714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644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961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288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1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80200"/>
            <a:ext cx="3600400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2040" y="1408807"/>
            <a:ext cx="3312368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8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3939902"/>
            <a:ext cx="2952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6" y="3947522"/>
            <a:ext cx="776169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539552" y="3723878"/>
            <a:ext cx="8064896" cy="100811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0"/>
            <a:ext cx="8064896" cy="3363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5733" y="0"/>
            <a:ext cx="228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5733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89428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47664" y="406569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STYLE</a:t>
            </a:r>
            <a:endParaRPr lang="en-US" altLang="ko-KR" dirty="0"/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6" y="329620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931790"/>
            <a:ext cx="9144000" cy="2211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sng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1720" y="0"/>
            <a:ext cx="2286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8" y="1561376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19872" y="1893198"/>
            <a:ext cx="5724128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139702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15766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24" y="1745754"/>
            <a:ext cx="223148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902008"/>
            <a:ext cx="467544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915816" y="0"/>
            <a:ext cx="6228184" cy="514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2715766"/>
            <a:ext cx="2808312" cy="208848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03848" y="0"/>
            <a:ext cx="5940152" cy="51435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123478"/>
            <a:ext cx="55446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6032" y="0"/>
            <a:ext cx="184172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0" y="3867894"/>
            <a:ext cx="1265664" cy="9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699792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716016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732240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3075806"/>
            <a:ext cx="2808312" cy="1368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8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36" y="925101"/>
            <a:ext cx="3168352" cy="38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62184" y="1061419"/>
            <a:ext cx="1827251" cy="282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.svg"/><Relationship Id="rId2" Type="http://schemas.openxmlformats.org/officeDocument/2006/relationships/image" Target="../media/image35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6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7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6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0" name="Picture Placeholder 99"/>
          <p:cNvPicPr/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1475740" y="-92710"/>
            <a:ext cx="5832475" cy="52844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07315" y="195580"/>
            <a:ext cx="8173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s-HN" sz="280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CSS - Clase 4</a:t>
            </a:r>
            <a:endParaRPr lang="en-US" altLang="es-HN" sz="280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427855" y="4660265"/>
            <a:ext cx="4513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n-US"/>
              <a:t>Curso - Fullstack Developer - </a:t>
            </a:r>
            <a:r>
              <a:rPr lang="en-US" altLang="es-HN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CSS</a:t>
            </a:r>
            <a:endParaRPr lang="en-US" altLang="es-HN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79705" y="4660265"/>
            <a:ext cx="254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Ing.Alexis Matamoros</a:t>
            </a:r>
            <a:endParaRPr 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395605" y="1203325"/>
            <a:ext cx="1224280" cy="158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630" y="2715260"/>
            <a:ext cx="7620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Box 12"/>
          <p:cNvSpPr txBox="1"/>
          <p:nvPr/>
        </p:nvSpPr>
        <p:spPr>
          <a:xfrm>
            <a:off x="179705" y="283845"/>
            <a:ext cx="201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ONLY OF TYPE</a:t>
            </a:r>
            <a:endParaRPr lang="en-US" sz="20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Placeholder 4"/>
          <p:cNvPicPr>
            <a:picLocks noChangeAspect="1"/>
          </p:cNvPicPr>
          <p:nvPr>
            <p:ph type="pic" idx="12"/>
          </p:nvPr>
        </p:nvPicPr>
        <p:blipFill>
          <a:blip r:embed="rId2"/>
          <a:stretch>
            <a:fillRect/>
          </a:stretch>
        </p:blipFill>
        <p:spPr>
          <a:xfrm>
            <a:off x="251460" y="771525"/>
            <a:ext cx="3619500" cy="208153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6" name="Picture Placeholder 5"/>
          <p:cNvPicPr>
            <a:picLocks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4572000" y="771525"/>
            <a:ext cx="3045460" cy="201866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7" name="Text Box 6"/>
          <p:cNvSpPr txBox="1"/>
          <p:nvPr/>
        </p:nvSpPr>
        <p:spPr>
          <a:xfrm>
            <a:off x="251460" y="3220085"/>
            <a:ext cx="1659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ONLY CHILD?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630" y="2715260"/>
            <a:ext cx="7620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Box 12"/>
          <p:cNvSpPr txBox="1"/>
          <p:nvPr/>
        </p:nvSpPr>
        <p:spPr>
          <a:xfrm>
            <a:off x="393700" y="339725"/>
            <a:ext cx="25869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Modelo de Cajas</a:t>
            </a:r>
            <a:endParaRPr 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0" name="Picture Placeholder 99"/>
          <p:cNvPicPr/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403985" y="800100"/>
            <a:ext cx="6118225" cy="38696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630" y="2715260"/>
            <a:ext cx="7620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Box 12"/>
          <p:cNvSpPr txBox="1"/>
          <p:nvPr/>
        </p:nvSpPr>
        <p:spPr>
          <a:xfrm>
            <a:off x="393700" y="339725"/>
            <a:ext cx="12668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Display</a:t>
            </a:r>
            <a:endParaRPr 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1" name="Picture Placeholder 100"/>
          <p:cNvPicPr/>
          <p:nvPr>
            <p:ph type="pic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0065" y="800100"/>
            <a:ext cx="6036945" cy="4130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630" y="2715260"/>
            <a:ext cx="7620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Box 12"/>
          <p:cNvSpPr txBox="1"/>
          <p:nvPr/>
        </p:nvSpPr>
        <p:spPr>
          <a:xfrm>
            <a:off x="393700" y="339725"/>
            <a:ext cx="12668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Display</a:t>
            </a:r>
            <a:endParaRPr 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" name="Picture Placeholder 101"/>
          <p:cNvPicPr/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95605" y="843915"/>
            <a:ext cx="3819525" cy="29102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4572000" y="1635760"/>
            <a:ext cx="46164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block-inline:Por lo que mostrará los </a:t>
            </a:r>
            <a:br>
              <a:rPr lang="en-US"/>
            </a:br>
            <a:r>
              <a:rPr lang="en-US"/>
              <a:t>elementos en línea, pero a su vez </a:t>
            </a:r>
            <a:br>
              <a:rPr lang="en-US"/>
            </a:br>
            <a:r>
              <a:rPr lang="en-US"/>
              <a:t>respetando todas las facetas del padding y del margin.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630" y="2715260"/>
            <a:ext cx="7620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Box 12"/>
          <p:cNvSpPr txBox="1"/>
          <p:nvPr/>
        </p:nvSpPr>
        <p:spPr>
          <a:xfrm>
            <a:off x="393700" y="339725"/>
            <a:ext cx="2265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Normalizacion</a:t>
            </a:r>
            <a:endParaRPr 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Placeholder 3"/>
          <p:cNvPicPr>
            <a:picLocks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467360" y="843915"/>
            <a:ext cx="7283450" cy="18008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79705" y="2787650"/>
            <a:ext cx="933831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https://cdnjs.cloudflare.com/ajax/libs/modern-normalize/1.0.0/modern-normalize.css</a:t>
            </a:r>
            <a:endParaRPr lang="en-US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630" y="2715260"/>
            <a:ext cx="7620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Box 12"/>
          <p:cNvSpPr txBox="1"/>
          <p:nvPr/>
        </p:nvSpPr>
        <p:spPr>
          <a:xfrm>
            <a:off x="393700" y="339725"/>
            <a:ext cx="2265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Normalizacion</a:t>
            </a:r>
            <a:endParaRPr 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99795" y="915670"/>
            <a:ext cx="6961505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800"/>
              <a:t>h1,h2,h3,h4,h5,h6,p{</a:t>
            </a:r>
            <a:endParaRPr lang="en-US" sz="800"/>
          </a:p>
          <a:p>
            <a:r>
              <a:rPr lang="en-US" sz="800"/>
              <a:t>    margin: 0;</a:t>
            </a:r>
            <a:endParaRPr lang="en-US" sz="800"/>
          </a:p>
          <a:p>
            <a:r>
              <a:rPr lang="en-US" sz="800"/>
              <a:t>}</a:t>
            </a:r>
            <a:endParaRPr lang="en-US" sz="800"/>
          </a:p>
          <a:p>
            <a:endParaRPr lang="en-US" sz="800"/>
          </a:p>
          <a:p>
            <a:r>
              <a:rPr lang="en-US" sz="800"/>
              <a:t>html{</a:t>
            </a:r>
            <a:endParaRPr lang="en-US" sz="800"/>
          </a:p>
          <a:p>
            <a:r>
              <a:rPr lang="en-US" sz="800"/>
              <a:t>    box-sizing: border-box;</a:t>
            </a:r>
            <a:endParaRPr lang="en-US" sz="800"/>
          </a:p>
          <a:p>
            <a:r>
              <a:rPr lang="en-US" sz="800"/>
              <a:t>}</a:t>
            </a:r>
            <a:endParaRPr lang="en-US" sz="800"/>
          </a:p>
          <a:p>
            <a:endParaRPr lang="en-US" sz="800"/>
          </a:p>
          <a:p>
            <a:r>
              <a:rPr lang="en-US" sz="800"/>
              <a:t>*,*::after,*::before{</a:t>
            </a:r>
            <a:endParaRPr lang="en-US" sz="800"/>
          </a:p>
          <a:p>
            <a:r>
              <a:rPr lang="en-US" sz="800"/>
              <a:t>    box-sizing: inherit;</a:t>
            </a:r>
            <a:endParaRPr lang="en-US" sz="800"/>
          </a:p>
          <a:p>
            <a:r>
              <a:rPr lang="en-US" sz="800"/>
              <a:t>}</a:t>
            </a:r>
            <a:endParaRPr lang="en-US" sz="800"/>
          </a:p>
          <a:p>
            <a:endParaRPr lang="en-US" sz="800"/>
          </a:p>
          <a:p>
            <a:r>
              <a:rPr lang="en-US" sz="800"/>
              <a:t>img{</a:t>
            </a:r>
            <a:endParaRPr lang="en-US" sz="800"/>
          </a:p>
          <a:p>
            <a:r>
              <a:rPr lang="en-US" sz="800"/>
              <a:t>    display: block;</a:t>
            </a:r>
            <a:endParaRPr lang="en-US" sz="800"/>
          </a:p>
          <a:p>
            <a:r>
              <a:rPr lang="en-US" sz="800"/>
              <a:t>    max-width: 100%;</a:t>
            </a:r>
            <a:endParaRPr lang="en-US" sz="800"/>
          </a:p>
          <a:p>
            <a:r>
              <a:rPr lang="en-US" sz="800"/>
              <a:t>    height: auto;</a:t>
            </a:r>
            <a:endParaRPr lang="en-US" sz="800"/>
          </a:p>
          <a:p>
            <a:r>
              <a:rPr lang="en-US" sz="800"/>
              <a:t>}</a:t>
            </a:r>
            <a:endParaRPr lang="en-US" sz="800"/>
          </a:p>
          <a:p>
            <a:endParaRPr lang="en-US" sz="800"/>
          </a:p>
          <a:p>
            <a:r>
              <a:rPr lang="en-US" sz="800"/>
              <a:t>address{</a:t>
            </a:r>
            <a:endParaRPr lang="en-US" sz="800"/>
          </a:p>
          <a:p>
            <a:r>
              <a:rPr lang="en-US" sz="800"/>
              <a:t>    font-style: normal;</a:t>
            </a:r>
            <a:endParaRPr lang="en-US" sz="800"/>
          </a:p>
          <a:p>
            <a:r>
              <a:rPr lang="en-US" sz="800"/>
              <a:t>}</a:t>
            </a:r>
            <a:endParaRPr lang="en-US" sz="800"/>
          </a:p>
          <a:p>
            <a:endParaRPr lang="en-US" sz="800"/>
          </a:p>
          <a:p>
            <a:r>
              <a:rPr lang="en-US" sz="800"/>
              <a:t>.link{</a:t>
            </a:r>
            <a:endParaRPr lang="en-US" sz="800"/>
          </a:p>
          <a:p>
            <a:r>
              <a:rPr lang="en-US" sz="800"/>
              <a:t>    text-decoration: none;</a:t>
            </a:r>
            <a:endParaRPr lang="en-US" sz="800"/>
          </a:p>
          <a:p>
            <a:r>
              <a:rPr lang="en-US" sz="800"/>
              <a:t>    color: inherit;</a:t>
            </a:r>
            <a:endParaRPr lang="en-US" sz="800"/>
          </a:p>
          <a:p>
            <a:r>
              <a:rPr lang="en-US" sz="800"/>
              <a:t>}</a:t>
            </a:r>
            <a:endParaRPr lang="en-US" sz="800"/>
          </a:p>
          <a:p>
            <a:endParaRPr lang="en-US" sz="800"/>
          </a:p>
          <a:p>
            <a:r>
              <a:rPr lang="en-US" sz="800"/>
              <a:t>.list{</a:t>
            </a:r>
            <a:endParaRPr lang="en-US" sz="800"/>
          </a:p>
          <a:p>
            <a:r>
              <a:rPr lang="en-US" sz="800"/>
              <a:t>    list-style: none;</a:t>
            </a:r>
            <a:endParaRPr lang="en-US" sz="800"/>
          </a:p>
          <a:p>
            <a:r>
              <a:rPr lang="en-US" sz="800"/>
              <a:t>    padding: 0;</a:t>
            </a:r>
            <a:endParaRPr lang="en-US" sz="800"/>
          </a:p>
          <a:p>
            <a:r>
              <a:rPr lang="en-US" sz="800"/>
              <a:t>    margin: 0;</a:t>
            </a:r>
            <a:endParaRPr lang="en-US" sz="800"/>
          </a:p>
          <a:p>
            <a:r>
              <a:rPr lang="en-US" sz="800"/>
              <a:t>}</a:t>
            </a:r>
            <a:endParaRPr lang="en-US"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630" y="2715260"/>
            <a:ext cx="7620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Box 12"/>
          <p:cNvSpPr txBox="1"/>
          <p:nvPr/>
        </p:nvSpPr>
        <p:spPr>
          <a:xfrm>
            <a:off x="393700" y="339725"/>
            <a:ext cx="43160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Pseudo-clases estructurales</a:t>
            </a:r>
            <a:endParaRPr 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Placeholder 8"/>
          <p:cNvPicPr>
            <a:picLocks noChangeAspect="1"/>
          </p:cNvPicPr>
          <p:nvPr>
            <p:ph type="pic" idx="12"/>
          </p:nvPr>
        </p:nvPicPr>
        <p:blipFill>
          <a:blip r:embed="rId2"/>
          <a:stretch>
            <a:fillRect/>
          </a:stretch>
        </p:blipFill>
        <p:spPr>
          <a:xfrm>
            <a:off x="393700" y="843915"/>
            <a:ext cx="4816475" cy="1787525"/>
          </a:xfrm>
          <a:prstGeom prst="rect">
            <a:avLst/>
          </a:prstGeom>
        </p:spPr>
      </p:pic>
      <p:pic>
        <p:nvPicPr>
          <p:cNvPr id="10" name="Picture Placeholder 9"/>
          <p:cNvPicPr>
            <a:picLocks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4211955" y="2499995"/>
            <a:ext cx="4645025" cy="2286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630" y="2715260"/>
            <a:ext cx="7620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Box 12"/>
          <p:cNvSpPr txBox="1"/>
          <p:nvPr/>
        </p:nvSpPr>
        <p:spPr>
          <a:xfrm>
            <a:off x="393700" y="339725"/>
            <a:ext cx="35001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First Child y Last Child</a:t>
            </a:r>
            <a:endParaRPr 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Placeholder 8"/>
          <p:cNvPicPr>
            <a:picLocks noChangeAspect="1"/>
          </p:cNvPicPr>
          <p:nvPr>
            <p:ph type="pic" idx="10"/>
          </p:nvPr>
        </p:nvPicPr>
        <p:blipFill>
          <a:blip r:embed="rId2"/>
          <a:stretch>
            <a:fillRect/>
          </a:stretch>
        </p:blipFill>
        <p:spPr>
          <a:xfrm>
            <a:off x="539750" y="915670"/>
            <a:ext cx="3679190" cy="2575560"/>
          </a:xfrm>
          <a:prstGeom prst="rect">
            <a:avLst/>
          </a:prstGeom>
        </p:spPr>
      </p:pic>
      <p:pic>
        <p:nvPicPr>
          <p:cNvPr id="17" name="Picture Placeholder 16"/>
          <p:cNvPicPr>
            <a:picLocks noChangeAspect="1"/>
          </p:cNvPicPr>
          <p:nvPr>
            <p:ph type="pic" idx="11"/>
          </p:nvPr>
        </p:nvPicPr>
        <p:blipFill>
          <a:blip r:embed="rId3"/>
          <a:stretch>
            <a:fillRect/>
          </a:stretch>
        </p:blipFill>
        <p:spPr>
          <a:xfrm>
            <a:off x="4572000" y="915670"/>
            <a:ext cx="2304415" cy="1642110"/>
          </a:xfrm>
          <a:prstGeom prst="rect">
            <a:avLst/>
          </a:prstGeom>
        </p:spPr>
      </p:pic>
      <p:pic>
        <p:nvPicPr>
          <p:cNvPr id="18" name="Picture Placeholder 17"/>
          <p:cNvPicPr>
            <a:picLocks noChangeAspect="1"/>
          </p:cNvPicPr>
          <p:nvPr>
            <p:ph type="pic" idx="13"/>
          </p:nvPr>
        </p:nvPicPr>
        <p:blipFill>
          <a:blip r:embed="rId4"/>
          <a:stretch>
            <a:fillRect/>
          </a:stretch>
        </p:blipFill>
        <p:spPr>
          <a:xfrm>
            <a:off x="6012180" y="2715895"/>
            <a:ext cx="1788795" cy="207899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630" y="2715260"/>
            <a:ext cx="7620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Box 12"/>
          <p:cNvSpPr txBox="1"/>
          <p:nvPr/>
        </p:nvSpPr>
        <p:spPr>
          <a:xfrm>
            <a:off x="393700" y="339725"/>
            <a:ext cx="826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NOT</a:t>
            </a:r>
            <a:endParaRPr 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Placeholder 8"/>
          <p:cNvPicPr>
            <a:picLocks noChangeAspect="1"/>
          </p:cNvPicPr>
          <p:nvPr>
            <p:ph type="pic" idx="10"/>
          </p:nvPr>
        </p:nvPicPr>
        <p:blipFill>
          <a:blip r:embed="rId2"/>
          <a:stretch>
            <a:fillRect/>
          </a:stretch>
        </p:blipFill>
        <p:spPr>
          <a:xfrm>
            <a:off x="539750" y="915670"/>
            <a:ext cx="3679190" cy="2575560"/>
          </a:xfrm>
          <a:prstGeom prst="rect">
            <a:avLst/>
          </a:prstGeom>
        </p:spPr>
      </p:pic>
      <p:pic>
        <p:nvPicPr>
          <p:cNvPr id="7" name="Picture Placeholder 6"/>
          <p:cNvPicPr>
            <a:picLocks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4572000" y="915670"/>
            <a:ext cx="2305050" cy="642620"/>
          </a:xfrm>
          <a:prstGeom prst="rect">
            <a:avLst/>
          </a:prstGeom>
        </p:spPr>
      </p:pic>
      <p:pic>
        <p:nvPicPr>
          <p:cNvPr id="8" name="Picture Placeholder 7"/>
          <p:cNvPicPr>
            <a:picLocks noChangeAspect="1"/>
          </p:cNvPicPr>
          <p:nvPr>
            <p:ph type="pic" idx="11"/>
          </p:nvPr>
        </p:nvPicPr>
        <p:blipFill>
          <a:blip r:embed="rId4"/>
          <a:stretch>
            <a:fillRect/>
          </a:stretch>
        </p:blipFill>
        <p:spPr>
          <a:xfrm>
            <a:off x="6087745" y="2101215"/>
            <a:ext cx="1668780" cy="254381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630" y="2715260"/>
            <a:ext cx="7620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Box 12"/>
          <p:cNvSpPr txBox="1"/>
          <p:nvPr/>
        </p:nvSpPr>
        <p:spPr>
          <a:xfrm>
            <a:off x="393700" y="339725"/>
            <a:ext cx="1842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NTH-CHILD</a:t>
            </a:r>
            <a:endParaRPr 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Placeholder 8"/>
          <p:cNvPicPr>
            <a:picLocks noChangeAspect="1"/>
          </p:cNvPicPr>
          <p:nvPr>
            <p:ph type="pic" idx="10"/>
          </p:nvPr>
        </p:nvPicPr>
        <p:blipFill>
          <a:blip r:embed="rId2"/>
          <a:stretch>
            <a:fillRect/>
          </a:stretch>
        </p:blipFill>
        <p:spPr>
          <a:xfrm>
            <a:off x="539750" y="915670"/>
            <a:ext cx="3679190" cy="2575560"/>
          </a:xfrm>
          <a:prstGeom prst="rect">
            <a:avLst/>
          </a:prstGeom>
        </p:spPr>
      </p:pic>
      <p:pic>
        <p:nvPicPr>
          <p:cNvPr id="6" name="Picture Placeholder 5"/>
          <p:cNvPicPr>
            <a:picLocks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4580890" y="915670"/>
            <a:ext cx="2297430" cy="755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280" y="1851660"/>
            <a:ext cx="1515110" cy="230060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12" name="Text Box 11"/>
          <p:cNvSpPr txBox="1"/>
          <p:nvPr/>
        </p:nvSpPr>
        <p:spPr>
          <a:xfrm>
            <a:off x="539750" y="3867785"/>
            <a:ext cx="84505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nth-child(an+b)</a:t>
            </a:r>
            <a:br>
              <a:rPr lang="en-US"/>
            </a:br>
            <a:r>
              <a:rPr lang="en-US"/>
              <a:t>a - Período de ciclo. Un número arbitrario.</a:t>
            </a:r>
            <a:endParaRPr lang="en-US"/>
          </a:p>
          <a:p>
            <a:pPr algn="l"/>
            <a:r>
              <a:rPr lang="en-US"/>
              <a:t>n - Contador del ciclo. Comienza desde cero y aumenta en uno en cada iteración.</a:t>
            </a:r>
            <a:endParaRPr lang="en-US"/>
          </a:p>
          <a:p>
            <a:pPr algn="l"/>
            <a:r>
              <a:rPr lang="en-US"/>
              <a:t>b - Desplazamiento. Un número arbitrario.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630" y="2715260"/>
            <a:ext cx="7620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Box 12"/>
          <p:cNvSpPr txBox="1"/>
          <p:nvPr/>
        </p:nvSpPr>
        <p:spPr>
          <a:xfrm>
            <a:off x="393700" y="339725"/>
            <a:ext cx="1842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NTH-CHILD</a:t>
            </a:r>
            <a:endParaRPr 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Placeholder 7"/>
          <p:cNvPicPr>
            <a:picLocks noChangeAspect="1"/>
          </p:cNvPicPr>
          <p:nvPr>
            <p:ph type="pic" idx="10"/>
          </p:nvPr>
        </p:nvPicPr>
        <p:blipFill>
          <a:blip r:embed="rId2"/>
          <a:stretch>
            <a:fillRect/>
          </a:stretch>
        </p:blipFill>
        <p:spPr>
          <a:xfrm>
            <a:off x="467360" y="915670"/>
            <a:ext cx="3238500" cy="1690370"/>
          </a:xfrm>
          <a:prstGeom prst="rect">
            <a:avLst/>
          </a:prstGeom>
        </p:spPr>
      </p:pic>
      <p:pic>
        <p:nvPicPr>
          <p:cNvPr id="12" name="Picture Placeholder 11"/>
          <p:cNvPicPr>
            <a:picLocks noChangeAspect="1"/>
          </p:cNvPicPr>
          <p:nvPr>
            <p:ph type="pic" idx="11"/>
          </p:nvPr>
        </p:nvPicPr>
        <p:blipFill>
          <a:blip r:embed="rId3"/>
          <a:stretch>
            <a:fillRect/>
          </a:stretch>
        </p:blipFill>
        <p:spPr>
          <a:xfrm>
            <a:off x="4572000" y="843915"/>
            <a:ext cx="2286000" cy="773430"/>
          </a:xfrm>
          <a:prstGeom prst="rect">
            <a:avLst/>
          </a:prstGeom>
        </p:spPr>
      </p:pic>
      <p:pic>
        <p:nvPicPr>
          <p:cNvPr id="14" name="Picture Placeholder 13"/>
          <p:cNvPicPr>
            <a:picLocks noChangeAspect="1"/>
          </p:cNvPicPr>
          <p:nvPr>
            <p:ph type="pic" idx="12"/>
          </p:nvPr>
        </p:nvPicPr>
        <p:blipFill>
          <a:blip r:embed="rId4"/>
          <a:stretch>
            <a:fillRect/>
          </a:stretch>
        </p:blipFill>
        <p:spPr>
          <a:xfrm>
            <a:off x="5940425" y="1995805"/>
            <a:ext cx="1584325" cy="269748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630" y="2715260"/>
            <a:ext cx="7620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Box 12"/>
          <p:cNvSpPr txBox="1"/>
          <p:nvPr/>
        </p:nvSpPr>
        <p:spPr>
          <a:xfrm>
            <a:off x="393700" y="339725"/>
            <a:ext cx="1842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NTH-CHILD</a:t>
            </a:r>
            <a:endParaRPr 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Placeholder 6"/>
          <p:cNvPicPr>
            <a:picLocks noChangeAspect="1"/>
          </p:cNvPicPr>
          <p:nvPr>
            <p:ph type="pic" idx="12"/>
          </p:nvPr>
        </p:nvPicPr>
        <p:blipFill>
          <a:blip r:embed="rId2"/>
          <a:stretch>
            <a:fillRect/>
          </a:stretch>
        </p:blipFill>
        <p:spPr>
          <a:xfrm>
            <a:off x="6300470" y="1851660"/>
            <a:ext cx="1223010" cy="3053080"/>
          </a:xfrm>
          <a:prstGeom prst="rect">
            <a:avLst/>
          </a:prstGeom>
        </p:spPr>
      </p:pic>
      <p:pic>
        <p:nvPicPr>
          <p:cNvPr id="10" name="Picture Placeholder 9"/>
          <p:cNvPicPr>
            <a:picLocks noChangeAspect="1"/>
          </p:cNvPicPr>
          <p:nvPr>
            <p:ph type="pic" idx="11"/>
          </p:nvPr>
        </p:nvPicPr>
        <p:blipFill>
          <a:blip r:embed="rId3"/>
          <a:stretch>
            <a:fillRect/>
          </a:stretch>
        </p:blipFill>
        <p:spPr>
          <a:xfrm>
            <a:off x="4572000" y="915670"/>
            <a:ext cx="2304415" cy="724535"/>
          </a:xfrm>
          <a:prstGeom prst="rect">
            <a:avLst/>
          </a:prstGeom>
        </p:spPr>
      </p:pic>
      <p:pic>
        <p:nvPicPr>
          <p:cNvPr id="15" name="Picture Placeholder 14"/>
          <p:cNvPicPr>
            <a:picLocks noChangeAspect="1"/>
          </p:cNvPicPr>
          <p:nvPr>
            <p:ph type="pic" idx="10"/>
          </p:nvPr>
        </p:nvPicPr>
        <p:blipFill>
          <a:blip r:embed="rId4"/>
          <a:stretch>
            <a:fillRect/>
          </a:stretch>
        </p:blipFill>
        <p:spPr>
          <a:xfrm>
            <a:off x="467360" y="842645"/>
            <a:ext cx="2967990" cy="27920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630" y="2715260"/>
            <a:ext cx="7620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Box 12"/>
          <p:cNvSpPr txBox="1"/>
          <p:nvPr/>
        </p:nvSpPr>
        <p:spPr>
          <a:xfrm>
            <a:off x="393700" y="339725"/>
            <a:ext cx="3738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NTH-CHILD LAST CHILD</a:t>
            </a:r>
            <a:endParaRPr 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Placeholder 4"/>
          <p:cNvPicPr>
            <a:picLocks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4572000" y="800735"/>
            <a:ext cx="2603500" cy="1600200"/>
          </a:xfrm>
          <a:prstGeom prst="rect">
            <a:avLst/>
          </a:prstGeom>
        </p:spPr>
      </p:pic>
      <p:pic>
        <p:nvPicPr>
          <p:cNvPr id="8" name="Picture Placeholder 7"/>
          <p:cNvPicPr>
            <a:picLocks noChangeAspect="1"/>
          </p:cNvPicPr>
          <p:nvPr>
            <p:ph type="pic" idx="12"/>
          </p:nvPr>
        </p:nvPicPr>
        <p:blipFill>
          <a:blip r:embed="rId3"/>
          <a:stretch>
            <a:fillRect/>
          </a:stretch>
        </p:blipFill>
        <p:spPr>
          <a:xfrm>
            <a:off x="393700" y="843915"/>
            <a:ext cx="3615055" cy="3375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080" y="2427605"/>
            <a:ext cx="930275" cy="268160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630" y="2715260"/>
            <a:ext cx="7620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Box 12"/>
          <p:cNvSpPr txBox="1"/>
          <p:nvPr/>
        </p:nvSpPr>
        <p:spPr>
          <a:xfrm>
            <a:off x="179705" y="283845"/>
            <a:ext cx="41935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FIRST OF TYPE Y LAST OF TYPE</a:t>
            </a:r>
            <a:endParaRPr lang="en-US" sz="20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" name="Picture Placeholder 11"/>
          <p:cNvPicPr>
            <a:picLocks noChangeAspect="1"/>
          </p:cNvPicPr>
          <p:nvPr>
            <p:ph type="pic" idx="12"/>
          </p:nvPr>
        </p:nvPicPr>
        <p:blipFill>
          <a:blip r:embed="rId2"/>
          <a:stretch>
            <a:fillRect/>
          </a:stretch>
        </p:blipFill>
        <p:spPr>
          <a:xfrm>
            <a:off x="3754755" y="1203960"/>
            <a:ext cx="3121660" cy="218630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4" name="Picture Placeholder 13"/>
          <p:cNvPicPr>
            <a:picLocks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467360" y="771525"/>
            <a:ext cx="2459990" cy="364553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977</Words>
  <Application>WPS Presentation</Application>
  <PresentationFormat>On-screen Show (16:9)</PresentationFormat>
  <Paragraphs>77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Microsoft YaHei</vt:lpstr>
      <vt:lpstr>Arial Unicode MS</vt:lpstr>
      <vt:lpstr>Malgun Gothic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Alexis</cp:lastModifiedBy>
  <cp:revision>120</cp:revision>
  <dcterms:created xsi:type="dcterms:W3CDTF">2016-12-05T23:26:00Z</dcterms:created>
  <dcterms:modified xsi:type="dcterms:W3CDTF">2023-02-15T03:26:55Z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277BA8F1B49E4E3FB744900711DA5DCE</vt:lpwstr>
  </property>
  <property fmtid="{D5CDD505-2E9C-101B-9397-08002B2CF9AE}" pid="3" name="KSOProductBuildVer">
    <vt:lpwstr>1033-11.2.0.11440</vt:lpwstr>
  </property>
</Properties>
</file>