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5"/>
  </p:notesMasterIdLst>
  <p:handoutMasterIdLst>
    <p:handoutMasterId r:id="rId16"/>
  </p:handoutMasterIdLst>
  <p:sldIdLst>
    <p:sldId id="335" r:id="rId4"/>
    <p:sldId id="399" r:id="rId5"/>
    <p:sldId id="421" r:id="rId6"/>
    <p:sldId id="422" r:id="rId7"/>
    <p:sldId id="424" r:id="rId8"/>
    <p:sldId id="425" r:id="rId9"/>
    <p:sldId id="428" r:id="rId10"/>
    <p:sldId id="426" r:id="rId11"/>
    <p:sldId id="427" r:id="rId12"/>
    <p:sldId id="429" r:id="rId13"/>
    <p:sldId id="430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0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6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n-US" altLang="es-HN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es-HN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23850" y="339725"/>
            <a:ext cx="350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Alineado de Contanido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51460" y="800100"/>
            <a:ext cx="8859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align-content: flex-start | flex-end | center | space-between | space-around | space-evenly | stretch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563620" y="1275715"/>
            <a:ext cx="267906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23850" y="339725"/>
            <a:ext cx="5363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Propiedades de los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elementos hijos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3850" y="800100"/>
            <a:ext cx="8859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Flex Basis</a:t>
            </a:r>
            <a:br>
              <a:rPr lang="en-US"/>
            </a:br>
            <a:r>
              <a:rPr lang="en-US"/>
              <a:t>https://www.w3schools.com/cssref/tryit.php?filename=trycss3_flex-basis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3850" y="1491615"/>
            <a:ext cx="8859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Flex Grow</a:t>
            </a:r>
            <a:endParaRPr lang="en-US"/>
          </a:p>
          <a:p>
            <a:r>
              <a:rPr lang="en-US"/>
              <a:t>https://www.w3schools.com/cssref/tryit.php?filename=trycss3_flex-grow</a:t>
            </a:r>
            <a:br>
              <a:rPr lang="en-US"/>
            </a:b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23850" y="2211705"/>
            <a:ext cx="8859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Flex Shrink</a:t>
            </a:r>
            <a:endParaRPr lang="en-US"/>
          </a:p>
          <a:p>
            <a:r>
              <a:rPr lang="en-US"/>
              <a:t>https://www.w3schools.com/cssref/tryit.php?filename=trycss3_flex-shrink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95605" y="2971165"/>
            <a:ext cx="8859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Align Self</a:t>
            </a:r>
            <a:br>
              <a:rPr lang="en-US"/>
            </a:br>
            <a:r>
              <a:rPr lang="en-US"/>
              <a:t>https://www.w3schools.com/cssref/tryit.php?filename=trycss3_align-self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95605" y="3796030"/>
            <a:ext cx="8859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Order</a:t>
            </a:r>
            <a:br>
              <a:rPr lang="en-US"/>
            </a:br>
            <a:r>
              <a:rPr lang="en-US"/>
              <a:t>https://www.w3schools.com/cssref/tryit.php?filename=trycss3_order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62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FLEXBOX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7360" y="1419225"/>
            <a:ext cx="41046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Flexbox es un módulo de diseño de </a:t>
            </a:r>
            <a:br>
              <a:rPr lang="en-US"/>
            </a:br>
            <a:r>
              <a:rPr lang="en-US"/>
              <a:t>CSS3 que se creó para mejorar la </a:t>
            </a:r>
            <a:br>
              <a:rPr lang="en-US"/>
            </a:br>
            <a:r>
              <a:rPr lang="en-US"/>
              <a:t>forma en la que se hace diseño </a:t>
            </a:r>
            <a:br>
              <a:rPr lang="en-US"/>
            </a:br>
            <a:r>
              <a:rPr lang="en-US"/>
              <a:t>responsive, evitando así el uso de </a:t>
            </a:r>
            <a:br>
              <a:rPr lang="en-US"/>
            </a:br>
            <a:r>
              <a:rPr lang="en-US"/>
              <a:t>elementos de posicionamiento.</a:t>
            </a:r>
            <a:endParaRPr lang="en-US"/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572000" y="1275080"/>
            <a:ext cx="3964940" cy="221043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62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FLEXBOX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5" y="800100"/>
            <a:ext cx="82010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El Contenedor-Flex es nuestro contenedor padre, y es él quién va a contener a todos los elementos hijos a los cuáles queremos posicionar.</a:t>
            </a:r>
            <a:endParaRPr lang="en-US"/>
          </a:p>
          <a:p>
            <a:r>
              <a:rPr lang="en-US"/>
              <a:t>El Elemento-Flex es nuestro elemento hijo, el cual utilizará todo el espacio disponible para ubicarse de acuerdo a las propiedades a las cuales este sometido junto a los demas Elementos-Flex contenidos.</a:t>
            </a:r>
            <a:endParaRPr lang="en-US"/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91740" y="2391410"/>
            <a:ext cx="4730750" cy="263715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62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FLEXBOX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5" y="843280"/>
            <a:ext cx="8571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Un eje principal que define el posicionamiento horizontal de los Elementos-Flex. </a:t>
            </a:r>
            <a:endParaRPr lang="en-US"/>
          </a:p>
          <a:p>
            <a:r>
              <a:rPr lang="en-US"/>
              <a:t>Un eje secundario que define el posicionamiento vertical de los Elementos-Flex.</a:t>
            </a:r>
            <a:endParaRPr lang="en-US"/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11730" y="1995170"/>
            <a:ext cx="4897120" cy="272986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62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FLEXBOX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5" y="843280"/>
            <a:ext cx="8571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Un eje principal que define el posicionamiento horizontal de los Elementos-Flex. </a:t>
            </a:r>
            <a:endParaRPr lang="en-US"/>
          </a:p>
          <a:p>
            <a:r>
              <a:rPr lang="en-US"/>
              <a:t>Un eje secundario que define el posicionamiento vertical de los Elementos-Flex.</a:t>
            </a:r>
            <a:endParaRPr lang="en-US"/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11730" y="1995170"/>
            <a:ext cx="4897120" cy="272986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23850" y="339725"/>
            <a:ext cx="4415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Convertir en contenedor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Flex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31820" y="915670"/>
            <a:ext cx="5566410" cy="310324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  <a:alpha val="0"/>
              </a:schemeClr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323850" y="915670"/>
            <a:ext cx="3091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display: flex | inline-flex 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23850" y="339725"/>
            <a:ext cx="939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Wrap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51460" y="800100"/>
            <a:ext cx="8859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flex-wrap: nowrap | wrap | wrap-reverse ;</a:t>
            </a:r>
            <a:endParaRPr lang="en-US"/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411730" y="1347470"/>
            <a:ext cx="4627245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23850" y="339725"/>
            <a:ext cx="1571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Direccion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3850" y="915670"/>
            <a:ext cx="7548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flex-direction: row | row-reverse | column | column-reverse;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2"/>
          </p:nvPr>
        </p:nvPicPr>
        <p:blipFill>
          <a:blip r:embed="rId2"/>
          <a:srcRect t="40309"/>
          <a:stretch>
            <a:fillRect/>
          </a:stretch>
        </p:blipFill>
        <p:spPr>
          <a:xfrm>
            <a:off x="5003800" y="1283970"/>
            <a:ext cx="2108835" cy="370459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Placeholder 6"/>
          <p:cNvPicPr>
            <a:picLocks noChangeAspect="1"/>
          </p:cNvPicPr>
          <p:nvPr>
            <p:ph type="pic" idx="13"/>
          </p:nvPr>
        </p:nvPicPr>
        <p:blipFill>
          <a:blip r:embed="rId2"/>
          <a:srcRect b="60395"/>
          <a:stretch>
            <a:fillRect/>
          </a:stretch>
        </p:blipFill>
        <p:spPr>
          <a:xfrm>
            <a:off x="1115695" y="1779905"/>
            <a:ext cx="3064510" cy="2132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23850" y="339725"/>
            <a:ext cx="2637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Alineado Vertical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51460" y="987425"/>
            <a:ext cx="1728470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51460" y="800100"/>
            <a:ext cx="8859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align-items: flex-start | flex-end | center | stretch | baseline ;</a:t>
            </a:r>
            <a:endParaRPr lang="en-US"/>
          </a:p>
        </p:txBody>
      </p:sp>
      <p:pic>
        <p:nvPicPr>
          <p:cNvPr id="17" name="Picture Placeholder 16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716145" y="1550670"/>
            <a:ext cx="2807970" cy="278828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" name="Picture Placeholder 17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611505" y="1419860"/>
            <a:ext cx="3600450" cy="3388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Presentation</Application>
  <PresentationFormat>On-screen Show (16:9)</PresentationFormat>
  <Paragraphs>59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123</cp:revision>
  <dcterms:created xsi:type="dcterms:W3CDTF">2016-12-05T23:26:00Z</dcterms:created>
  <dcterms:modified xsi:type="dcterms:W3CDTF">2023-02-17T03:32:37Z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