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0"/>
  </p:notesMasterIdLst>
  <p:handoutMasterIdLst>
    <p:handoutMasterId r:id="rId11"/>
  </p:handoutMasterIdLst>
  <p:sldIdLst>
    <p:sldId id="335" r:id="rId4"/>
    <p:sldId id="388" r:id="rId5"/>
    <p:sldId id="412" r:id="rId6"/>
    <p:sldId id="413" r:id="rId7"/>
    <p:sldId id="411" r:id="rId8"/>
    <p:sldId id="41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11"/>
        <p:guide pos="27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64"/>
        <p:guide pos="20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file:///C:\Users\Alexis\AppData\Local\Temp\wps\INetCache\72e2a14ea2a1716a145272ccdccf64c9" TargetMode="Externa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-92710"/>
            <a:ext cx="5832475" cy="5284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 - Clase 7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n-US" altLang="es-HN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CSS</a:t>
            </a:r>
            <a:endParaRPr lang="en-US" altLang="es-HN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95605" y="1203325"/>
            <a:ext cx="1224280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339241" y="339879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2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SVG(Scalable Vector Graphics)?</a:t>
            </a:r>
            <a:endParaRPr lang="en-US" altLang="es-HN" sz="32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ChangeAspect="1"/>
          </p:cNvPicPr>
          <p:nvPr>
            <p:ph type="pic" idx="12"/>
          </p:nvPr>
        </p:nvPicPr>
        <p:blipFill>
          <a:blip r:embed="rId2"/>
          <a:stretch>
            <a:fillRect/>
          </a:stretch>
        </p:blipFill>
        <p:spPr>
          <a:xfrm>
            <a:off x="4284345" y="3219450"/>
            <a:ext cx="2495550" cy="1597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Placeholder 12"/>
          <p:cNvPicPr/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179705" y="195580"/>
            <a:ext cx="1656080" cy="1167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Text Box 14"/>
          <p:cNvSpPr txBox="1"/>
          <p:nvPr/>
        </p:nvSpPr>
        <p:spPr>
          <a:xfrm>
            <a:off x="2627630" y="843280"/>
            <a:ext cx="55537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SVG o Gráficos Vectoriales Escalables es un </a:t>
            </a:r>
            <a:br>
              <a:rPr lang="en-US"/>
            </a:br>
            <a:r>
              <a:rPr lang="en-US"/>
              <a:t>estándar web para definir gráficos basados en </a:t>
            </a:r>
            <a:br>
              <a:rPr lang="en-US"/>
            </a:br>
            <a:r>
              <a:rPr lang="en-US"/>
              <a:t>vectores en páginas web. Basado en XML, el </a:t>
            </a:r>
            <a:br>
              <a:rPr lang="en-US"/>
            </a:br>
            <a:r>
              <a:rPr lang="en-US"/>
              <a:t>estándar SVG proporciona marcado para describir </a:t>
            </a:r>
            <a:br>
              <a:rPr lang="en-US"/>
            </a:br>
            <a:r>
              <a:rPr lang="en-US"/>
              <a:t>rutas, formas y texto dentro de una ventana gráfica. El marcado se puede incrustar directamente en </a:t>
            </a:r>
            <a:br>
              <a:rPr lang="en-US"/>
            </a:br>
            <a:r>
              <a:rPr lang="en-US"/>
              <a:t>HTML para mostrarlo o guardarlo en un archivo .svg e insertarlo como cualquier otra imagen.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Picture 101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Placeholder 2"/>
          <p:cNvPicPr>
            <a:picLocks noChangeAspect="1"/>
          </p:cNvPicPr>
          <p:nvPr>
            <p:ph type="pic" idx="13"/>
          </p:nvPr>
        </p:nvPicPr>
        <p:blipFill>
          <a:blip r:embed="rId3"/>
          <a:stretch>
            <a:fillRect/>
          </a:stretch>
        </p:blipFill>
        <p:spPr>
          <a:xfrm>
            <a:off x="1979930" y="123190"/>
            <a:ext cx="4824730" cy="2541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0" y="2383155"/>
            <a:ext cx="4827270" cy="276034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323850" y="771525"/>
            <a:ext cx="1511935" cy="2303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Placeholder 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75740" y="771525"/>
            <a:ext cx="634492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El ejemplo incluye un atributo de version. El atributo version es opcional, pero se recomienda para cumplir con las especificaciones XML.</a:t>
            </a:r>
            <a:endParaRPr lang="en-US"/>
          </a:p>
        </p:txBody>
      </p:sp>
      <p:pic>
        <p:nvPicPr>
          <p:cNvPr id="13" name="Picture Placeholder 12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79705" y="195580"/>
            <a:ext cx="1656080" cy="1167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627380"/>
            <a:ext cx="5641340" cy="13150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55875" y="2067560"/>
            <a:ext cx="40792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El ejemplo incluye un atributo de </a:t>
            </a:r>
            <a:br>
              <a:rPr lang="en-US"/>
            </a:br>
            <a:r>
              <a:rPr lang="en-US"/>
              <a:t>version. El atributo version es </a:t>
            </a:r>
            <a:br>
              <a:rPr lang="en-US"/>
            </a:br>
            <a:r>
              <a:rPr lang="en-US"/>
              <a:t>opcional, pero se recomienda para </a:t>
            </a:r>
            <a:br>
              <a:rPr lang="en-US"/>
            </a:br>
            <a:r>
              <a:rPr lang="en-US"/>
              <a:t>cumplir con las especificaciones XML.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353935" y="2283460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Height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467360" y="1419860"/>
            <a:ext cx="1583690" cy="134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372225" y="339725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s 10"/>
          <p:cNvSpPr/>
          <p:nvPr/>
        </p:nvSpPr>
        <p:spPr>
          <a:xfrm>
            <a:off x="4643755" y="1131570"/>
            <a:ext cx="4176395" cy="3888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El ejemplo incluye un atributo de version. El atributo version es opcional, pero se recomienda para cumplir con las especificaciones XML.</a:t>
            </a:r>
            <a:endParaRPr lang="en-US"/>
          </a:p>
        </p:txBody>
      </p:sp>
      <p:pic>
        <p:nvPicPr>
          <p:cNvPr id="13" name="Picture Placeholder 12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79705" y="195580"/>
            <a:ext cx="1656080" cy="1167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2416175" y="699770"/>
            <a:ext cx="40792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Atributos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37130" y="1203960"/>
            <a:ext cx="1605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fill</a:t>
            </a:r>
            <a:b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fill-opacity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stroke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stroke-width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stroke-opacity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Presentation</Application>
  <PresentationFormat>On-screen Show (16:9)</PresentationFormat>
  <Paragraphs>26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122</cp:revision>
  <dcterms:created xsi:type="dcterms:W3CDTF">2016-12-05T23:26:00Z</dcterms:created>
  <dcterms:modified xsi:type="dcterms:W3CDTF">2023-02-23T18:31:31Z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A02A6B6CA72D48E1868DC90DA225BE5C</vt:lpwstr>
  </property>
  <property fmtid="{D5CDD505-2E9C-101B-9397-08002B2CF9AE}" pid="3" name="KSOProductBuildVer">
    <vt:lpwstr>1033-11.2.0.11486</vt:lpwstr>
  </property>
</Properties>
</file>