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8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BF35-5C1B-46F2-920F-336072A4B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DB505-691F-4D54-BF30-8A5A26E5D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0BF3-9E64-4AAD-863A-87EBCD53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47EC-76BC-4253-A5DF-6CD7DB40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A0BBF-E991-4F98-B589-0180C626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591A-B2ED-498B-B912-22D54758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FEA4B-7443-4C41-B3F2-0F9A89EBB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A357-7DBD-48F6-BA66-2D7DC97D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718B2-32BC-474A-99B0-9AD69544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2937-F59C-4E9F-A5F0-DC4296E8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9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9A03E-C618-4E52-86C3-A62F9E694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BD271-C9C4-47D3-94B1-5162687E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3F6E-7D6E-4752-908E-6EE53B7B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0192-1CCF-41F4-92A3-97D62857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6F2F-B604-4BEF-BF1A-58D138A7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4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C7D7-E039-414D-BA49-1431BAA4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AD31-A94D-4C6A-9247-CFE931E1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028C3-6328-451E-A16E-60C9A8AE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28E1B-AAE0-4390-941B-EDFE2F44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98AF-C039-42C4-8E82-3AA4AE0D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BFBC-58F1-4BDC-B45A-2611C6EC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DD80-29C4-4890-912B-99979934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0C778-73B6-43B1-9879-5846B219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89DA-9185-4DE6-A7BB-FD798B29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A068-579C-44D8-82C6-10E5978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5DF6-3EE2-4705-9A75-E065D1C3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77D5-8A06-40ED-9BCC-DBE756539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C0419-0986-4E2E-99EC-9A1ED0968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E49B7-61D5-4664-B006-950ED3AD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3AD24-4A9B-4EE1-8E51-B3DE96EC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02242-9467-4BE6-848C-BD59DB66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50BF-BD28-4A5E-875D-D4BEEEA5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B407-1BFA-4CBE-961E-845C2B23D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4ADD5-E2F5-4703-8754-4F1538DF8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3EA25-637B-4CF8-995B-907E992B1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B123C-0745-4C18-B7E6-48449C6F9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5AC17-F290-47E7-82C9-6391A576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6E9CE-7A55-4F65-AA2C-99480304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5D469-9DD8-4BE5-AA2E-633BA4C8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E3D5-23D7-4EB7-94DE-F6C7B831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AE1B5-F0D4-48BE-81E7-D8EF59D0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B6634-FAB0-4564-9B17-31703990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2C0ED-CBDF-43C9-B87B-4EDEA895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64BD3-2FF3-4880-ABD2-E911DCAA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1CAB-4DF5-466C-AEE7-EBB0D4E4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CBC72-2261-4149-9677-77FEA2D3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4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708F-2E1C-4671-A17B-1927A79B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B343-873D-4280-9507-9153F318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A1CC4-DF41-4CF6-9DFB-5151C99AB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201A-0298-466F-A326-F35D9765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96A8D-0753-4933-886C-CD6C91E5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C23A4-9F46-4573-B2E6-02B571E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1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35BF-B032-4798-BD97-05F47600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DD18-0D4E-46B9-9E3A-5DC4E03BE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6ED7E-173F-41F6-BD9B-602FF61A2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45AB4-5959-412D-91CD-D1E33F2E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6BA71-6775-49FB-9A40-50E59A8D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B2769-3FC7-4F4A-90B1-AAEAC39A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3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7F949-807D-405D-A85D-EA1B3331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46887-D1F2-4CEF-98ED-B9591F12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E89D-8F5B-468F-8FFF-9A1A1817D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A186-2B8D-4B2A-ABB4-7B8EB15328A1}" type="datetimeFigureOut">
              <a:rPr lang="en-US" smtClean="0"/>
              <a:t>02/03/2021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16C0-3CBF-4EBB-9DCE-991D2EF2B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C579-5DFB-4EC0-9005-0BB4F8A4F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45FF7-3363-4EDE-B009-1A4C38ED9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43E6931-E440-4DC8-A3E1-718DB95C2741}"/>
              </a:ext>
            </a:extLst>
          </p:cNvPr>
          <p:cNvSpPr/>
          <p:nvPr/>
        </p:nvSpPr>
        <p:spPr>
          <a:xfrm>
            <a:off x="216719" y="1433052"/>
            <a:ext cx="3873910" cy="4227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0F4FA1-279B-4146-AED5-2D843FB644AB}"/>
              </a:ext>
            </a:extLst>
          </p:cNvPr>
          <p:cNvGrpSpPr/>
          <p:nvPr/>
        </p:nvGrpSpPr>
        <p:grpSpPr>
          <a:xfrm>
            <a:off x="408039" y="1895170"/>
            <a:ext cx="3578942" cy="806244"/>
            <a:chOff x="953729" y="1160208"/>
            <a:chExt cx="3578942" cy="8062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D23242-8ABC-4A51-9320-C1BC876BE5D2}"/>
                </a:ext>
              </a:extLst>
            </p:cNvPr>
            <p:cNvSpPr/>
            <p:nvPr/>
          </p:nvSpPr>
          <p:spPr>
            <a:xfrm>
              <a:off x="953729" y="1160208"/>
              <a:ext cx="806244" cy="806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9C4719-09D4-4A27-A647-1BF6F637341A}"/>
                </a:ext>
              </a:extLst>
            </p:cNvPr>
            <p:cNvSpPr txBox="1"/>
            <p:nvPr/>
          </p:nvSpPr>
          <p:spPr>
            <a:xfrm>
              <a:off x="1848465" y="1396181"/>
              <a:ext cx="268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Precipitation RAW + clean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F8A9A1-2E12-4BDD-88B4-6793B1459E4A}"/>
              </a:ext>
            </a:extLst>
          </p:cNvPr>
          <p:cNvGrpSpPr/>
          <p:nvPr/>
        </p:nvGrpSpPr>
        <p:grpSpPr>
          <a:xfrm>
            <a:off x="408039" y="3120925"/>
            <a:ext cx="3578942" cy="806244"/>
            <a:chOff x="953729" y="2385963"/>
            <a:chExt cx="3578942" cy="8062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71F4DA-2172-4E27-9A54-280AA58E940E}"/>
                </a:ext>
              </a:extLst>
            </p:cNvPr>
            <p:cNvSpPr/>
            <p:nvPr/>
          </p:nvSpPr>
          <p:spPr>
            <a:xfrm>
              <a:off x="953729" y="2385963"/>
              <a:ext cx="806244" cy="8062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03BEDD-00FA-4304-8A33-84D2FEAF45DA}"/>
                </a:ext>
              </a:extLst>
            </p:cNvPr>
            <p:cNvSpPr txBox="1"/>
            <p:nvPr/>
          </p:nvSpPr>
          <p:spPr>
            <a:xfrm>
              <a:off x="1848465" y="2604419"/>
              <a:ext cx="268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Temperature RAW + clean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46DBB6-5205-48B9-89D4-034D524A25F6}"/>
              </a:ext>
            </a:extLst>
          </p:cNvPr>
          <p:cNvGrpSpPr/>
          <p:nvPr/>
        </p:nvGrpSpPr>
        <p:grpSpPr>
          <a:xfrm>
            <a:off x="408039" y="4346680"/>
            <a:ext cx="3578942" cy="806244"/>
            <a:chOff x="953729" y="3611718"/>
            <a:chExt cx="3578942" cy="80624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0BB9CC-776B-423B-9D90-8EB283BEA595}"/>
                </a:ext>
              </a:extLst>
            </p:cNvPr>
            <p:cNvSpPr/>
            <p:nvPr/>
          </p:nvSpPr>
          <p:spPr>
            <a:xfrm>
              <a:off x="953729" y="3611718"/>
              <a:ext cx="806244" cy="8062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E4517F-4C6C-4C2A-8CA9-50869CC733D4}"/>
                </a:ext>
              </a:extLst>
            </p:cNvPr>
            <p:cNvSpPr txBox="1"/>
            <p:nvPr/>
          </p:nvSpPr>
          <p:spPr>
            <a:xfrm>
              <a:off x="1848465" y="3711057"/>
              <a:ext cx="2684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Forest Inventory</a:t>
              </a:r>
              <a:br>
                <a:rPr lang="en-US" dirty="0"/>
              </a:br>
              <a:r>
                <a:rPr lang="en-US" dirty="0"/>
                <a:t>RAW + clean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707326-1ABD-4B7B-8BE7-6F55C94334DD}"/>
              </a:ext>
            </a:extLst>
          </p:cNvPr>
          <p:cNvSpPr txBox="1"/>
          <p:nvPr/>
        </p:nvSpPr>
        <p:spPr>
          <a:xfrm>
            <a:off x="285545" y="1013541"/>
            <a:ext cx="3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01_download_and_prep_data.R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1D594-F00E-40CB-968A-6D3C70A91B82}"/>
              </a:ext>
            </a:extLst>
          </p:cNvPr>
          <p:cNvSpPr/>
          <p:nvPr/>
        </p:nvSpPr>
        <p:spPr>
          <a:xfrm>
            <a:off x="4202473" y="1433052"/>
            <a:ext cx="3654636" cy="4227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456551-98E0-4096-B396-A97AB28BC79D}"/>
              </a:ext>
            </a:extLst>
          </p:cNvPr>
          <p:cNvSpPr txBox="1"/>
          <p:nvPr/>
        </p:nvSpPr>
        <p:spPr>
          <a:xfrm>
            <a:off x="5736303" y="4357922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Stats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D11ED-9DBA-4645-A2F6-32665B345072}"/>
              </a:ext>
            </a:extLst>
          </p:cNvPr>
          <p:cNvSpPr txBox="1"/>
          <p:nvPr/>
        </p:nvSpPr>
        <p:spPr>
          <a:xfrm>
            <a:off x="4271299" y="1013541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02_stats_analysis.R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E7902D-D5DE-4017-A0A5-C4564984EAC9}"/>
              </a:ext>
            </a:extLst>
          </p:cNvPr>
          <p:cNvSpPr/>
          <p:nvPr/>
        </p:nvSpPr>
        <p:spPr>
          <a:xfrm>
            <a:off x="4821903" y="4090419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E9B857-9514-4362-B3C4-4BB9D9CAE935}"/>
              </a:ext>
            </a:extLst>
          </p:cNvPr>
          <p:cNvSpPr/>
          <p:nvPr/>
        </p:nvSpPr>
        <p:spPr>
          <a:xfrm>
            <a:off x="4408949" y="1828487"/>
            <a:ext cx="806244" cy="806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3A1617-9A21-4F6F-93FF-43091A6CC796}"/>
              </a:ext>
            </a:extLst>
          </p:cNvPr>
          <p:cNvSpPr/>
          <p:nvPr/>
        </p:nvSpPr>
        <p:spPr>
          <a:xfrm>
            <a:off x="5608487" y="1823569"/>
            <a:ext cx="806244" cy="80624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3FF23-C0C5-4F66-A76B-917D07AEA71B}"/>
              </a:ext>
            </a:extLst>
          </p:cNvPr>
          <p:cNvSpPr/>
          <p:nvPr/>
        </p:nvSpPr>
        <p:spPr>
          <a:xfrm>
            <a:off x="6808025" y="1832846"/>
            <a:ext cx="806244" cy="8062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4266BD-F2FC-4E0D-A187-8F15A4A4C5B7}"/>
              </a:ext>
            </a:extLst>
          </p:cNvPr>
          <p:cNvCxnSpPr/>
          <p:nvPr/>
        </p:nvCxnSpPr>
        <p:spPr>
          <a:xfrm>
            <a:off x="8094816" y="5524500"/>
            <a:ext cx="1007804" cy="571500"/>
          </a:xfrm>
          <a:prstGeom prst="bentConnector3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D1C4EB-6CD9-452C-823A-72279C99F326}"/>
              </a:ext>
            </a:extLst>
          </p:cNvPr>
          <p:cNvCxnSpPr/>
          <p:nvPr/>
        </p:nvCxnSpPr>
        <p:spPr>
          <a:xfrm>
            <a:off x="4821903" y="2701414"/>
            <a:ext cx="206478" cy="803786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CF02C8-EDCE-45BD-A517-032A800E4CFE}"/>
              </a:ext>
            </a:extLst>
          </p:cNvPr>
          <p:cNvCxnSpPr>
            <a:cxnSpLocks/>
          </p:cNvCxnSpPr>
          <p:nvPr/>
        </p:nvCxnSpPr>
        <p:spPr>
          <a:xfrm>
            <a:off x="6022966" y="2743201"/>
            <a:ext cx="0" cy="71571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3810F4-FE60-42E6-98E3-DFB850A9FEEA}"/>
              </a:ext>
            </a:extLst>
          </p:cNvPr>
          <p:cNvCxnSpPr>
            <a:cxnSpLocks/>
          </p:cNvCxnSpPr>
          <p:nvPr/>
        </p:nvCxnSpPr>
        <p:spPr>
          <a:xfrm flipH="1">
            <a:off x="6989078" y="2743201"/>
            <a:ext cx="206478" cy="803786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9D91219-2D8F-40B3-BD78-348F373805DE}"/>
              </a:ext>
            </a:extLst>
          </p:cNvPr>
          <p:cNvSpPr/>
          <p:nvPr/>
        </p:nvSpPr>
        <p:spPr>
          <a:xfrm>
            <a:off x="8025990" y="1455176"/>
            <a:ext cx="3873910" cy="4227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5956B6-0699-4830-920C-70AC2A3D9CA0}"/>
              </a:ext>
            </a:extLst>
          </p:cNvPr>
          <p:cNvSpPr txBox="1"/>
          <p:nvPr/>
        </p:nvSpPr>
        <p:spPr>
          <a:xfrm>
            <a:off x="9559820" y="4380046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Stats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EBF974-0B7B-4090-B2B9-762DDEBBB99C}"/>
              </a:ext>
            </a:extLst>
          </p:cNvPr>
          <p:cNvSpPr txBox="1"/>
          <p:nvPr/>
        </p:nvSpPr>
        <p:spPr>
          <a:xfrm>
            <a:off x="8094816" y="1035665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03_paper.Rmd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E5C23B-6680-4214-918E-EEAC659EF22C}"/>
              </a:ext>
            </a:extLst>
          </p:cNvPr>
          <p:cNvSpPr/>
          <p:nvPr/>
        </p:nvSpPr>
        <p:spPr>
          <a:xfrm>
            <a:off x="8645420" y="4112543"/>
            <a:ext cx="914400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7C91AB-EA14-4EE4-AE6C-4CAEE46B2388}"/>
              </a:ext>
            </a:extLst>
          </p:cNvPr>
          <p:cNvSpPr/>
          <p:nvPr/>
        </p:nvSpPr>
        <p:spPr>
          <a:xfrm>
            <a:off x="8232466" y="1850611"/>
            <a:ext cx="806244" cy="806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C65968-1BF1-4A8C-975A-0675B404C55D}"/>
              </a:ext>
            </a:extLst>
          </p:cNvPr>
          <p:cNvSpPr/>
          <p:nvPr/>
        </p:nvSpPr>
        <p:spPr>
          <a:xfrm>
            <a:off x="8522522" y="2131143"/>
            <a:ext cx="806244" cy="80624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4FA209-6959-46FB-82DB-4AB18FBE128D}"/>
              </a:ext>
            </a:extLst>
          </p:cNvPr>
          <p:cNvSpPr/>
          <p:nvPr/>
        </p:nvSpPr>
        <p:spPr>
          <a:xfrm>
            <a:off x="8884582" y="2467487"/>
            <a:ext cx="806244" cy="8062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842A59-E834-4167-A5E6-461653191473}"/>
              </a:ext>
            </a:extLst>
          </p:cNvPr>
          <p:cNvSpPr txBox="1"/>
          <p:nvPr/>
        </p:nvSpPr>
        <p:spPr>
          <a:xfrm>
            <a:off x="9962945" y="2131143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FA664-450F-4B9D-AE87-CF31B1267AA6}"/>
              </a:ext>
            </a:extLst>
          </p:cNvPr>
          <p:cNvSpPr txBox="1"/>
          <p:nvPr/>
        </p:nvSpPr>
        <p:spPr>
          <a:xfrm>
            <a:off x="9962945" y="3346346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7141AA-4BCD-40B3-9E41-85F8F940858A}"/>
              </a:ext>
            </a:extLst>
          </p:cNvPr>
          <p:cNvSpPr txBox="1"/>
          <p:nvPr/>
        </p:nvSpPr>
        <p:spPr>
          <a:xfrm>
            <a:off x="9114911" y="5822335"/>
            <a:ext cx="27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Final_paper.docx</a:t>
            </a:r>
          </a:p>
        </p:txBody>
      </p:sp>
    </p:spTree>
    <p:extLst>
      <p:ext uri="{BB962C8B-B14F-4D97-AF65-F5344CB8AC3E}">
        <p14:creationId xmlns:p14="http://schemas.microsoft.com/office/powerpoint/2010/main" val="3136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43E6931-E440-4DC8-A3E1-718DB95C2741}"/>
              </a:ext>
            </a:extLst>
          </p:cNvPr>
          <p:cNvSpPr/>
          <p:nvPr/>
        </p:nvSpPr>
        <p:spPr>
          <a:xfrm>
            <a:off x="216719" y="1433052"/>
            <a:ext cx="3873910" cy="4227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0F4FA1-279B-4146-AED5-2D843FB644AB}"/>
              </a:ext>
            </a:extLst>
          </p:cNvPr>
          <p:cNvGrpSpPr/>
          <p:nvPr/>
        </p:nvGrpSpPr>
        <p:grpSpPr>
          <a:xfrm>
            <a:off x="408039" y="1895170"/>
            <a:ext cx="3578942" cy="806244"/>
            <a:chOff x="953729" y="1160208"/>
            <a:chExt cx="3578942" cy="8062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D23242-8ABC-4A51-9320-C1BC876BE5D2}"/>
                </a:ext>
              </a:extLst>
            </p:cNvPr>
            <p:cNvSpPr/>
            <p:nvPr/>
          </p:nvSpPr>
          <p:spPr>
            <a:xfrm>
              <a:off x="953729" y="1160208"/>
              <a:ext cx="806244" cy="8062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9C4719-09D4-4A27-A647-1BF6F637341A}"/>
                </a:ext>
              </a:extLst>
            </p:cNvPr>
            <p:cNvSpPr txBox="1"/>
            <p:nvPr/>
          </p:nvSpPr>
          <p:spPr>
            <a:xfrm>
              <a:off x="1848465" y="1396181"/>
              <a:ext cx="268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Precipitation RAW + clean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F8A9A1-2E12-4BDD-88B4-6793B1459E4A}"/>
              </a:ext>
            </a:extLst>
          </p:cNvPr>
          <p:cNvGrpSpPr/>
          <p:nvPr/>
        </p:nvGrpSpPr>
        <p:grpSpPr>
          <a:xfrm>
            <a:off x="408039" y="3120925"/>
            <a:ext cx="3578942" cy="806244"/>
            <a:chOff x="953729" y="2385963"/>
            <a:chExt cx="3578942" cy="80624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71F4DA-2172-4E27-9A54-280AA58E940E}"/>
                </a:ext>
              </a:extLst>
            </p:cNvPr>
            <p:cNvSpPr/>
            <p:nvPr/>
          </p:nvSpPr>
          <p:spPr>
            <a:xfrm>
              <a:off x="953729" y="2385963"/>
              <a:ext cx="806244" cy="8062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762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03BEDD-00FA-4304-8A33-84D2FEAF45DA}"/>
                </a:ext>
              </a:extLst>
            </p:cNvPr>
            <p:cNvSpPr txBox="1"/>
            <p:nvPr/>
          </p:nvSpPr>
          <p:spPr>
            <a:xfrm>
              <a:off x="1848465" y="2604419"/>
              <a:ext cx="268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Temperature RAW + clean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46DBB6-5205-48B9-89D4-034D524A25F6}"/>
              </a:ext>
            </a:extLst>
          </p:cNvPr>
          <p:cNvGrpSpPr/>
          <p:nvPr/>
        </p:nvGrpSpPr>
        <p:grpSpPr>
          <a:xfrm>
            <a:off x="408039" y="4346680"/>
            <a:ext cx="3578942" cy="806244"/>
            <a:chOff x="953729" y="3611718"/>
            <a:chExt cx="3578942" cy="80624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0BB9CC-776B-423B-9D90-8EB283BEA595}"/>
                </a:ext>
              </a:extLst>
            </p:cNvPr>
            <p:cNvSpPr/>
            <p:nvPr/>
          </p:nvSpPr>
          <p:spPr>
            <a:xfrm>
              <a:off x="953729" y="3611718"/>
              <a:ext cx="806244" cy="80624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E4517F-4C6C-4C2A-8CA9-50869CC733D4}"/>
                </a:ext>
              </a:extLst>
            </p:cNvPr>
            <p:cNvSpPr txBox="1"/>
            <p:nvPr/>
          </p:nvSpPr>
          <p:spPr>
            <a:xfrm>
              <a:off x="1848465" y="3711057"/>
              <a:ext cx="2684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Forest Inventory</a:t>
              </a:r>
              <a:br>
                <a:rPr lang="en-US" dirty="0"/>
              </a:br>
              <a:r>
                <a:rPr lang="en-US" dirty="0"/>
                <a:t>RAW + clean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707326-1ABD-4B7B-8BE7-6F55C94334DD}"/>
              </a:ext>
            </a:extLst>
          </p:cNvPr>
          <p:cNvSpPr txBox="1"/>
          <p:nvPr/>
        </p:nvSpPr>
        <p:spPr>
          <a:xfrm>
            <a:off x="285545" y="1013541"/>
            <a:ext cx="356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01_download_and_prep_data.R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1D594-F00E-40CB-968A-6D3C70A91B82}"/>
              </a:ext>
            </a:extLst>
          </p:cNvPr>
          <p:cNvSpPr/>
          <p:nvPr/>
        </p:nvSpPr>
        <p:spPr>
          <a:xfrm>
            <a:off x="4202473" y="1433052"/>
            <a:ext cx="3654636" cy="4227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456551-98E0-4096-B396-A97AB28BC79D}"/>
              </a:ext>
            </a:extLst>
          </p:cNvPr>
          <p:cNvSpPr txBox="1"/>
          <p:nvPr/>
        </p:nvSpPr>
        <p:spPr>
          <a:xfrm>
            <a:off x="5736303" y="4357922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Stats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D11ED-9DBA-4645-A2F6-32665B345072}"/>
              </a:ext>
            </a:extLst>
          </p:cNvPr>
          <p:cNvSpPr txBox="1"/>
          <p:nvPr/>
        </p:nvSpPr>
        <p:spPr>
          <a:xfrm>
            <a:off x="4271299" y="1013541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02_stats_analysis.R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E7902D-D5DE-4017-A0A5-C4564984EAC9}"/>
              </a:ext>
            </a:extLst>
          </p:cNvPr>
          <p:cNvSpPr/>
          <p:nvPr/>
        </p:nvSpPr>
        <p:spPr>
          <a:xfrm>
            <a:off x="4821903" y="4090419"/>
            <a:ext cx="914400" cy="914400"/>
          </a:xfrm>
          <a:prstGeom prst="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E9B857-9514-4362-B3C4-4BB9D9CAE935}"/>
              </a:ext>
            </a:extLst>
          </p:cNvPr>
          <p:cNvSpPr/>
          <p:nvPr/>
        </p:nvSpPr>
        <p:spPr>
          <a:xfrm>
            <a:off x="4408949" y="1828487"/>
            <a:ext cx="806244" cy="806244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3A1617-9A21-4F6F-93FF-43091A6CC796}"/>
              </a:ext>
            </a:extLst>
          </p:cNvPr>
          <p:cNvSpPr/>
          <p:nvPr/>
        </p:nvSpPr>
        <p:spPr>
          <a:xfrm>
            <a:off x="5608487" y="1823569"/>
            <a:ext cx="806244" cy="806244"/>
          </a:xfrm>
          <a:prstGeom prst="ellipse">
            <a:avLst/>
          </a:prstGeom>
          <a:solidFill>
            <a:schemeClr val="accent2">
              <a:lumMod val="7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F3FF23-C0C5-4F66-A76B-917D07AEA71B}"/>
              </a:ext>
            </a:extLst>
          </p:cNvPr>
          <p:cNvSpPr/>
          <p:nvPr/>
        </p:nvSpPr>
        <p:spPr>
          <a:xfrm>
            <a:off x="6808025" y="1832846"/>
            <a:ext cx="806244" cy="806244"/>
          </a:xfrm>
          <a:prstGeom prst="ellipse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4266BD-F2FC-4E0D-A187-8F15A4A4C5B7}"/>
              </a:ext>
            </a:extLst>
          </p:cNvPr>
          <p:cNvCxnSpPr/>
          <p:nvPr/>
        </p:nvCxnSpPr>
        <p:spPr>
          <a:xfrm>
            <a:off x="8094816" y="5524500"/>
            <a:ext cx="1007804" cy="571500"/>
          </a:xfrm>
          <a:prstGeom prst="bentConnector3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D1C4EB-6CD9-452C-823A-72279C99F326}"/>
              </a:ext>
            </a:extLst>
          </p:cNvPr>
          <p:cNvCxnSpPr/>
          <p:nvPr/>
        </p:nvCxnSpPr>
        <p:spPr>
          <a:xfrm>
            <a:off x="4821903" y="2701414"/>
            <a:ext cx="206478" cy="803786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CF02C8-EDCE-45BD-A517-032A800E4CFE}"/>
              </a:ext>
            </a:extLst>
          </p:cNvPr>
          <p:cNvCxnSpPr>
            <a:cxnSpLocks/>
          </p:cNvCxnSpPr>
          <p:nvPr/>
        </p:nvCxnSpPr>
        <p:spPr>
          <a:xfrm>
            <a:off x="6022966" y="2743201"/>
            <a:ext cx="0" cy="71571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3810F4-FE60-42E6-98E3-DFB850A9FEEA}"/>
              </a:ext>
            </a:extLst>
          </p:cNvPr>
          <p:cNvCxnSpPr>
            <a:cxnSpLocks/>
          </p:cNvCxnSpPr>
          <p:nvPr/>
        </p:nvCxnSpPr>
        <p:spPr>
          <a:xfrm flipH="1">
            <a:off x="6989078" y="2743201"/>
            <a:ext cx="206478" cy="803786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9D91219-2D8F-40B3-BD78-348F373805DE}"/>
              </a:ext>
            </a:extLst>
          </p:cNvPr>
          <p:cNvSpPr/>
          <p:nvPr/>
        </p:nvSpPr>
        <p:spPr>
          <a:xfrm>
            <a:off x="8025990" y="1455176"/>
            <a:ext cx="3873910" cy="4227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5956B6-0699-4830-920C-70AC2A3D9CA0}"/>
              </a:ext>
            </a:extLst>
          </p:cNvPr>
          <p:cNvSpPr txBox="1"/>
          <p:nvPr/>
        </p:nvSpPr>
        <p:spPr>
          <a:xfrm>
            <a:off x="9559820" y="4380046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Stats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EBF974-0B7B-4090-B2B9-762DDEBBB99C}"/>
              </a:ext>
            </a:extLst>
          </p:cNvPr>
          <p:cNvSpPr txBox="1"/>
          <p:nvPr/>
        </p:nvSpPr>
        <p:spPr>
          <a:xfrm>
            <a:off x="8094816" y="1035665"/>
            <a:ext cx="277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03_paper.Rmd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E5C23B-6680-4214-918E-EEAC659EF22C}"/>
              </a:ext>
            </a:extLst>
          </p:cNvPr>
          <p:cNvSpPr/>
          <p:nvPr/>
        </p:nvSpPr>
        <p:spPr>
          <a:xfrm>
            <a:off x="8645420" y="4112543"/>
            <a:ext cx="914400" cy="914400"/>
          </a:xfrm>
          <a:prstGeom prst="rect">
            <a:avLst/>
          </a:prstGeom>
          <a:solidFill>
            <a:srgbClr val="FFC00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7C91AB-EA14-4EE4-AE6C-4CAEE46B2388}"/>
              </a:ext>
            </a:extLst>
          </p:cNvPr>
          <p:cNvSpPr/>
          <p:nvPr/>
        </p:nvSpPr>
        <p:spPr>
          <a:xfrm>
            <a:off x="8232466" y="1850611"/>
            <a:ext cx="806244" cy="806244"/>
          </a:xfrm>
          <a:prstGeom prst="ellipse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C65968-1BF1-4A8C-975A-0675B404C55D}"/>
              </a:ext>
            </a:extLst>
          </p:cNvPr>
          <p:cNvSpPr/>
          <p:nvPr/>
        </p:nvSpPr>
        <p:spPr>
          <a:xfrm>
            <a:off x="8522522" y="2131143"/>
            <a:ext cx="806244" cy="806244"/>
          </a:xfrm>
          <a:prstGeom prst="ellipse">
            <a:avLst/>
          </a:prstGeom>
          <a:solidFill>
            <a:schemeClr val="accent2">
              <a:lumMod val="75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4FA209-6959-46FB-82DB-4AB18FBE128D}"/>
              </a:ext>
            </a:extLst>
          </p:cNvPr>
          <p:cNvSpPr/>
          <p:nvPr/>
        </p:nvSpPr>
        <p:spPr>
          <a:xfrm>
            <a:off x="8884582" y="2467487"/>
            <a:ext cx="806244" cy="806244"/>
          </a:xfrm>
          <a:prstGeom prst="ellipse">
            <a:avLst/>
          </a:prstGeom>
          <a:solidFill>
            <a:srgbClr val="00B050">
              <a:alpha val="1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842A59-E834-4167-A5E6-461653191473}"/>
              </a:ext>
            </a:extLst>
          </p:cNvPr>
          <p:cNvSpPr txBox="1"/>
          <p:nvPr/>
        </p:nvSpPr>
        <p:spPr>
          <a:xfrm>
            <a:off x="9962945" y="2131143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BFA664-450F-4B9D-AE87-CF31B1267AA6}"/>
              </a:ext>
            </a:extLst>
          </p:cNvPr>
          <p:cNvSpPr txBox="1"/>
          <p:nvPr/>
        </p:nvSpPr>
        <p:spPr>
          <a:xfrm>
            <a:off x="9962945" y="3346346"/>
            <a:ext cx="26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7141AA-4BCD-40B3-9E41-85F8F940858A}"/>
              </a:ext>
            </a:extLst>
          </p:cNvPr>
          <p:cNvSpPr txBox="1"/>
          <p:nvPr/>
        </p:nvSpPr>
        <p:spPr>
          <a:xfrm>
            <a:off x="9114911" y="5822335"/>
            <a:ext cx="2772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Final_paper.docx</a:t>
            </a:r>
          </a:p>
        </p:txBody>
      </p:sp>
    </p:spTree>
    <p:extLst>
      <p:ext uri="{BB962C8B-B14F-4D97-AF65-F5344CB8AC3E}">
        <p14:creationId xmlns:p14="http://schemas.microsoft.com/office/powerpoint/2010/main" val="42001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Hurley</dc:creator>
  <cp:lastModifiedBy>Alex Hurley</cp:lastModifiedBy>
  <cp:revision>2</cp:revision>
  <dcterms:created xsi:type="dcterms:W3CDTF">2021-02-03T08:19:58Z</dcterms:created>
  <dcterms:modified xsi:type="dcterms:W3CDTF">2021-02-03T08:33:57Z</dcterms:modified>
</cp:coreProperties>
</file>