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A2A9-4FD4-4421-8C44-6194E8031CF2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7D7-4895-4C42-A58B-021AF4CB4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6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A2A9-4FD4-4421-8C44-6194E8031CF2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7D7-4895-4C42-A58B-021AF4CB4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50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A2A9-4FD4-4421-8C44-6194E8031CF2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7D7-4895-4C42-A58B-021AF4CB4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0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A2A9-4FD4-4421-8C44-6194E8031CF2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7D7-4895-4C42-A58B-021AF4CB4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76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A2A9-4FD4-4421-8C44-6194E8031CF2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7D7-4895-4C42-A58B-021AF4CB4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94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A2A9-4FD4-4421-8C44-6194E8031CF2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7D7-4895-4C42-A58B-021AF4CB4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47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A2A9-4FD4-4421-8C44-6194E8031CF2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7D7-4895-4C42-A58B-021AF4CB4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65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A2A9-4FD4-4421-8C44-6194E8031CF2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7D7-4895-4C42-A58B-021AF4CB4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40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A2A9-4FD4-4421-8C44-6194E8031CF2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7D7-4895-4C42-A58B-021AF4CB4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83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A2A9-4FD4-4421-8C44-6194E8031CF2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7D7-4895-4C42-A58B-021AF4CB4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2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A2A9-4FD4-4421-8C44-6194E8031CF2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27D7-4895-4C42-A58B-021AF4CB4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40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A2A9-4FD4-4421-8C44-6194E8031CF2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B27D7-4895-4C42-A58B-021AF4CB4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3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Индивидуальный проект: «Рейтинг учащихся»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60464" y="6135624"/>
            <a:ext cx="5431536" cy="7223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IT-CUBE </a:t>
            </a:r>
            <a:r>
              <a:rPr lang="ru-RU" dirty="0" smtClean="0"/>
              <a:t>Михайловск</a:t>
            </a:r>
          </a:p>
          <a:p>
            <a:r>
              <a:rPr lang="ru-RU" dirty="0" smtClean="0"/>
              <a:t>Педагог доп. образования: </a:t>
            </a:r>
            <a:r>
              <a:rPr lang="ru-RU" dirty="0" err="1" smtClean="0"/>
              <a:t>Непретимов</a:t>
            </a:r>
            <a:r>
              <a:rPr lang="ru-RU" dirty="0" smtClean="0"/>
              <a:t> А.Е.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2064" cy="12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Пользователь </a:t>
            </a:r>
            <a:r>
              <a:rPr lang="en-US" dirty="0" smtClean="0"/>
              <a:t>– teacher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93992" y="1844490"/>
            <a:ext cx="4559808" cy="4467410"/>
          </a:xfrm>
        </p:spPr>
        <p:txBody>
          <a:bodyPr/>
          <a:lstStyle/>
          <a:p>
            <a:r>
              <a:rPr lang="ru-RU" dirty="0" smtClean="0"/>
              <a:t>Чтобы изменить рейтинг ученика, необходимо нажать на него в таблице, после чего в поле </a:t>
            </a:r>
            <a:r>
              <a:rPr lang="en-US" dirty="0" smtClean="0"/>
              <a:t>“score”</a:t>
            </a:r>
            <a:r>
              <a:rPr lang="ru-RU" dirty="0" smtClean="0"/>
              <a:t> ввести количество начисляемых баллов</a:t>
            </a:r>
          </a:p>
          <a:p>
            <a:r>
              <a:rPr lang="ru-RU" dirty="0" smtClean="0"/>
              <a:t>Для добавления нового ученика необходимо нажать «+» и ввести ФИО и группу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2344774" cy="44941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390" y="1844490"/>
            <a:ext cx="2334163" cy="44674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72064" cy="12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ru-RU" dirty="0" smtClean="0"/>
              <a:t>Разработано клиент-серверное приложение «Рейтинг учащихся». Проект позволяет внедрить в образовательный процесс соревновательный элемент, что повысит мотивацию учащихся.</a:t>
            </a:r>
          </a:p>
          <a:p>
            <a:pPr marL="514350" indent="-514350">
              <a:buAutoNum type="arabicParenR"/>
            </a:pPr>
            <a:r>
              <a:rPr lang="ru-RU" dirty="0" smtClean="0"/>
              <a:t>При разработке проекта выполнены все требования: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 Загрузка данных с сервера осуществляется в отдельном потоке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 Для осуществления </a:t>
            </a:r>
            <a:r>
              <a:rPr lang="en-US" dirty="0" smtClean="0"/>
              <a:t>REST </a:t>
            </a:r>
            <a:r>
              <a:rPr lang="ru-RU" dirty="0" smtClean="0"/>
              <a:t>взаимодействия использована библиотека </a:t>
            </a:r>
            <a:r>
              <a:rPr lang="en-US" dirty="0" smtClean="0"/>
              <a:t>Retrofit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ru-RU" dirty="0" smtClean="0"/>
              <a:t>База данных учащихся хранится на сервере в </a:t>
            </a:r>
            <a:r>
              <a:rPr lang="en-US" dirty="0" smtClean="0"/>
              <a:t>MySQL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2064" cy="12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1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Мобильное приложение «Рейтинг учащихся»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Одной из основных проблем образования является отсутствие у обучающихся мотивации. А когда речь идет об освоении материала повышенной сложности, простого интереса не всегда хватает. </a:t>
            </a:r>
          </a:p>
          <a:p>
            <a:r>
              <a:rPr lang="ru-RU" dirty="0" smtClean="0"/>
              <a:t>«</a:t>
            </a:r>
            <a:r>
              <a:rPr lang="ru-RU" dirty="0" smtClean="0"/>
              <a:t>Рейтинг учащихся», позволит повысить уровень мотивации у детей, за счет добавления в учебный процесс соревновательного элемента. Постоянный доступ к рейтинговой таблице ярче продемонстрирует прогресс каждого.  </a:t>
            </a:r>
            <a:endParaRPr lang="ru-RU" dirty="0" smtClean="0"/>
          </a:p>
          <a:p>
            <a:r>
              <a:rPr lang="ru-RU" dirty="0"/>
              <a:t>Разработанное приложение позволяет преподавателю начислять баллы за выполнение заданий, посещение, помощь товарищам и т.д., а ученикам отслеживать свою позицию относительно других учащихся в рейтинговой таблице.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2064" cy="12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1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Требования к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Необходимо использовать </a:t>
            </a:r>
            <a:r>
              <a:rPr lang="ru-RU" dirty="0" err="1"/>
              <a:t>многопоточность</a:t>
            </a:r>
            <a:endParaRPr lang="ru-RU" dirty="0"/>
          </a:p>
          <a:p>
            <a:r>
              <a:rPr lang="ru-RU" dirty="0"/>
              <a:t>Необходимо использовать (БД + любую стороннюю библиотеку) ИЛИ сервисы </a:t>
            </a:r>
            <a:r>
              <a:rPr lang="ru-RU" dirty="0" err="1"/>
              <a:t>Firebase</a:t>
            </a:r>
            <a:endParaRPr lang="ru-RU" dirty="0"/>
          </a:p>
          <a:p>
            <a:r>
              <a:rPr lang="ru-RU" dirty="0"/>
              <a:t>Приложение выполняет только заявленные функции, безопасно и не содержит вредоносного кода.</a:t>
            </a:r>
          </a:p>
          <a:p>
            <a:r>
              <a:rPr lang="ru-RU" dirty="0"/>
              <a:t>Запускается на мобильном устройстве с</a:t>
            </a:r>
          </a:p>
          <a:p>
            <a:pPr lvl="1"/>
            <a:r>
              <a:rPr lang="ru-RU" dirty="0"/>
              <a:t>ОС </a:t>
            </a:r>
            <a:r>
              <a:rPr lang="ru-RU" dirty="0" err="1"/>
              <a:t>Android</a:t>
            </a:r>
            <a:r>
              <a:rPr lang="ru-RU" dirty="0"/>
              <a:t> версии 5.0 и выше;</a:t>
            </a:r>
          </a:p>
          <a:p>
            <a:pPr lvl="1"/>
            <a:r>
              <a:rPr lang="ru-RU" dirty="0"/>
              <a:t>разрешением экрана от 480*340 до 1920*1080 </a:t>
            </a:r>
            <a:r>
              <a:rPr lang="ru-RU" dirty="0" err="1"/>
              <a:t>px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объемом оперативной памяти от 512 Мб;</a:t>
            </a:r>
          </a:p>
          <a:p>
            <a:pPr lvl="1"/>
            <a:r>
              <a:rPr lang="ru-RU" dirty="0"/>
              <a:t>центральным процессором с одноядерной архитектурой и тактовой частотой от 800 </a:t>
            </a:r>
            <a:r>
              <a:rPr lang="ru-RU" dirty="0" err="1"/>
              <a:t>Мгц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свободным пространством в системной области устройства до 128 Мб, областью хранения информации пользователя до 1Гб;</a:t>
            </a:r>
          </a:p>
          <a:p>
            <a:pPr lvl="1"/>
            <a:r>
              <a:rPr lang="ru-RU" dirty="0"/>
              <a:t>отсутствием </a:t>
            </a:r>
            <a:r>
              <a:rPr lang="ru-RU" dirty="0" err="1"/>
              <a:t>root</a:t>
            </a:r>
            <a:r>
              <a:rPr lang="ru-RU" dirty="0"/>
              <a:t>-доступа к операционной системе.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2064" cy="12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6456" y="4818888"/>
            <a:ext cx="5132832" cy="1687258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762887"/>
            <a:ext cx="6515100" cy="4210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2064" cy="12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4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Граф состояний алгоритма управления  </a:t>
            </a:r>
            <a:r>
              <a:rPr lang="en-US" dirty="0" smtClean="0"/>
              <a:t>Androi</a:t>
            </a:r>
            <a:r>
              <a:rPr lang="en-US" dirty="0"/>
              <a:t>d</a:t>
            </a:r>
            <a:r>
              <a:rPr lang="en-US" dirty="0" smtClean="0"/>
              <a:t> </a:t>
            </a:r>
            <a:r>
              <a:rPr lang="ru-RU" dirty="0" smtClean="0"/>
              <a:t>приложением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4248" y="5550407"/>
            <a:ext cx="8446008" cy="110204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54" y="1785175"/>
            <a:ext cx="8753475" cy="48672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2064" cy="12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2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Граф состояний алгоритма управления серверным приложением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7760" y="2999231"/>
            <a:ext cx="10064496" cy="88258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" y="2483548"/>
            <a:ext cx="11639550" cy="2238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2064" cy="12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6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Стартовые </a:t>
            </a:r>
            <a:r>
              <a:rPr lang="en-US" dirty="0" smtClean="0"/>
              <a:t>activity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48272" y="1993391"/>
            <a:ext cx="4605528" cy="4183571"/>
          </a:xfrm>
        </p:spPr>
        <p:txBody>
          <a:bodyPr/>
          <a:lstStyle/>
          <a:p>
            <a:r>
              <a:rPr lang="ru-RU" dirty="0" smtClean="0"/>
              <a:t>Приложение предусматривает использование учащимися и преподавателями</a:t>
            </a:r>
          </a:p>
          <a:p>
            <a:r>
              <a:rPr lang="ru-RU" dirty="0" smtClean="0"/>
              <a:t>В зависимости от того, кто работает с приложением, предоставляется разный набор возможностей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39" y="1825625"/>
            <a:ext cx="2264065" cy="43513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36" y="1825625"/>
            <a:ext cx="2292274" cy="435133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72064" cy="12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Пользователь </a:t>
            </a:r>
            <a:r>
              <a:rPr lang="en-US" dirty="0" smtClean="0"/>
              <a:t>- student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87368" y="2996057"/>
            <a:ext cx="5894832" cy="4220147"/>
          </a:xfrm>
        </p:spPr>
        <p:txBody>
          <a:bodyPr/>
          <a:lstStyle/>
          <a:p>
            <a:r>
              <a:rPr lang="ru-RU" dirty="0" smtClean="0"/>
              <a:t>Ученикам доступна возможность просмотра таблицы рейтинга курса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52" y="1690688"/>
            <a:ext cx="2291089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2064" cy="12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7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Пользователь </a:t>
            </a:r>
            <a:r>
              <a:rPr lang="en-US" dirty="0" smtClean="0"/>
              <a:t>– teacher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0880" y="1836927"/>
            <a:ext cx="4312920" cy="4340035"/>
          </a:xfrm>
        </p:spPr>
        <p:txBody>
          <a:bodyPr/>
          <a:lstStyle/>
          <a:p>
            <a:r>
              <a:rPr lang="ru-RU" dirty="0" smtClean="0"/>
              <a:t>Чтобы получить доступ к функционалу преподавателя необходимо ввести пароль, после этого откроется доступ к рейтинговой таблице учащихся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928"/>
            <a:ext cx="2334768" cy="44749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848" y="1844490"/>
            <a:ext cx="2387346" cy="44674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72064" cy="12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505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335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Индивидуальный проект: «Рейтинг учащихся»</vt:lpstr>
      <vt:lpstr>Мобильное приложение «Рейтинг учащихся» </vt:lpstr>
      <vt:lpstr>Требования к проекту</vt:lpstr>
      <vt:lpstr>Архитектура</vt:lpstr>
      <vt:lpstr>Граф состояний алгоритма управления  Android приложением</vt:lpstr>
      <vt:lpstr>Граф состояний алгоритма управления серверным приложением</vt:lpstr>
      <vt:lpstr>Стартовые activity</vt:lpstr>
      <vt:lpstr>Пользователь - student</vt:lpstr>
      <vt:lpstr>Пользователь – teacher </vt:lpstr>
      <vt:lpstr>Пользователь – teacher </vt:lpstr>
      <vt:lpstr>Результат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проект: «Рейтинг учащихся»</dc:title>
  <dc:creator>IT-Cube_Nepretimov</dc:creator>
  <cp:lastModifiedBy>IT-Cube_Nepretimov</cp:lastModifiedBy>
  <cp:revision>18</cp:revision>
  <dcterms:created xsi:type="dcterms:W3CDTF">2020-01-08T11:28:37Z</dcterms:created>
  <dcterms:modified xsi:type="dcterms:W3CDTF">2020-01-09T11:19:24Z</dcterms:modified>
</cp:coreProperties>
</file>