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00" d="100"/>
          <a:sy n="100" d="100"/>
        </p:scale>
        <p:origin x="-18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2D3A-CDD8-4B66-AB9D-0165FB718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A002-6650-490C-BAAD-47540EB0F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4C0-FE00-4596-A180-8377DFBE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DB34-8DDE-4211-B63C-C75A8F18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177F-9734-46FD-9FFD-77C669D7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0D63-7805-4F47-B2AC-F9EDF517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1A873-69E9-4075-B647-B187AD47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96F9-2486-431A-887E-02FEE9B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1B5D-07C6-4F1E-B43C-79C8ABA5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D21E-1B00-4639-BF0B-9EBCEC17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5A548-FC28-4281-A261-6EC15FBE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3B9D-F886-4F88-8623-F0481E77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E0AD-6B9A-45A9-B2D6-42E5E582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758C-A34B-433B-9B38-D85E220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F471-25FA-40B7-9377-8A8D39CA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F6B6-CE7E-49C1-BF92-7A7C9AC8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00BF-4CCF-4ED2-A5C0-2EFB22A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5B35-CBF1-44C5-9878-19E0F45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DABA-BF1B-43B3-B6BD-90ED382C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A1E9-2B83-427D-A33C-3319209B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DE41-C03B-463A-95AF-25F9F1D3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994E-33EA-4A07-92D5-3818F180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6099-256A-4B63-9714-FF8E3DF1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1AC4-F4A5-472F-BEA9-30561046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30AA-FB1C-4763-8A79-9769A321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5602-55EF-4882-A7BF-36E6B74A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6BD9-871A-4C18-BC6C-2003D9B71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B4A7-1E6D-4512-97B3-5646F775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33E0-5C21-49D0-9F27-C2B2BB71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5E52-34C8-4CEF-9999-0CD029A4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B47A-F8A1-4A7E-9106-FF606600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142F-9E0A-4295-9E61-0A75250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72767-873D-4059-8FFF-390D7AB3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C9E89-0A36-4CA6-AF35-CD773E23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203C9-AD9F-4DA4-A326-A45F4E651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F95B7-7806-4ED8-AA5D-53BCF3594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1F00-8721-4C8A-B2DF-EAF4D5A1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DBF2E-D64C-4622-BA2C-65BCDA4A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FC9A0-439C-42B3-B53A-88328827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CBAF-7D10-4A47-9062-A29514B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404F5-8823-4A89-AE80-8D5AF964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31DC-E0ED-46B7-8B3F-610AD603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72FA-899F-4D2B-A01C-0CCE7BD8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CA708-2F53-4A58-83AF-5E7C5E37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8C5C6-0594-4CEE-933D-0C9F7E39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95E4-D469-4E2C-8532-4DB3536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070D-E265-4208-9673-F6042963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6846-3DA5-4AB1-8B2C-E4DD97B1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0E53-492B-4D51-8D7F-6660C65D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24FC-2F1B-4590-84FA-6990233C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98EA5-FC38-4B81-92AC-5E4FF820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A50E0-7144-44EA-B987-AC3803C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66D7-29F0-412A-8158-866214A7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15567-C1E3-47B3-95F5-A43271EFC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F33A-FB48-4A06-9962-B876996C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1070C-9826-412C-9FF2-142D4235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471B2-2D12-4D59-98A1-25ADA5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B920F-1F16-4381-BFCA-E17C74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51FDE-98F7-433B-9B43-0CFAA95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BAADD-F0AB-42C3-9262-1FD48F44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0A1B-6AFF-46FC-9F60-54E16154C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BEDE-4955-41A4-9BE1-E33B719831A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62FF-2AE5-4733-8C89-C87D6E50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B8EE-C855-4B64-8F37-F7604F560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4709-50FE-4855-9D54-9D82F8B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1F3971-7C0B-4FEB-A8E9-D2D00460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0" y="990259"/>
            <a:ext cx="4153480" cy="4877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523566-7C6B-468E-A70D-E343387C59AD}"/>
              </a:ext>
            </a:extLst>
          </p:cNvPr>
          <p:cNvSpPr/>
          <p:nvPr/>
        </p:nvSpPr>
        <p:spPr>
          <a:xfrm>
            <a:off x="4333875" y="1628775"/>
            <a:ext cx="1847850" cy="180975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7BBBC-9C3A-4BFC-BDCD-119387C0C1EF}"/>
              </a:ext>
            </a:extLst>
          </p:cNvPr>
          <p:cNvSpPr/>
          <p:nvPr/>
        </p:nvSpPr>
        <p:spPr>
          <a:xfrm>
            <a:off x="4333875" y="2771775"/>
            <a:ext cx="1847850" cy="180975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3655CC-BEA3-48B0-9920-8A4E20020D46}"/>
              </a:ext>
            </a:extLst>
          </p:cNvPr>
          <p:cNvSpPr/>
          <p:nvPr/>
        </p:nvSpPr>
        <p:spPr>
          <a:xfrm>
            <a:off x="4343400" y="3343275"/>
            <a:ext cx="1847850" cy="180975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7CD832-5695-437A-8823-A4CA80BA7F88}"/>
              </a:ext>
            </a:extLst>
          </p:cNvPr>
          <p:cNvSpPr/>
          <p:nvPr/>
        </p:nvSpPr>
        <p:spPr>
          <a:xfrm>
            <a:off x="4343400" y="3648075"/>
            <a:ext cx="1847850" cy="323850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937F86-CAD3-4127-86EE-E7EFFE8D6B32}"/>
              </a:ext>
            </a:extLst>
          </p:cNvPr>
          <p:cNvSpPr/>
          <p:nvPr/>
        </p:nvSpPr>
        <p:spPr>
          <a:xfrm>
            <a:off x="4343400" y="4076700"/>
            <a:ext cx="1847850" cy="180975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Weberg</dc:creator>
  <cp:lastModifiedBy>Scott Weberg</cp:lastModifiedBy>
  <cp:revision>2</cp:revision>
  <dcterms:created xsi:type="dcterms:W3CDTF">2018-10-29T22:53:40Z</dcterms:created>
  <dcterms:modified xsi:type="dcterms:W3CDTF">2018-10-29T23:13:44Z</dcterms:modified>
</cp:coreProperties>
</file>