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89E94EA-25D8-444B-893A-2F7C0E2EA218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30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94EA-25D8-444B-893A-2F7C0E2EA218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2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94EA-25D8-444B-893A-2F7C0E2EA218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623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94EA-25D8-444B-893A-2F7C0E2EA218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93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94EA-25D8-444B-893A-2F7C0E2EA218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08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94EA-25D8-444B-893A-2F7C0E2EA218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16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94EA-25D8-444B-893A-2F7C0E2EA218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17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94EA-25D8-444B-893A-2F7C0E2EA218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41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94EA-25D8-444B-893A-2F7C0E2EA218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47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94EA-25D8-444B-893A-2F7C0E2EA218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40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94EA-25D8-444B-893A-2F7C0E2EA218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87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89E94EA-25D8-444B-893A-2F7C0E2EA218}" type="datetimeFigureOut">
              <a:rPr lang="pt-BR" smtClean="0"/>
              <a:t>16/06/2019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45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EPtratamento/Tratamento-Efetivo/blob/master/CONSULTAS/imagens%20consultas/L%C3%B3gico_tratamento_efetivo.png" TargetMode="External"/><Relationship Id="rId2" Type="http://schemas.openxmlformats.org/officeDocument/2006/relationships/hyperlink" Target="https://github.com/AEPtratamento/Tratamento-Efetivo/blob/master/CONSULTAS/imagens%20consultas/Modelo_Conceitual_tratamento_efetivo.p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EPtratamento/Tratamento-Efetivo/blob/master/SLIDES/Tratamento_efetivo_Relatorios_BD1.ipynb" TargetMode="External"/><Relationship Id="rId2" Type="http://schemas.openxmlformats.org/officeDocument/2006/relationships/hyperlink" Target="http://localhost:8888/notebooks/Tratamento_efetivo_Relatorios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Tratamento efetivo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Ana Carolina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Ichimura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Emanuel Medeiros Claudino</a:t>
            </a:r>
          </a:p>
          <a:p>
            <a:pPr algn="l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Pedro Henrique Moura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27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do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2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pt-BR" sz="3000" dirty="0" smtClean="0">
                <a:latin typeface="+mj-lt"/>
                <a:cs typeface="Arial" panose="020B0604020202020204" pitchFamily="34" charset="0"/>
              </a:rPr>
              <a:t>Ser uma plataforma voltada a área da saúde, fornecendo a possibilidade dos pacientes de consultarem informações relacionadas aos tratamentos finalizados ou que estão em andamento.</a:t>
            </a:r>
          </a:p>
          <a:p>
            <a:pPr algn="just"/>
            <a:endParaRPr lang="pt-BR" sz="3000" dirty="0" smtClean="0">
              <a:latin typeface="+mj-lt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3000" dirty="0" smtClean="0">
                <a:latin typeface="+mj-lt"/>
                <a:cs typeface="Arial" panose="020B0604020202020204" pitchFamily="34" charset="0"/>
              </a:rPr>
              <a:t> Em cada tratamento será possível consultar os medicamentos usados, médico responsável, hospital e qual doença está sendo tratada.</a:t>
            </a:r>
          </a:p>
        </p:txBody>
      </p:sp>
    </p:spTree>
    <p:extLst>
      <p:ext uri="{BB962C8B-B14F-4D97-AF65-F5344CB8AC3E}">
        <p14:creationId xmlns:p14="http://schemas.microsoft.com/office/powerpoint/2010/main" val="13176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Fluxos de informação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 smtClean="0"/>
              <a:t> Tratamento: Tabela contendo todas informações relacionadas ao tratamento.</a:t>
            </a:r>
          </a:p>
          <a:p>
            <a:endParaRPr lang="pt-BR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 smtClean="0"/>
              <a:t> Paciente: Tabela com os dados cadastrais da pessoa.</a:t>
            </a:r>
          </a:p>
          <a:p>
            <a:endParaRPr lang="pt-BR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 smtClean="0"/>
              <a:t> </a:t>
            </a:r>
            <a:r>
              <a:rPr lang="pt-BR" sz="2400" dirty="0" err="1" smtClean="0"/>
              <a:t>Indisposicao</a:t>
            </a:r>
            <a:r>
              <a:rPr lang="pt-BR" sz="2400" dirty="0" smtClean="0"/>
              <a:t>: Tabela contendo as doenças que alguns pacientes tratam.</a:t>
            </a:r>
          </a:p>
          <a:p>
            <a:endParaRPr lang="pt-BR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 smtClean="0"/>
              <a:t> Medico: Tabela com as principais informações do médico.</a:t>
            </a:r>
          </a:p>
          <a:p>
            <a:endParaRPr lang="pt-BR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 smtClean="0"/>
              <a:t> Especialidade: Tabela contendo todas especialidades do médico.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9184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Informações fornecidas pelo sistema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 Número de pessoas que possuem uma determinada doença e estão tratando ou que já finalizaram o tratamento.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 Estados que possuem maior incidência de uma doença, baseado no número de tratamentos finalizados ou em andamento.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 </a:t>
            </a:r>
            <a:r>
              <a:rPr lang="pt-BR" sz="2400" dirty="0" smtClean="0"/>
              <a:t>Verificar quais doenças afetam mais os pacientes, levando em consideração o sexo da pessoa.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  Principais hospitais por tratar um tipo especifico de doença.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 </a:t>
            </a:r>
            <a:r>
              <a:rPr lang="pt-BR" sz="2400" dirty="0" smtClean="0"/>
              <a:t>Medicamentos mais usados em tratamentos específicos.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conceitual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645" y="2286000"/>
            <a:ext cx="8548847" cy="4022725"/>
          </a:xfrm>
        </p:spPr>
      </p:pic>
    </p:spTree>
    <p:extLst>
      <p:ext uri="{BB962C8B-B14F-4D97-AF65-F5344CB8AC3E}">
        <p14:creationId xmlns:p14="http://schemas.microsoft.com/office/powerpoint/2010/main" val="90498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lógico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344178"/>
            <a:ext cx="9720262" cy="3906368"/>
          </a:xfrm>
        </p:spPr>
      </p:pic>
    </p:spTree>
    <p:extLst>
      <p:ext uri="{BB962C8B-B14F-4D97-AF65-F5344CB8AC3E}">
        <p14:creationId xmlns:p14="http://schemas.microsoft.com/office/powerpoint/2010/main" val="233308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conceitual e lógico: link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Modelo conceitual: 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github.com/AEPtratamento/Tratamento-Efetivo/blob/master/CONSULTAS/imagens%20consultas/Modelo_Conceitual_tratamento_efetivo.png</a:t>
            </a:r>
            <a:endParaRPr lang="pt-BR" dirty="0" smtClean="0"/>
          </a:p>
          <a:p>
            <a:r>
              <a:rPr lang="pt-BR" dirty="0" smtClean="0"/>
              <a:t>Modelo lógico: </a:t>
            </a:r>
            <a:r>
              <a:rPr lang="pt-BR" dirty="0">
                <a:hlinkClick r:id="rId3"/>
              </a:rPr>
              <a:t>https://github.com/AEPtratamento/Tratamento-Efetivo/blob/master/CONSULTAS/imagens%20consultas/L%C3%B3gico_tratamento_efetivo.png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688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Relatórios do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1917700"/>
            <a:ext cx="9720073" cy="4391660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Número de pessoas realizando tratamentos em andamento.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Quantidade de tratamentos finalizados nos hospitais.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 Número de tratamentos em andamento em cada hospital.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Relatório contendo a média de duração dos tratamentos.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Quantidade de medicamentos usados por um paciente em cada tratamento.</a:t>
            </a:r>
            <a:endParaRPr lang="pt-BR" sz="2400" dirty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692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Relatórios </a:t>
            </a:r>
            <a:r>
              <a:rPr lang="pt-BR" dirty="0" err="1" smtClean="0"/>
              <a:t>jupyter</a:t>
            </a:r>
            <a:r>
              <a:rPr lang="pt-BR" dirty="0" smtClean="0"/>
              <a:t> notebook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localhost:8888/notebooks/Tratamento_efetivo_Relatorios.ipynb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github.com/AEPtratamento/Tratamento-Efetivo/blob/master/SLIDES/Tratamento_efetivo_Relatorios_BD1.ipynb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68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67</TotalTime>
  <Words>281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Tw Cen MT</vt:lpstr>
      <vt:lpstr>Tw Cen MT Condensed</vt:lpstr>
      <vt:lpstr>Wingdings 3</vt:lpstr>
      <vt:lpstr>Integral</vt:lpstr>
      <vt:lpstr>Tratamento efetivo</vt:lpstr>
      <vt:lpstr>Proposta do sistema</vt:lpstr>
      <vt:lpstr>Fluxos de informação</vt:lpstr>
      <vt:lpstr>Informações fornecidas pelo sistema </vt:lpstr>
      <vt:lpstr>Modelo conceitual</vt:lpstr>
      <vt:lpstr>Modelo lógico</vt:lpstr>
      <vt:lpstr>Modelo conceitual e lógico: link</vt:lpstr>
      <vt:lpstr>Relatórios do sistema</vt:lpstr>
      <vt:lpstr>Relatórios jupyter notebook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Tratamento efetivo</dc:title>
  <dc:creator>Emanuel Medeiros</dc:creator>
  <cp:lastModifiedBy>Emanuel Medeiros</cp:lastModifiedBy>
  <cp:revision>9</cp:revision>
  <dcterms:created xsi:type="dcterms:W3CDTF">2019-06-16T23:12:15Z</dcterms:created>
  <dcterms:modified xsi:type="dcterms:W3CDTF">2019-06-17T02:27:02Z</dcterms:modified>
</cp:coreProperties>
</file>