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  <p:sldMasterId id="2147484113" r:id="rId2"/>
    <p:sldMasterId id="2147484819" r:id="rId3"/>
  </p:sldMasterIdLst>
  <p:notesMasterIdLst>
    <p:notesMasterId r:id="rId20"/>
  </p:notesMasterIdLst>
  <p:sldIdLst>
    <p:sldId id="256" r:id="rId4"/>
    <p:sldId id="257" r:id="rId5"/>
    <p:sldId id="258" r:id="rId6"/>
    <p:sldId id="262" r:id="rId7"/>
    <p:sldId id="259" r:id="rId8"/>
    <p:sldId id="265" r:id="rId9"/>
    <p:sldId id="260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6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0D01-BAF9-43B6-99FB-E2C4D3AC2AD9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028A2-E58B-4721-8BFD-8F67CC6D1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7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028A2-E58B-4721-8BFD-8F67CC6D17E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45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7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89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0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2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9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4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944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0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7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38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806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195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71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83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6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07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235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7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53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20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9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90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52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4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5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94EA-25D8-444B-893A-2F7C0E2EA218}" type="datetimeFigureOut">
              <a:rPr lang="pt-BR" smtClean="0"/>
              <a:t>17/06/2019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2826-4DDD-498D-AF07-67C01799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8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tratamento/Tratamento-Efetivo/blob/master/CONSULTAS/imagens%20consultas/L%C3%B3gico_tratamento_efetivo.png" TargetMode="External"/><Relationship Id="rId2" Type="http://schemas.openxmlformats.org/officeDocument/2006/relationships/hyperlink" Target="https://github.com/AEPtratamento/Tratamento-Efetivo/blob/master/CONSULTAS/imagens%20consultas/Modelo_Conceitual_tratamento_efetivo.png" TargetMode="Externa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tratamento/Tratamento-Efetivo/blob/master/SLIDES/Tratamento_efetivo_Relatorios_BD1.ipynb" TargetMode="External"/><Relationship Id="rId2" Type="http://schemas.openxmlformats.org/officeDocument/2006/relationships/hyperlink" Target="http://localhost:8888/notebooks/Tratamento_efetivo_Relatorios.ipynb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000" dirty="0" smtClean="0">
                <a:latin typeface="Arial" panose="020B0604020202020204" pitchFamily="34" charset="0"/>
                <a:cs typeface="Arial" panose="020B0604020202020204" pitchFamily="34" charset="0"/>
              </a:rPr>
              <a:t>Tratamento efetivo</a:t>
            </a:r>
            <a:endParaRPr lang="pt-BR" sz="7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carolina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ichimura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Emanuel Medeiros </a:t>
            </a:r>
          </a:p>
          <a:p>
            <a:pPr algn="l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Pedro Henrique moura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Número de pessoas por tratamento em andamento</a:t>
            </a:r>
            <a:endParaRPr lang="pt-BR" sz="2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27" y="2508703"/>
            <a:ext cx="6514693" cy="43492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16" y="-3007"/>
            <a:ext cx="327705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Número de tratamentos em um estado</a:t>
            </a:r>
            <a:endParaRPr lang="pt-BR" sz="25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4" y="2631564"/>
            <a:ext cx="6219876" cy="42264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03" y="44355"/>
            <a:ext cx="2732559" cy="25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Tratamentos por hospital (concluídos ou não) 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15491"/>
            <a:ext cx="7218218" cy="41425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225554"/>
            <a:ext cx="554432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Média de duração dos tratamentos</a:t>
            </a:r>
            <a:endParaRPr lang="pt-BR" sz="25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48" y="1338163"/>
            <a:ext cx="3168058" cy="3801873"/>
          </a:xfrm>
        </p:spPr>
      </p:pic>
    </p:spTree>
    <p:extLst>
      <p:ext uri="{BB962C8B-B14F-4D97-AF65-F5344CB8AC3E}">
        <p14:creationId xmlns:p14="http://schemas.microsoft.com/office/powerpoint/2010/main" val="16978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5" y="2382982"/>
            <a:ext cx="4087092" cy="2313709"/>
          </a:xfrm>
        </p:spPr>
        <p:txBody>
          <a:bodyPr>
            <a:normAutofit/>
          </a:bodyPr>
          <a:lstStyle/>
          <a:p>
            <a:pPr algn="l"/>
            <a:r>
              <a:rPr lang="pt-BR" sz="2500" dirty="0" smtClean="0"/>
              <a:t>Quantidade de medicamentos usados pelo paciente em cada tratamento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46" y="2535382"/>
            <a:ext cx="5887272" cy="42773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619444"/>
            <a:ext cx="7356763" cy="16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 e lógico: link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conceitual: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github.com/AEPtratamento/Tratamento-Efetivo/blob/master/CONSULTAS/imagens%20consultas/Modelo_Conceitual_tratamento_efetivo.png</a:t>
            </a:r>
            <a:endParaRPr lang="pt-BR" dirty="0" smtClean="0"/>
          </a:p>
          <a:p>
            <a:r>
              <a:rPr lang="pt-BR" dirty="0" smtClean="0"/>
              <a:t>Modelo lógico: </a:t>
            </a:r>
            <a:r>
              <a:rPr lang="pt-BR" dirty="0">
                <a:hlinkClick r:id="rId3"/>
              </a:rPr>
              <a:t>https://github.com/AEPtratamento/Tratamento-Efetivo/blob/master/CONSULTAS/imagens%20consultas/L%C3%B3gico_tratamento_efetivo.png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8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</a:t>
            </a:r>
            <a:r>
              <a:rPr lang="pt-BR" dirty="0" err="1" smtClean="0"/>
              <a:t>jupyter</a:t>
            </a:r>
            <a:r>
              <a:rPr lang="pt-BR" dirty="0" smtClean="0"/>
              <a:t> notebook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localhost:8888/notebooks/Tratamento_efetivo_Relatorios.ipynb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github.com/AEPtratamento/Tratamento-Efetivo/blob/master/SLIDES/Tratamento_efetivo_Relatorios_BD1.ipynb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Proposta do sistema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+mj-lt"/>
                <a:cs typeface="Arial" panose="020B0604020202020204" pitchFamily="34" charset="0"/>
              </a:rPr>
              <a:t> Ser uma plataforma voltada a área da saúde, fornecendo a possibilidade dos pacientes de consultarem informações relacionadas aos tratamentos finalizados ou que estão em </a:t>
            </a:r>
            <a:r>
              <a:rPr lang="pt-BR" sz="2200" dirty="0" smtClean="0">
                <a:latin typeface="+mj-lt"/>
                <a:cs typeface="Arial" panose="020B0604020202020204" pitchFamily="34" charset="0"/>
              </a:rPr>
              <a:t>andamento.</a:t>
            </a:r>
          </a:p>
          <a:p>
            <a:pPr marL="0" indent="0" algn="just">
              <a:buNone/>
            </a:pPr>
            <a:endParaRPr lang="pt-BR" sz="22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200" dirty="0" smtClean="0">
              <a:latin typeface="+mj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200" dirty="0" smtClean="0">
                <a:latin typeface="+mj-lt"/>
                <a:cs typeface="Arial" panose="020B0604020202020204" pitchFamily="34" charset="0"/>
              </a:rPr>
              <a:t> Em cada tratamento será possível consultar </a:t>
            </a:r>
            <a:r>
              <a:rPr lang="pt-BR" sz="2200" dirty="0" smtClean="0">
                <a:latin typeface="+mj-lt"/>
                <a:cs typeface="Arial" panose="020B0604020202020204" pitchFamily="34" charset="0"/>
              </a:rPr>
              <a:t>os medicamentos </a:t>
            </a:r>
            <a:r>
              <a:rPr lang="pt-BR" sz="2200" dirty="0" smtClean="0">
                <a:latin typeface="+mj-lt"/>
                <a:cs typeface="Arial" panose="020B0604020202020204" pitchFamily="34" charset="0"/>
              </a:rPr>
              <a:t>usados, médico responsável, hospital e qual doença está sendo tratada.</a:t>
            </a:r>
          </a:p>
        </p:txBody>
      </p:sp>
    </p:spTree>
    <p:extLst>
      <p:ext uri="{BB962C8B-B14F-4D97-AF65-F5344CB8AC3E}">
        <p14:creationId xmlns:p14="http://schemas.microsoft.com/office/powerpoint/2010/main" val="1317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Fluxos de </a:t>
            </a:r>
            <a:r>
              <a:rPr lang="pt-BR" sz="4400" dirty="0" smtClean="0"/>
              <a:t>informações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3564" y="817418"/>
            <a:ext cx="7578436" cy="55002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Tratamento: </a:t>
            </a:r>
            <a:r>
              <a:rPr lang="pt-BR" sz="1900" dirty="0" smtClean="0">
                <a:latin typeface="+mj-lt"/>
              </a:rPr>
              <a:t> Tabela </a:t>
            </a:r>
            <a:r>
              <a:rPr lang="pt-BR" sz="1900" dirty="0">
                <a:latin typeface="+mj-lt"/>
              </a:rPr>
              <a:t>contendo todas informações relacionadas ao tratamento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9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Paciente: </a:t>
            </a:r>
            <a:r>
              <a:rPr lang="pt-BR" sz="1900" dirty="0" smtClean="0">
                <a:latin typeface="+mj-lt"/>
              </a:rPr>
              <a:t> Tabela </a:t>
            </a:r>
            <a:r>
              <a:rPr lang="pt-BR" sz="1900" dirty="0">
                <a:latin typeface="+mj-lt"/>
              </a:rPr>
              <a:t>com os dados cadastrais da pessoa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9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</a:t>
            </a:r>
            <a:r>
              <a:rPr lang="pt-BR" sz="1900" dirty="0" err="1">
                <a:latin typeface="+mj-lt"/>
              </a:rPr>
              <a:t>Indisposicao</a:t>
            </a:r>
            <a:r>
              <a:rPr lang="pt-BR" sz="1900" dirty="0">
                <a:latin typeface="+mj-lt"/>
              </a:rPr>
              <a:t>: </a:t>
            </a:r>
            <a:r>
              <a:rPr lang="pt-BR" sz="1900" dirty="0" smtClean="0">
                <a:latin typeface="+mj-lt"/>
              </a:rPr>
              <a:t> Tabela </a:t>
            </a:r>
            <a:r>
              <a:rPr lang="pt-BR" sz="1900" dirty="0">
                <a:latin typeface="+mj-lt"/>
              </a:rPr>
              <a:t>contendo as doenças que alguns pacientes tratam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9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Medico: </a:t>
            </a:r>
            <a:r>
              <a:rPr lang="pt-BR" sz="1900" dirty="0" smtClean="0">
                <a:latin typeface="+mj-lt"/>
              </a:rPr>
              <a:t> Tabela </a:t>
            </a:r>
            <a:r>
              <a:rPr lang="pt-BR" sz="1900" dirty="0">
                <a:latin typeface="+mj-lt"/>
              </a:rPr>
              <a:t>com as principais informações do médico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900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Especialidade: </a:t>
            </a:r>
            <a:r>
              <a:rPr lang="pt-BR" sz="1900" dirty="0" smtClean="0">
                <a:latin typeface="+mj-lt"/>
              </a:rPr>
              <a:t> Tabela </a:t>
            </a:r>
            <a:r>
              <a:rPr lang="pt-BR" sz="1900" dirty="0">
                <a:latin typeface="+mj-lt"/>
              </a:rPr>
              <a:t>contendo todas especialidades do médico.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Informações fornecidas pelo sistema 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6582" y="692726"/>
            <a:ext cx="7675417" cy="61652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+mj-lt"/>
              </a:rPr>
              <a:t> Número de pessoas que possuem uma determinada doença e estão tratando ou que já finalizaram o tratamento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900" dirty="0" smtClean="0">
              <a:latin typeface="+mj-lt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+mj-lt"/>
              </a:rPr>
              <a:t> Estados que possuem maior incidência de uma doença, baseado no número de tratamentos finalizados ou em andamento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900" dirty="0" smtClean="0">
              <a:latin typeface="+mj-lt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+mj-lt"/>
              </a:rPr>
              <a:t> </a:t>
            </a:r>
            <a:r>
              <a:rPr lang="pt-BR" sz="1900" dirty="0" smtClean="0">
                <a:latin typeface="+mj-lt"/>
              </a:rPr>
              <a:t>Verificar quais doenças afetam mais os pacientes, levando em consideração o sexo da pessoa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900" dirty="0" smtClean="0">
              <a:latin typeface="+mj-lt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+mj-lt"/>
              </a:rPr>
              <a:t>  Principais hospitais por tratar um tipo especifico de doença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900" dirty="0" smtClean="0">
              <a:latin typeface="+mj-lt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>
                <a:latin typeface="+mj-lt"/>
              </a:rPr>
              <a:t> </a:t>
            </a:r>
            <a:r>
              <a:rPr lang="pt-BR" sz="1900" dirty="0" smtClean="0">
                <a:latin typeface="+mj-lt"/>
              </a:rPr>
              <a:t>Medicamentos mais usados em tratamentos específicos</a:t>
            </a:r>
            <a:r>
              <a:rPr lang="pt-BR" sz="1900" dirty="0" smtClean="0">
                <a:latin typeface="+mj-lt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900" dirty="0">
              <a:latin typeface="+mj-lt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latin typeface="+mj-lt"/>
              </a:rPr>
              <a:t>Contabilizar o número de incidências de uma doença tendo como base a faixa etária das pessoas.</a:t>
            </a:r>
            <a:endParaRPr lang="pt-BR" sz="1900" dirty="0" smtClean="0">
              <a:latin typeface="+mj-lt"/>
            </a:endParaRP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9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635806"/>
            <a:ext cx="10915411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085" y="2391488"/>
            <a:ext cx="3498979" cy="2456442"/>
          </a:xfrm>
        </p:spPr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0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19" y="595745"/>
            <a:ext cx="10760938" cy="58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Relatórios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362</TotalTime>
  <Words>288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Wingdings</vt:lpstr>
      <vt:lpstr>Wingdings 2</vt:lpstr>
      <vt:lpstr>HDOfficeLightV0</vt:lpstr>
      <vt:lpstr>1_HDOfficeLightV0</vt:lpstr>
      <vt:lpstr>Atlas</vt:lpstr>
      <vt:lpstr>Tratamento efetivo</vt:lpstr>
      <vt:lpstr>Proposta do sistema</vt:lpstr>
      <vt:lpstr>Fluxos de informações</vt:lpstr>
      <vt:lpstr>Informações fornecidas pelo sistema </vt:lpstr>
      <vt:lpstr>Modelo conceitual</vt:lpstr>
      <vt:lpstr>Apresentação do PowerPoint</vt:lpstr>
      <vt:lpstr>Modelo lógico</vt:lpstr>
      <vt:lpstr>Apresentação do PowerPoint</vt:lpstr>
      <vt:lpstr>Relatórios do sistema</vt:lpstr>
      <vt:lpstr>Número de pessoas por tratamento em andamento</vt:lpstr>
      <vt:lpstr>Número de tratamentos em um estado</vt:lpstr>
      <vt:lpstr>Tratamentos por hospital (concluídos ou não) </vt:lpstr>
      <vt:lpstr>Média de duração dos tratamentos</vt:lpstr>
      <vt:lpstr>Quantidade de medicamentos usados pelo paciente em cada tratamento</vt:lpstr>
      <vt:lpstr>Modelo conceitual e lógico: link</vt:lpstr>
      <vt:lpstr>Relatórios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efetivo</dc:title>
  <dc:creator>Emanuel Medeiros</dc:creator>
  <cp:lastModifiedBy>Emanuel Medeiros</cp:lastModifiedBy>
  <cp:revision>20</cp:revision>
  <dcterms:created xsi:type="dcterms:W3CDTF">2019-06-16T23:12:15Z</dcterms:created>
  <dcterms:modified xsi:type="dcterms:W3CDTF">2019-06-18T05:41:58Z</dcterms:modified>
</cp:coreProperties>
</file>