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33131-7B2D-4586-86D8-D44D27F7E14F}" v="1778" dt="2021-04-13T08:24:5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Viala" userId="S::antoine.viala@epitech.eu::e7e92d61-f0b9-4716-bc0c-918d69f508eb" providerId="AD" clId="Web-{2FF33131-7B2D-4586-86D8-D44D27F7E14F}"/>
    <pc:docChg chg="addSld modSld">
      <pc:chgData name="Antoine Viala" userId="S::antoine.viala@epitech.eu::e7e92d61-f0b9-4716-bc0c-918d69f508eb" providerId="AD" clId="Web-{2FF33131-7B2D-4586-86D8-D44D27F7E14F}" dt="2021-04-13T08:24:44.671" v="978" actId="20577"/>
      <pc:docMkLst>
        <pc:docMk/>
      </pc:docMkLst>
      <pc:sldChg chg="addSp delSp modSp">
        <pc:chgData name="Antoine Viala" userId="S::antoine.viala@epitech.eu::e7e92d61-f0b9-4716-bc0c-918d69f508eb" providerId="AD" clId="Web-{2FF33131-7B2D-4586-86D8-D44D27F7E14F}" dt="2021-04-13T08:17:12.709" v="910" actId="1076"/>
        <pc:sldMkLst>
          <pc:docMk/>
          <pc:sldMk cId="2500201352" sldId="256"/>
        </pc:sldMkLst>
        <pc:spChg chg="mod">
          <ac:chgData name="Antoine Viala" userId="S::antoine.viala@epitech.eu::e7e92d61-f0b9-4716-bc0c-918d69f508eb" providerId="AD" clId="Web-{2FF33131-7B2D-4586-86D8-D44D27F7E14F}" dt="2021-04-13T07:02:34.708" v="62" actId="20577"/>
          <ac:spMkLst>
            <pc:docMk/>
            <pc:sldMk cId="2500201352" sldId="256"/>
            <ac:spMk id="2" creationId="{00000000-0000-0000-0000-000000000000}"/>
          </ac:spMkLst>
        </pc:spChg>
        <pc:spChg chg="mod">
          <ac:chgData name="Antoine Viala" userId="S::antoine.viala@epitech.eu::e7e92d61-f0b9-4716-bc0c-918d69f508eb" providerId="AD" clId="Web-{2FF33131-7B2D-4586-86D8-D44D27F7E14F}" dt="2021-04-13T07:35:52.345" v="292" actId="20577"/>
          <ac:spMkLst>
            <pc:docMk/>
            <pc:sldMk cId="2500201352" sldId="256"/>
            <ac:spMk id="3" creationId="{00000000-0000-0000-0000-000000000000}"/>
          </ac:spMkLst>
        </pc:spChg>
        <pc:picChg chg="add del mod">
          <ac:chgData name="Antoine Viala" userId="S::antoine.viala@epitech.eu::e7e92d61-f0b9-4716-bc0c-918d69f508eb" providerId="AD" clId="Web-{2FF33131-7B2D-4586-86D8-D44D27F7E14F}" dt="2021-04-13T07:05:42.797" v="97"/>
          <ac:picMkLst>
            <pc:docMk/>
            <pc:sldMk cId="2500201352" sldId="256"/>
            <ac:picMk id="4" creationId="{263395CE-F0C2-43DB-8DE3-3A883F74D224}"/>
          </ac:picMkLst>
        </pc:picChg>
        <pc:picChg chg="add del mod">
          <ac:chgData name="Antoine Viala" userId="S::antoine.viala@epitech.eu::e7e92d61-f0b9-4716-bc0c-918d69f508eb" providerId="AD" clId="Web-{2FF33131-7B2D-4586-86D8-D44D27F7E14F}" dt="2021-04-13T07:05:56.970" v="100"/>
          <ac:picMkLst>
            <pc:docMk/>
            <pc:sldMk cId="2500201352" sldId="256"/>
            <ac:picMk id="5" creationId="{2FFA3FF3-A4A1-4A95-96B8-8500B4D5BA46}"/>
          </ac:picMkLst>
        </pc:picChg>
        <pc:picChg chg="add mod modCrop">
          <ac:chgData name="Antoine Viala" userId="S::antoine.viala@epitech.eu::e7e92d61-f0b9-4716-bc0c-918d69f508eb" providerId="AD" clId="Web-{2FF33131-7B2D-4586-86D8-D44D27F7E14F}" dt="2021-04-13T08:17:12.709" v="910" actId="1076"/>
          <ac:picMkLst>
            <pc:docMk/>
            <pc:sldMk cId="2500201352" sldId="256"/>
            <ac:picMk id="6" creationId="{1A53696A-5082-44C5-86B9-08FA23D851F1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19:39.748" v="947" actId="20577"/>
        <pc:sldMkLst>
          <pc:docMk/>
          <pc:sldMk cId="581455464" sldId="257"/>
        </pc:sldMkLst>
        <pc:spChg chg="mod">
          <ac:chgData name="Antoine Viala" userId="S::antoine.viala@epitech.eu::e7e92d61-f0b9-4716-bc0c-918d69f508eb" providerId="AD" clId="Web-{2FF33131-7B2D-4586-86D8-D44D27F7E14F}" dt="2021-04-13T07:18:33.063" v="116" actId="20577"/>
          <ac:spMkLst>
            <pc:docMk/>
            <pc:sldMk cId="581455464" sldId="257"/>
            <ac:spMk id="2" creationId="{DEF01B3B-564E-46AB-B96F-3EE7D4E001A0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19:39.748" v="947" actId="20577"/>
          <ac:spMkLst>
            <pc:docMk/>
            <pc:sldMk cId="581455464" sldId="257"/>
            <ac:spMk id="3" creationId="{57FE5822-C733-4C06-B88A-D39BDF4C246E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19.225" v="912" actId="1076"/>
          <ac:picMkLst>
            <pc:docMk/>
            <pc:sldMk cId="581455464" sldId="257"/>
            <ac:picMk id="5" creationId="{26900EC7-3E6C-481C-A40F-70DD89F024AC}"/>
          </ac:picMkLst>
        </pc:picChg>
      </pc:sldChg>
      <pc:sldChg chg="addSp delSp modSp new">
        <pc:chgData name="Antoine Viala" userId="S::antoine.viala@epitech.eu::e7e92d61-f0b9-4716-bc0c-918d69f508eb" providerId="AD" clId="Web-{2FF33131-7B2D-4586-86D8-D44D27F7E14F}" dt="2021-04-13T08:18:30.666" v="936" actId="1076"/>
        <pc:sldMkLst>
          <pc:docMk/>
          <pc:sldMk cId="2367136422" sldId="258"/>
        </pc:sldMkLst>
        <pc:spChg chg="mod">
          <ac:chgData name="Antoine Viala" userId="S::antoine.viala@epitech.eu::e7e92d61-f0b9-4716-bc0c-918d69f508eb" providerId="AD" clId="Web-{2FF33131-7B2D-4586-86D8-D44D27F7E14F}" dt="2021-04-13T08:18:30.666" v="936" actId="1076"/>
          <ac:spMkLst>
            <pc:docMk/>
            <pc:sldMk cId="2367136422" sldId="258"/>
            <ac:spMk id="2" creationId="{A238AB81-F152-46B6-9F37-2F52BA4009FA}"/>
          </ac:spMkLst>
        </pc:spChg>
        <pc:spChg chg="del mod">
          <ac:chgData name="Antoine Viala" userId="S::antoine.viala@epitech.eu::e7e92d61-f0b9-4716-bc0c-918d69f508eb" providerId="AD" clId="Web-{2FF33131-7B2D-4586-86D8-D44D27F7E14F}" dt="2021-04-13T07:30:52.624" v="204"/>
          <ac:spMkLst>
            <pc:docMk/>
            <pc:sldMk cId="2367136422" sldId="258"/>
            <ac:spMk id="3" creationId="{C56C3B18-DAE5-4E62-9667-E4694E6A541A}"/>
          </ac:spMkLst>
        </pc:spChg>
        <pc:spChg chg="add del mod">
          <ac:chgData name="Antoine Viala" userId="S::antoine.viala@epitech.eu::e7e92d61-f0b9-4716-bc0c-918d69f508eb" providerId="AD" clId="Web-{2FF33131-7B2D-4586-86D8-D44D27F7E14F}" dt="2021-04-13T07:31:26.594" v="206"/>
          <ac:spMkLst>
            <pc:docMk/>
            <pc:sldMk cId="2367136422" sldId="258"/>
            <ac:spMk id="7" creationId="{16E09CCB-7E7E-432B-8F24-0AAF4D88871D}"/>
          </ac:spMkLst>
        </pc:spChg>
        <pc:spChg chg="add mod">
          <ac:chgData name="Antoine Viala" userId="S::antoine.viala@epitech.eu::e7e92d61-f0b9-4716-bc0c-918d69f508eb" providerId="AD" clId="Web-{2FF33131-7B2D-4586-86D8-D44D27F7E14F}" dt="2021-04-13T08:18:17.541" v="932" actId="1076"/>
          <ac:spMkLst>
            <pc:docMk/>
            <pc:sldMk cId="2367136422" sldId="258"/>
            <ac:spMk id="9" creationId="{6C616961-9397-4CDB-9940-A9D2EEA48C86}"/>
          </ac:spMkLst>
        </pc:spChg>
        <pc:spChg chg="add mod">
          <ac:chgData name="Antoine Viala" userId="S::antoine.viala@epitech.eu::e7e92d61-f0b9-4716-bc0c-918d69f508eb" providerId="AD" clId="Web-{2FF33131-7B2D-4586-86D8-D44D27F7E14F}" dt="2021-04-13T08:18:27.260" v="935" actId="1076"/>
          <ac:spMkLst>
            <pc:docMk/>
            <pc:sldMk cId="2367136422" sldId="258"/>
            <ac:spMk id="10" creationId="{5B1A5D61-6802-41A0-AF88-47B69710278D}"/>
          </ac:spMkLst>
        </pc:spChg>
        <pc:spChg chg="add mod">
          <ac:chgData name="Antoine Viala" userId="S::antoine.viala@epitech.eu::e7e92d61-f0b9-4716-bc0c-918d69f508eb" providerId="AD" clId="Web-{2FF33131-7B2D-4586-86D8-D44D27F7E14F}" dt="2021-04-13T07:38:14.666" v="306" actId="1076"/>
          <ac:spMkLst>
            <pc:docMk/>
            <pc:sldMk cId="2367136422" sldId="258"/>
            <ac:spMk id="11" creationId="{EF0F99E6-6209-416F-ABA7-38D9F22FB8F6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25.553" v="915" actId="1076"/>
          <ac:picMkLst>
            <pc:docMk/>
            <pc:sldMk cId="2367136422" sldId="258"/>
            <ac:picMk id="5" creationId="{9294C3A6-F500-4C72-836D-959349C3D0C6}"/>
          </ac:picMkLst>
        </pc:picChg>
        <pc:picChg chg="add del mod">
          <ac:chgData name="Antoine Viala" userId="S::antoine.viala@epitech.eu::e7e92d61-f0b9-4716-bc0c-918d69f508eb" providerId="AD" clId="Web-{2FF33131-7B2D-4586-86D8-D44D27F7E14F}" dt="2021-04-13T07:35:15.327" v="279"/>
          <ac:picMkLst>
            <pc:docMk/>
            <pc:sldMk cId="2367136422" sldId="258"/>
            <ac:picMk id="8" creationId="{76AAD7AB-74A2-43D6-9F72-C3BA8B9E5CBD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22:22.304" v="963" actId="20577"/>
        <pc:sldMkLst>
          <pc:docMk/>
          <pc:sldMk cId="2723145454" sldId="259"/>
        </pc:sldMkLst>
        <pc:spChg chg="mod">
          <ac:chgData name="Antoine Viala" userId="S::antoine.viala@epitech.eu::e7e92d61-f0b9-4716-bc0c-918d69f508eb" providerId="AD" clId="Web-{2FF33131-7B2D-4586-86D8-D44D27F7E14F}" dt="2021-04-13T07:41:37.975" v="410" actId="1076"/>
          <ac:spMkLst>
            <pc:docMk/>
            <pc:sldMk cId="2723145454" sldId="259"/>
            <ac:spMk id="2" creationId="{B2DE9C4B-B380-4B4B-8A01-A45E0FF55B53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22:22.304" v="963" actId="20577"/>
          <ac:spMkLst>
            <pc:docMk/>
            <pc:sldMk cId="2723145454" sldId="259"/>
            <ac:spMk id="3" creationId="{076D509F-7978-4E13-94F3-5530EDC96005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30.741" v="918" actId="1076"/>
          <ac:picMkLst>
            <pc:docMk/>
            <pc:sldMk cId="2723145454" sldId="259"/>
            <ac:picMk id="5" creationId="{59330100-DEF3-4C87-B9E8-468B74404CEB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24:06.388" v="975" actId="20577"/>
        <pc:sldMkLst>
          <pc:docMk/>
          <pc:sldMk cId="1056090559" sldId="260"/>
        </pc:sldMkLst>
        <pc:spChg chg="mod">
          <ac:chgData name="Antoine Viala" userId="S::antoine.viala@epitech.eu::e7e92d61-f0b9-4716-bc0c-918d69f508eb" providerId="AD" clId="Web-{2FF33131-7B2D-4586-86D8-D44D27F7E14F}" dt="2021-04-13T07:45:55.772" v="515" actId="1076"/>
          <ac:spMkLst>
            <pc:docMk/>
            <pc:sldMk cId="1056090559" sldId="260"/>
            <ac:spMk id="2" creationId="{D89FB59C-2D2E-41F6-A525-4BAB3DAF59F8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24:06.388" v="975" actId="20577"/>
          <ac:spMkLst>
            <pc:docMk/>
            <pc:sldMk cId="1056090559" sldId="260"/>
            <ac:spMk id="3" creationId="{618DDE02-6BCC-4D1E-9707-5288BC2EAF4C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36.273" v="922" actId="1076"/>
          <ac:picMkLst>
            <pc:docMk/>
            <pc:sldMk cId="1056090559" sldId="260"/>
            <ac:picMk id="5" creationId="{4505F13B-C6CA-45B7-88FD-6F81F2FDF72E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19:24.263" v="946" actId="1076"/>
        <pc:sldMkLst>
          <pc:docMk/>
          <pc:sldMk cId="3118157074" sldId="261"/>
        </pc:sldMkLst>
        <pc:spChg chg="mod">
          <ac:chgData name="Antoine Viala" userId="S::antoine.viala@epitech.eu::e7e92d61-f0b9-4716-bc0c-918d69f508eb" providerId="AD" clId="Web-{2FF33131-7B2D-4586-86D8-D44D27F7E14F}" dt="2021-04-13T08:19:24.263" v="946" actId="1076"/>
          <ac:spMkLst>
            <pc:docMk/>
            <pc:sldMk cId="3118157074" sldId="261"/>
            <ac:spMk id="2" creationId="{CE336A97-1C16-4CA1-B3A2-4A857B124CE3}"/>
          </ac:spMkLst>
        </pc:spChg>
        <pc:spChg chg="mod">
          <ac:chgData name="Antoine Viala" userId="S::antoine.viala@epitech.eu::e7e92d61-f0b9-4716-bc0c-918d69f508eb" providerId="AD" clId="Web-{2FF33131-7B2D-4586-86D8-D44D27F7E14F}" dt="2021-04-13T07:48:19.659" v="551" actId="20577"/>
          <ac:spMkLst>
            <pc:docMk/>
            <pc:sldMk cId="3118157074" sldId="261"/>
            <ac:spMk id="3" creationId="{15E40CC0-22CB-4F6B-BCD9-C9F33DC1492D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7:48:26.362" v="553" actId="1076"/>
          <ac:picMkLst>
            <pc:docMk/>
            <pc:sldMk cId="3118157074" sldId="261"/>
            <ac:picMk id="5" creationId="{649A6CDE-E63D-4BB7-B909-C62E2EBA8A89}"/>
          </ac:picMkLst>
        </pc:picChg>
      </pc:sldChg>
      <pc:sldChg chg="addSp delSp modSp new">
        <pc:chgData name="Antoine Viala" userId="S::antoine.viala@epitech.eu::e7e92d61-f0b9-4716-bc0c-918d69f508eb" providerId="AD" clId="Web-{2FF33131-7B2D-4586-86D8-D44D27F7E14F}" dt="2021-04-13T08:17:42.664" v="925" actId="1076"/>
        <pc:sldMkLst>
          <pc:docMk/>
          <pc:sldMk cId="305706531" sldId="262"/>
        </pc:sldMkLst>
        <pc:spChg chg="mod">
          <ac:chgData name="Antoine Viala" userId="S::antoine.viala@epitech.eu::e7e92d61-f0b9-4716-bc0c-918d69f508eb" providerId="AD" clId="Web-{2FF33131-7B2D-4586-86D8-D44D27F7E14F}" dt="2021-04-13T08:04:16.822" v="559" actId="1076"/>
          <ac:spMkLst>
            <pc:docMk/>
            <pc:sldMk cId="305706531" sldId="262"/>
            <ac:spMk id="2" creationId="{749C85AF-FF52-4E14-A215-897C579C3436}"/>
          </ac:spMkLst>
        </pc:spChg>
        <pc:spChg chg="del mod">
          <ac:chgData name="Antoine Viala" userId="S::antoine.viala@epitech.eu::e7e92d61-f0b9-4716-bc0c-918d69f508eb" providerId="AD" clId="Web-{2FF33131-7B2D-4586-86D8-D44D27F7E14F}" dt="2021-04-13T08:04:54.199" v="562"/>
          <ac:spMkLst>
            <pc:docMk/>
            <pc:sldMk cId="305706531" sldId="262"/>
            <ac:spMk id="3" creationId="{8235289B-D8FC-4918-80F2-5DF7B4F3CC23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05:02.715" v="566" actId="1076"/>
          <ac:picMkLst>
            <pc:docMk/>
            <pc:sldMk cId="305706531" sldId="262"/>
            <ac:picMk id="4" creationId="{62048B7B-739C-4E99-924D-C8247C64B2EE}"/>
          </ac:picMkLst>
        </pc:picChg>
        <pc:picChg chg="add mod">
          <ac:chgData name="Antoine Viala" userId="S::antoine.viala@epitech.eu::e7e92d61-f0b9-4716-bc0c-918d69f508eb" providerId="AD" clId="Web-{2FF33131-7B2D-4586-86D8-D44D27F7E14F}" dt="2021-04-13T08:17:42.664" v="925" actId="1076"/>
          <ac:picMkLst>
            <pc:docMk/>
            <pc:sldMk cId="305706531" sldId="262"/>
            <ac:picMk id="6" creationId="{3C26A6C3-AC24-4F78-A1D6-C65AA441AAA9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24:26.139" v="976" actId="20577"/>
        <pc:sldMkLst>
          <pc:docMk/>
          <pc:sldMk cId="674856160" sldId="263"/>
        </pc:sldMkLst>
        <pc:spChg chg="mod">
          <ac:chgData name="Antoine Viala" userId="S::antoine.viala@epitech.eu::e7e92d61-f0b9-4716-bc0c-918d69f508eb" providerId="AD" clId="Web-{2FF33131-7B2D-4586-86D8-D44D27F7E14F}" dt="2021-04-13T08:05:44.186" v="576" actId="1076"/>
          <ac:spMkLst>
            <pc:docMk/>
            <pc:sldMk cId="674856160" sldId="263"/>
            <ac:spMk id="2" creationId="{616F37C9-384B-43B4-BDC6-F9EEA1E4B93F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24:26.139" v="976" actId="20577"/>
          <ac:spMkLst>
            <pc:docMk/>
            <pc:sldMk cId="674856160" sldId="263"/>
            <ac:spMk id="3" creationId="{C70DD327-93FD-4EB8-8E04-8FD645D12AF2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48.961" v="927" actId="1076"/>
          <ac:picMkLst>
            <pc:docMk/>
            <pc:sldMk cId="674856160" sldId="263"/>
            <ac:picMk id="5" creationId="{974F805C-95FC-4F06-BAFA-B56C310C77F4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17:53.836" v="929" actId="1076"/>
        <pc:sldMkLst>
          <pc:docMk/>
          <pc:sldMk cId="2151367108" sldId="264"/>
        </pc:sldMkLst>
        <pc:spChg chg="mod">
          <ac:chgData name="Antoine Viala" userId="S::antoine.viala@epitech.eu::e7e92d61-f0b9-4716-bc0c-918d69f508eb" providerId="AD" clId="Web-{2FF33131-7B2D-4586-86D8-D44D27F7E14F}" dt="2021-04-13T08:08:02.757" v="627" actId="1076"/>
          <ac:spMkLst>
            <pc:docMk/>
            <pc:sldMk cId="2151367108" sldId="264"/>
            <ac:spMk id="2" creationId="{2F659D74-426F-4492-A042-0B03CB54D1AF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11:07.501" v="725" actId="1076"/>
          <ac:spMkLst>
            <pc:docMk/>
            <pc:sldMk cId="2151367108" sldId="264"/>
            <ac:spMk id="3" creationId="{33E1C2E6-1133-4933-9CD0-F1820C889362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53.836" v="929" actId="1076"/>
          <ac:picMkLst>
            <pc:docMk/>
            <pc:sldMk cId="2151367108" sldId="264"/>
            <ac:picMk id="5" creationId="{38123BB6-9927-41F5-A6E9-675A387EC73C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24:44.671" v="978" actId="20577"/>
        <pc:sldMkLst>
          <pc:docMk/>
          <pc:sldMk cId="2358285893" sldId="265"/>
        </pc:sldMkLst>
        <pc:spChg chg="mod">
          <ac:chgData name="Antoine Viala" userId="S::antoine.viala@epitech.eu::e7e92d61-f0b9-4716-bc0c-918d69f508eb" providerId="AD" clId="Web-{2FF33131-7B2D-4586-86D8-D44D27F7E14F}" dt="2021-04-13T08:14:03.214" v="811" actId="1076"/>
          <ac:spMkLst>
            <pc:docMk/>
            <pc:sldMk cId="2358285893" sldId="265"/>
            <ac:spMk id="2" creationId="{86AD68E1-41D8-4408-829C-45B7018C20A8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24:44.671" v="978" actId="20577"/>
          <ac:spMkLst>
            <pc:docMk/>
            <pc:sldMk cId="2358285893" sldId="265"/>
            <ac:spMk id="3" creationId="{DE9BA82B-CB3C-4C5E-B7EA-F26974FE1BDB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4:08.464" v="813" actId="1076"/>
          <ac:picMkLst>
            <pc:docMk/>
            <pc:sldMk cId="2358285893" sldId="265"/>
            <ac:picMk id="5" creationId="{917895B9-372D-4A71-8783-E32AC715C12E}"/>
          </ac:picMkLst>
        </pc:picChg>
      </pc:sldChg>
      <pc:sldChg chg="addSp modSp new">
        <pc:chgData name="Antoine Viala" userId="S::antoine.viala@epitech.eu::e7e92d61-f0b9-4716-bc0c-918d69f508eb" providerId="AD" clId="Web-{2FF33131-7B2D-4586-86D8-D44D27F7E14F}" dt="2021-04-13T08:17:58.571" v="931" actId="1076"/>
        <pc:sldMkLst>
          <pc:docMk/>
          <pc:sldMk cId="2638724568" sldId="266"/>
        </pc:sldMkLst>
        <pc:spChg chg="mod">
          <ac:chgData name="Antoine Viala" userId="S::antoine.viala@epitech.eu::e7e92d61-f0b9-4716-bc0c-918d69f508eb" providerId="AD" clId="Web-{2FF33131-7B2D-4586-86D8-D44D27F7E14F}" dt="2021-04-13T08:14:32.637" v="821" actId="1076"/>
          <ac:spMkLst>
            <pc:docMk/>
            <pc:sldMk cId="2638724568" sldId="266"/>
            <ac:spMk id="2" creationId="{E537E740-0F1E-4585-A544-98069AC61361}"/>
          </ac:spMkLst>
        </pc:spChg>
        <pc:spChg chg="mod">
          <ac:chgData name="Antoine Viala" userId="S::antoine.viala@epitech.eu::e7e92d61-f0b9-4716-bc0c-918d69f508eb" providerId="AD" clId="Web-{2FF33131-7B2D-4586-86D8-D44D27F7E14F}" dt="2021-04-13T08:16:43.442" v="904" actId="1076"/>
          <ac:spMkLst>
            <pc:docMk/>
            <pc:sldMk cId="2638724568" sldId="266"/>
            <ac:spMk id="3" creationId="{548E5AC0-E29B-4F45-B5CA-126A820CC394}"/>
          </ac:spMkLst>
        </pc:spChg>
        <pc:picChg chg="add mod">
          <ac:chgData name="Antoine Viala" userId="S::antoine.viala@epitech.eu::e7e92d61-f0b9-4716-bc0c-918d69f508eb" providerId="AD" clId="Web-{2FF33131-7B2D-4586-86D8-D44D27F7E14F}" dt="2021-04-13T08:17:58.571" v="931" actId="1076"/>
          <ac:picMkLst>
            <pc:docMk/>
            <pc:sldMk cId="2638724568" sldId="266"/>
            <ac:picMk id="5" creationId="{EE416915-025E-4342-94F6-0FA8C8DCD6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979954"/>
            <a:ext cx="9964993" cy="1210580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Investissez dans la air-v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78589"/>
            <a:ext cx="9448800" cy="351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13 avril 2020 – forum innovation Marseille</a:t>
            </a:r>
          </a:p>
          <a:p>
            <a:r>
              <a:rPr lang="fr-FR" sz="3000" dirty="0"/>
              <a:t>Antoine Viala</a:t>
            </a:r>
            <a:endParaRPr lang="fr-FR" dirty="0"/>
          </a:p>
          <a:p>
            <a:r>
              <a:rPr lang="fr-FR" dirty="0"/>
              <a:t>Responsable de communication</a:t>
            </a:r>
            <a:endParaRPr lang="fr-FR" sz="3000" dirty="0"/>
          </a:p>
          <a:p>
            <a:r>
              <a:rPr lang="fr-FR" dirty="0"/>
              <a:t>V-corp</a:t>
            </a:r>
          </a:p>
          <a:p>
            <a:endParaRPr lang="fr-FR" dirty="0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53696A-5082-44C5-86B9-08FA23D85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507658" y="4134465"/>
            <a:ext cx="1156595" cy="15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68E1-41D8-4408-829C-45B7018C2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60953"/>
            <a:ext cx="9448800" cy="1825096"/>
          </a:xfrm>
        </p:spPr>
        <p:txBody>
          <a:bodyPr/>
          <a:lstStyle/>
          <a:p>
            <a:pPr algn="ctr"/>
            <a:r>
              <a:rPr lang="fr-FR" sz="5000"/>
              <a:t>Pourquoi a-t-on besoin de fonds?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9BA82B-CB3C-4C5E-B7EA-F26974FE1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74104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Le modèle AIR-V pruduit actuellement 10% du marché</a:t>
            </a:r>
            <a:r>
              <a:rPr lang="fr-FR"/>
              <a:t> de la voiture à air </a:t>
            </a:r>
            <a:r>
              <a:rPr lang="fr-FR" dirty="0"/>
              <a:t>comprimé et nécessite des fonds pour s'étendre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7895B9-372D-4A71-8783-E32AC715C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5597013" y="4220496"/>
            <a:ext cx="972240" cy="13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7E740-0F1E-4585-A544-98069AC6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7211"/>
            <a:ext cx="9448800" cy="1050806"/>
          </a:xfrm>
        </p:spPr>
        <p:txBody>
          <a:bodyPr/>
          <a:lstStyle/>
          <a:p>
            <a:pPr algn="ctr"/>
            <a:r>
              <a:rPr lang="fr-FR" sz="5000"/>
              <a:t>Conclusion: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8E5AC0-E29B-4F45-B5CA-126A820C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73556"/>
            <a:ext cx="9448800" cy="10053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fr-FR"/>
              <a:t>*Exclusivité de la Air-v breveté jusqu'à 2039</a:t>
            </a:r>
          </a:p>
          <a:p>
            <a:pPr algn="ctr"/>
            <a:r>
              <a:rPr lang="fr-FR"/>
              <a:t>*Réduction considérable des émisions de CO2</a:t>
            </a:r>
            <a:endParaRPr lang="fr-FR" dirty="0"/>
          </a:p>
          <a:p>
            <a:pPr algn="ctr"/>
            <a:r>
              <a:rPr lang="fr-FR"/>
              <a:t>*Marché en pleine croissance</a:t>
            </a:r>
            <a:endParaRPr lang="fr-FR" dirty="0"/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416915-025E-4342-94F6-0FA8C8DCD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433915" y="4183625"/>
            <a:ext cx="1119725" cy="1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01B3B-564E-46AB-B96F-3EE7D4E0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25211"/>
            <a:ext cx="9448800" cy="1099967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Air-v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E5822-C733-4C06-B88A-D39BDF4C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27750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Roulé où vous </a:t>
            </a:r>
            <a:r>
              <a:rPr lang="fr-FR"/>
              <a:t>voulez</a:t>
            </a:r>
            <a:r>
              <a:rPr lang="fr-FR" dirty="0"/>
              <a:t> sens limite de km en milieu urbain ou rural</a:t>
            </a:r>
            <a:endParaRPr lang="fr-FR"/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900EC7-3E6C-481C-A40F-70DD89F02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483077" y="4122173"/>
            <a:ext cx="1168885" cy="1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8AB81-F152-46B6-9F37-2F52BA40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09566"/>
            <a:ext cx="9448800" cy="96477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Statistiques: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94C3A6-F500-4C72-836D-959349C3D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421626" y="4343400"/>
            <a:ext cx="1095143" cy="14766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C616961-9397-4CDB-9940-A9D2EEA48C86}"/>
              </a:ext>
            </a:extLst>
          </p:cNvPr>
          <p:cNvSpPr txBox="1"/>
          <p:nvPr/>
        </p:nvSpPr>
        <p:spPr>
          <a:xfrm>
            <a:off x="4023851" y="2524432"/>
            <a:ext cx="45130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*54% Tous les jours ou presque</a:t>
            </a:r>
          </a:p>
          <a:p>
            <a:endParaRPr lang="fr-FR" dirty="0"/>
          </a:p>
          <a:p>
            <a:r>
              <a:rPr lang="fr-FR" dirty="0"/>
              <a:t>*20% Plusieurs fois par semaine</a:t>
            </a:r>
          </a:p>
          <a:p>
            <a:endParaRPr lang="fr-FR" dirty="0"/>
          </a:p>
          <a:p>
            <a:r>
              <a:rPr lang="fr-FR" dirty="0"/>
              <a:t>*13% 1 ou 2 fois par semaine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1A5D61-6802-41A0-AF88-47B69710278D}"/>
              </a:ext>
            </a:extLst>
          </p:cNvPr>
          <p:cNvSpPr txBox="1"/>
          <p:nvPr/>
        </p:nvSpPr>
        <p:spPr>
          <a:xfrm>
            <a:off x="4019243" y="1794695"/>
            <a:ext cx="46113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+mn-lt"/>
                <a:cs typeface="+mn-lt"/>
              </a:rPr>
              <a:t>Fréquence d'utilisation de la voiture individuelle par les Français en 2019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0F99E6-6209-416F-ABA7-38D9F22FB8F6}"/>
              </a:ext>
            </a:extLst>
          </p:cNvPr>
          <p:cNvSpPr txBox="1"/>
          <p:nvPr/>
        </p:nvSpPr>
        <p:spPr>
          <a:xfrm>
            <a:off x="201561" y="3974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Source: </a:t>
            </a:r>
            <a:r>
              <a:rPr lang="fr-FR" dirty="0">
                <a:ea typeface="+mn-lt"/>
                <a:cs typeface="+mn-lt"/>
              </a:rPr>
              <a:t>fr.statista.com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1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E9C4B-B380-4B4B-8A01-A45E0FF5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81631"/>
            <a:ext cx="9448800" cy="792709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La solution 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D509F-7978-4E13-94F3-5530EDC9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665" y="1948427"/>
            <a:ext cx="7580671" cy="1288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Air-v permet de se déplacer sans limite de km tout en </a:t>
            </a:r>
            <a:r>
              <a:rPr lang="fr-FR"/>
              <a:t>respecte l'environement en </a:t>
            </a:r>
            <a:r>
              <a:rPr lang="fr-FR">
                <a:ea typeface="+mn-lt"/>
                <a:cs typeface="+mn-lt"/>
              </a:rPr>
              <a:t>émetent</a:t>
            </a:r>
            <a:r>
              <a:rPr lang="fr-FR"/>
              <a:t> zéro particule de CO2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330100-DEF3-4C87-B9E8-468B7440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286432" y="4269658"/>
            <a:ext cx="1119724" cy="15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FB59C-2D2E-41F6-A525-4BAB3DAF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8502"/>
            <a:ext cx="9448800" cy="940193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Avantages: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8DDE02-6BCC-4D1E-9707-5288BC2E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23846"/>
            <a:ext cx="9448800" cy="1619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*Réduction du bruit en vile ou </a:t>
            </a:r>
            <a:r>
              <a:rPr lang="fr-FR"/>
              <a:t>à</a:t>
            </a:r>
            <a:r>
              <a:rPr lang="fr-FR" dirty="0"/>
              <a:t> la campagne</a:t>
            </a:r>
            <a:endParaRPr lang="fr-FR"/>
          </a:p>
          <a:p>
            <a:pPr algn="ctr"/>
            <a:r>
              <a:rPr lang="fr-FR"/>
              <a:t>*Réduction de l</a:t>
            </a:r>
            <a:r>
              <a:rPr lang="fr-FR" sz="2100"/>
              <a:t>'émission </a:t>
            </a:r>
            <a:r>
              <a:rPr lang="fr-FR"/>
              <a:t>de CO2</a:t>
            </a:r>
          </a:p>
          <a:p>
            <a:pPr algn="ctr"/>
            <a:r>
              <a:rPr lang="fr-FR"/>
              <a:t>*</a:t>
            </a:r>
            <a:r>
              <a:rPr lang="fr-FR">
                <a:ea typeface="+mn-lt"/>
                <a:cs typeface="+mn-lt"/>
              </a:rPr>
              <a:t>Suppression</a:t>
            </a:r>
            <a:r>
              <a:rPr lang="fr-FR"/>
              <a:t> des coups</a:t>
            </a:r>
            <a:r>
              <a:rPr lang="fr-FR" dirty="0"/>
              <a:t> de carburent</a:t>
            </a:r>
          </a:p>
          <a:p>
            <a:pPr algn="ctr"/>
            <a:r>
              <a:rPr lang="fr-FR" dirty="0"/>
              <a:t>*Sens limite de km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05F13B-C6CA-45B7-88FD-6F81F2FD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384754" y="4515463"/>
            <a:ext cx="1156595" cy="1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36A97-1C16-4CA1-B3A2-4A857B12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116" y="1090566"/>
            <a:ext cx="9448800" cy="1480967"/>
          </a:xfrm>
        </p:spPr>
        <p:txBody>
          <a:bodyPr/>
          <a:lstStyle/>
          <a:p>
            <a:pPr algn="ctr"/>
            <a:r>
              <a:rPr lang="fr-FR" sz="5000" dirty="0"/>
              <a:t>Augmentation de la population d'ici 2050: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E40CC0-22CB-4F6B-BCD9-C9F33DC1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181" y="2833330"/>
            <a:ext cx="7113639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Nos experts prévoient une augmentation de la demande de voiture de 216%</a:t>
            </a:r>
            <a:endParaRPr lang="fr-FR"/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9A6CDE-E63D-4BB7-B909-C62E2EBA8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4171336" y="3642851"/>
            <a:ext cx="1451562" cy="19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C85AF-FF52-4E14-A215-897C579C3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77" y="689713"/>
            <a:ext cx="9448800" cy="1016204"/>
          </a:xfrm>
        </p:spPr>
        <p:txBody>
          <a:bodyPr/>
          <a:lstStyle/>
          <a:p>
            <a:pPr algn="ctr"/>
            <a:r>
              <a:rPr lang="fr-FR" sz="5000"/>
              <a:t>Prévisions: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2048B7B-739C-4E99-924D-C8247C64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40" y="1714629"/>
            <a:ext cx="6749844" cy="3244389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26A6C3-AC24-4F78-A1D6-C65AA441A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0" t="13901" r="24215" b="13901"/>
          <a:stretch/>
        </p:blipFill>
        <p:spPr>
          <a:xfrm>
            <a:off x="3298722" y="4724399"/>
            <a:ext cx="1045982" cy="1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F37C9-384B-43B4-BDC6-F9EEA1E4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30792"/>
            <a:ext cx="9448800" cy="891032"/>
          </a:xfrm>
        </p:spPr>
        <p:txBody>
          <a:bodyPr/>
          <a:lstStyle/>
          <a:p>
            <a:pPr algn="ctr"/>
            <a:r>
              <a:rPr lang="fr-FR" sz="5000"/>
              <a:t>Prévisions: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0DD327-93FD-4EB8-8E04-8FD645D1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9342" y="2267976"/>
            <a:ext cx="6253317" cy="1226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/>
              <a:t>Disposants d'une technologie innovante breveté nous assurant l'exclusivité du produit jusqu'à 2039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4F805C-95FC-4F06-BAFA-B56C310C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224981" y="4355690"/>
            <a:ext cx="1058272" cy="14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59D74-426F-4492-A042-0B03CB54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53695"/>
            <a:ext cx="9448800" cy="915613"/>
          </a:xfrm>
        </p:spPr>
        <p:txBody>
          <a:bodyPr/>
          <a:lstStyle/>
          <a:p>
            <a:pPr algn="ctr"/>
            <a:r>
              <a:rPr lang="fr-FR" sz="5000"/>
              <a:t>Business Model: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1C2E6-1133-4933-9CD0-F1820C88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77" y="2378588"/>
            <a:ext cx="9448800" cy="10545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fr-FR"/>
              <a:t>*L'ocation au mois ou achat de la Air-v</a:t>
            </a:r>
          </a:p>
          <a:p>
            <a:pPr algn="ctr"/>
            <a:r>
              <a:rPr lang="fr-FR"/>
              <a:t>*Salarié nécessaire pour la production</a:t>
            </a:r>
            <a:endParaRPr lang="fr-FR" dirty="0"/>
          </a:p>
          <a:p>
            <a:pPr algn="ctr"/>
            <a:r>
              <a:rPr lang="fr-FR"/>
              <a:t>*Rentabilité total prévu pour 2023</a:t>
            </a:r>
            <a:endParaRPr lang="fr-FR" dirty="0"/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23BB6-9927-41F5-A6E9-675A387EC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3901" r="24215" b="13901"/>
          <a:stretch/>
        </p:blipFill>
        <p:spPr>
          <a:xfrm>
            <a:off x="3458497" y="4478592"/>
            <a:ext cx="959950" cy="13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7108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TC104033937[[fn=Traînée de condensation]]</Template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Traînée de condensation</vt:lpstr>
      <vt:lpstr>Investissez dans la air-v</vt:lpstr>
      <vt:lpstr>Air-v</vt:lpstr>
      <vt:lpstr>Statistiques:</vt:lpstr>
      <vt:lpstr>La solution :</vt:lpstr>
      <vt:lpstr>Avantages:</vt:lpstr>
      <vt:lpstr>Augmentation de la population d'ici 2050:</vt:lpstr>
      <vt:lpstr>Prévisions:</vt:lpstr>
      <vt:lpstr>Prévisions:</vt:lpstr>
      <vt:lpstr>Business Model:</vt:lpstr>
      <vt:lpstr>Pourquoi a-t-on besoin de fonds?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266</cp:revision>
  <dcterms:created xsi:type="dcterms:W3CDTF">2021-04-13T06:59:39Z</dcterms:created>
  <dcterms:modified xsi:type="dcterms:W3CDTF">2021-04-13T08:24:57Z</dcterms:modified>
</cp:coreProperties>
</file>