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95" r:id="rId2"/>
    <p:sldId id="824" r:id="rId3"/>
    <p:sldId id="822" r:id="rId4"/>
    <p:sldId id="825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1538F-B446-4034-9516-A06AA6C6354F}">
          <p14:sldIdLst>
            <p14:sldId id="295"/>
            <p14:sldId id="824"/>
            <p14:sldId id="822"/>
            <p14:sldId id="8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F02"/>
    <a:srgbClr val="026E38"/>
    <a:srgbClr val="000308"/>
    <a:srgbClr val="014A26"/>
    <a:srgbClr val="216A45"/>
    <a:srgbClr val="00AA4C"/>
    <a:srgbClr val="5C5C5C"/>
    <a:srgbClr val="555096"/>
    <a:srgbClr val="188A67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9" autoAdjust="0"/>
    <p:restoredTop sz="91346" autoAdjust="0"/>
  </p:normalViewPr>
  <p:slideViewPr>
    <p:cSldViewPr snapToGrid="0">
      <p:cViewPr>
        <p:scale>
          <a:sx n="100" d="100"/>
          <a:sy n="100" d="100"/>
        </p:scale>
        <p:origin x="-1406" y="-92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31T16:57:46.8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20467 12051 256 0,'0'0'367'16,"0"0"-140"-16,0 0 6 15,0 0-42-15,0 0-51 16,0 0-19-16,0 0-26 15,0 4-25-15,0-4-14 16,0 1-17-16,0 1-1 16,0-1-12-16,0-1-6 15,0 0-8-15,0 0 1 16,0 0-4-16,0 0-5 16,0 0-4-16,0 0-3 15,-11 0 3-15,-3 0-3 16,-9 0-5-16,-2 0-4 0,-4 0-2 15,9 0 9-15,-3 2-11 16,8 1-8-16,5-2 23 16,4 3 2-16,0-2-1 15,6-1 0-15,0 2 0 16,0 0 0-16,0 2 0 16,0-1 3-16,0 3-3 15,0 0 2-15,0 2 1 16,0 1 1-16,0 4 0 15,0 3-1-15,0 1 0 16,0 3 2-16,0 1 1 16,0 2-1-16,0 0 2 0,0 2 0 15,0 0-4-15,0-1 1 16,0-2-1-16,0-5 0 16,0-3 0-16,0-2-3 15,0-3 2-15,0 2-2 16,0-3 4-16,0 1-2 15,0 2-2-15,0-3 1 16,0 1-1-16,0-3-1 16,0-1 1-16,0-5 0 15,0 1-1-15,6 1 0 16,0 0-1-16,6-1 2 16,-1 1 1-16,1-3 0 15,1 0 2-15,-1 0-2 16,0 0-1-16,1 0-3 15,5 0-12-15,-1 0-17 0,4-1-43 16,1-9-120-16,7 6-156 16,-8 1-229-16</inkml:trace>
  <inkml:trace contextRef="#ctx0" brushRef="#br0" timeOffset="1410.28">20599 12327 873 0,'0'0'112'0,"0"0"119"16,0 0-95-16,0 0-88 15,0 0 3-15,0 0-10 16,2 24 1-16,4-15 0 15,4-1-5-15,-1 2-5 16,3-3-5-16,-2 0-9 16,-3 1-12-16,11-5-6 15,-1 0-5-15,-3-1-11 16,3-2-5-16,1 0 1 16,1 0 3-16,0-12 4 15,-3-1 8-15,-3-1-4 16,-1 0 6-16,-4 0-5 0,-2-1-17 15,-1-1 7-15,-5 0-8 16,0 1-3-16,0 0 13 16,0 2-2-16,0-1 10 15,0 1 0-15,0 1 8 16,0 1 2-16,0 4-2 16,0 2 6-16,0 2 0 15,0 3 8-15,0 0 9 16,0 0 12-16,0 0 4 15,0 0 5-15,0 0-8 16,0 0-1-16,0 0-3 16,0 0-4-16,0 3 11 0,0 5-15 15,0 2-10 1,0 1 0-16,6 5 1 0,-6 1-1 16,6 4 2-16,-6 1-6 15,6 1-1-15,-2 0 0 16,-2-1-1-16,3-1-1 15,-5-2-4-15,0-5-3 16,0-4 0-16,6-4-3 16,-6-3-10-16,2-3-22 15,8 0-62-15,3 0-185 16,-1-9-301-16,0-5-289 16</inkml:trace>
  <inkml:trace contextRef="#ctx0" brushRef="#br0" timeOffset="2204">20917 12003 370 0,'0'0'644'0,"0"0"-461"15,0 0 30-15,0 0-134 16,0 0-58-16,0 0-4 15,60 9-8-15,-35-7-6 16,4-1 3-16,-4 2-4 0,-1 0 2 16,-7 1 2-16,-5-1-6 15,-5 1 9-15,-1 0-1 16,0 4 0-16,-2-1 1 16,-2 3-3-16,2 1-1 15,-2 0 7-15,3 3-2 16,-5 3 6-16,6 1 0 15,-4 1 2-15,4 2 5 16,0 1-7-16,7 2-3 16,-3 2-6-16,2-4-4 0,1 2 1 15,-7-2-4-15,6-4 2 16,-5-2-2-16,3-1 0 16,-8-3 0-16,-2 3-1 15,4-1-3-15,-4 0 3 16,0 0 0-16,0 0-2 15,0 1 1-15,0-3-4 16,-4-1-1-16,-4-1 2 16,-5-1 1-16,-3-2 3 15,-1-1 1-15,5-5-3 16,-3 0 1-16,-1-1 1 16,3 0-10-16,5 0-25 0,-2 0-71 15,4-9-113 1,6 0-238-16,0 3-293 0</inkml:trace>
  <inkml:trace contextRef="#ctx0" brushRef="#br0" timeOffset="3959.59">20547 13043 952 0,'0'0'144'0,"0"0"42"16,0 0-104-16,0 0-60 16,0 0 1-16,0 0-7 15,-85 18-11-15,65-13-4 16,1 2-1-16,1 0 5 16,1 1-4-16,11-3-1 15,0 2 1-15,1-4 7 16,5 4-6-16,0 3 8 0,0 2 0 15,0 3 1-15,0 3 1 16,5 5 9-16,1 1 2 16,-6 4 4-16,0 0 6 15,0 1-6-15,0 2-2 16,0-3-11-16,0 0 3 16,0-3-3-16,-6-1-3 15,6 1 5-15,-5-3-7 16,5-2-5-16,0-5 0 15,0-2 5-15,0-3 7 16,5-4 2-16,7 0-8 16,5-3 0-16,-3 0 2 15,3 0-8-15,-5-3-4 0,2 2 3 16,-3-2-3-16,5 0-4 16,-3 0-22-16,1 0-23 15,-1-2-81-15,3-6-99 16,-3-1-178-16,-1 5-152 15</inkml:trace>
  <inkml:trace contextRef="#ctx0" brushRef="#br0" timeOffset="4764.32">21037 12926 600 0,'0'0'192'16,"0"0"-48"-16,0 0 42 16,0 0-130-16,0 0-19 15,-85 7 4-15,67 3 10 16,1 1-8-16,-1 2 13 16,3 4 0-16,-1 1-20 0,7 3 0 15,-1 0-17 1,4 1 2-16,6 0-9 0,0-1 2 15,0 0 10-15,0-1-12 16,6-1-4-16,4 0-1 16,-3 0 5-16,1 1-1 15,-2-1 9-15,0 0-7 16,-2 1-2-16,3 0-6 16,-1-3-4-16,2 0 1 15,2 0 1-15,-1-3-1 16,1 1 3-16,6-2-4 15,-3 1 4-15,-1-1 0 16,-6 0-1-16,3-1 4 16,-5 3 0-16,-2 0-7 15,2 3 6-15,2 2-6 0,-6 1-1 16,0 1 3-16,0 0-3 16,0 3-2-16,-4-3-1 15,-8 1 2-15,-7-4-1 16,1-4-2-16,-1-5-5 15,7-6-5-15,-5-4-19 16,-2 0-20-16,5-5-40 16,-3-15-94-16,5-3-255 15,12-3-425-15</inkml:trace>
  <inkml:trace contextRef="#ctx0" brushRef="#br0" timeOffset="5578.06">21093 13071 474 0,'0'0'291'15,"0"0"-193"-15,0 0 5 16,0 0-84-16,0 0-13 16,91-12 4-16,-79 12-3 15,-1 0 41-15,-5 0 24 16,-6 0 26-16,6 0-6 16,-6 9-18-16,0 1-34 15,0 2-17-15,0 3-10 16,0 2 1-16,0 2 3 15,0 2 11-15,0 4 10 16,0-3 7-16,6 2-11 16,-2-2-10-16,3 1-5 15,-5-1-14-15,-2-3 4 0,6 1-9 16,-2-2 1 0,2 1-1-16,-4 2-2 0,4 0 1 15,-1 3 0-15,-3 0 0 16,-2-1 0-16,0-3-1 15,0-1-13-15,0-3 5 16,0-4 4-16,0 0-6 16,-7-3 9-16,1-2-9 15,-2-1 7-15,-4-1 1 16,-5-4 4-16,0 0-8 16,-1-1 1-16,5 0-37 15,1 0-75-15,6-2-103 16,6-6-174-16,0 1-225 15</inkml:trace>
  <inkml:trace contextRef="#ctx0" brushRef="#br0" timeOffset="17477.86">21054 14076 775 0,'0'0'199'0,"0"0"-12"16,0 0-52-16,0 0-72 15,0 0 4-15,0 0-7 0,-40 0-10 16,26 0-3-16,-5 0-9 16,1 0-11-16,-5 0-19 15,4 0-1-15,3 4-5 16,1 2-2-16,3-3-3 16,2-1-6-16,3 0 4 15,7-1-3-15,0-1 4 16,0 2-1-16,0 0 2 15,0 1 3-15,0 3 8 16,0 0-8-16,0 0 3 16,0 2-1-16,0 5 1 15,0 2 0-15,0 3-2 0,0 4-1 16,-2-1 6 0,-8 5-3-16,4-2-1 0,0 3 0 15,1-2 2-15,3 2 2 16,2-3-4-16,0-3 6 15,0-4-3-15,0-3 2 16,0-1 2-16,0-2-4 16,0 1 0-16,7-3-1 15,-7 0-3-15,12-3 1 16,0-1-2-16,5-4-1 16,-3-1-3-16,5 0 1 15,0 0-1-15,-3 0-4 16,1-5-37-16,-5-2-42 15,3-2-74-15,-5 1-148 16,2 2-170-16</inkml:trace>
  <inkml:trace contextRef="#ctx0" brushRef="#br0" timeOffset="18077.41">21190 14211 339 0,'0'0'282'0,"0"0"-173"15,0 0 35-15,0 0-79 16,0 0-12-16,0 0 3 16,-2 0-3-16,-8 0 29 15,1 0-13-15,-3 5-7 16,0 4-12-16,-5 0-29 15,5 1-3-15,5 1-15 16,-3 0 8-16,8 0-6 16,-2-1 2-16,4-2 1 0,0 1-1 15,0 0-3-15,10-1-4 16,3-1-3-16,9-3 3 16,3 0 6-16,-4-2-4 15,-3 0 0-15,-1 0 0 16,2 4 2-16,-7 1 2 15,-2 3-3-15,-1 1 1 16,1 0-3-16,-8 2 0 16,2-2-2-16,-4 2 1 15,0-3 0-15,-4-1-2 16,-4-2-3-16,-5-4-3 16,3 1-14-16,-2-4-18 0,3 0-39 15,-7 0-67-15,10-5-69 16,1-7-143-16</inkml:trace>
  <inkml:trace contextRef="#ctx0" brushRef="#br0" timeOffset="18730">21238 14066 524 0,'0'0'354'0,"0"0"-171"15,0 0 50-15,0 0-143 16,0 0-39-16,0 0-5 16,29 0-44-16,-9 0-1 15,3 0-1-15,6 0 0 16,-8 0 3-16,-5 0-1 0,-4 0-1 16,-5 2 1-16,-1 0-2 15,4 1 3-15,-8 3-1 16,5-2-1-16,-3 3 5 15,-2 1 1-15,2 3 10 16,-4 5 12-16,0 4-1 16,0 3-3-16,0 0-3 15,0 5-9-15,0 1-1 16,0 0-4-16,0 1-6 16,0 0 1-16,0-3 0 15,2-2-1-15,8-4-2 16,-4-1 2-16,1-2-1 15,-7-1-1-15,2-1 0 0,-2-1 0 16,0 1-2 0,0-3 1-16,-6-1-1 0,-7-2 2 15,-1-2-6-15,-3 0 1 16,-6-3 4-16,3-2-1 16,-3-1 0-16,2-2 1 15,-1 0-2-15,3 0-2 16,2 0-37-16,9 0-72 15,2-7-108-15,6 2-200 16,0 1-426-16</inkml:trace>
  <inkml:trace contextRef="#ctx0" brushRef="#br0" timeOffset="24753.47">19770 14893 323 0,'0'0'545'0,"0"0"-405"0,0 0 29 15,0 0-67-15,0 0-50 16,0 0-12-16,-99 0-24 15,70 0-7-15,6 2-4 16,2 5 1-16,5-1 4 16,3-1 25-16,1 1 1 15,12 0 7-15,-6 0 8 16,6 2-17-16,0 4-26 16,-6 2 20-16,6 3-18 15,0 2-6-15,0 4 7 16,0 1-7-16,0 3 0 15,0 2-1-15,0 3 6 16,0-2 2-16,0 1 2 0,0 1 5 16,0-3-5-16,0-3 7 15,6 0-6-15,0-6-5 16,6-3-1-16,1-5 2 16,-1-2-9-16,5-2 1 15,1-4-2-15,1-1 0 16,10 1-2-16,-8-3 3 15,-3 1-2-15,-1-2-9 16,1 0-61-16,1 0-47 16,-7 0-119-16,1 3-268 15</inkml:trace>
  <inkml:trace contextRef="#ctx0" brushRef="#br0" timeOffset="25180.85">20080 14886 913 0,'0'0'283'0,"0"0"-81"15,0 0-30-15,0 0-103 16,0 0-16-16,-19 90-8 15,19-61-12-15,0 7 5 16,0 2-11-16,7 1 2 16,-1 1-2-16,4-1-13 15,-4 0-5-15,1-5-9 0,-1-4-10 16,6-5-24 0,7-11-67-16,12-8-199 0,4-6-397 15</inkml:trace>
  <inkml:trace contextRef="#ctx0" brushRef="#br0" timeOffset="26058.65">20322 14894 802 0,'0'0'273'16,"0"0"-43"-16,0 0-74 15,0 0-79-15,0 0-21 16,0 0-24-16,43 0-25 15,-20 0-7-15,6 0 5 16,-8 0-5-16,-5 0 3 16,-3 0-2-16,-7 0 0 0,0 0 3 15,-6 3 2-15,6 7-1 16,-6 1 3-16,0 4 4 16,0 6 5-16,0 1 0 15,-6 2 1-15,6 1 12 16,0 2-6-16,0 2-11 15,0-2 2-15,0 3-6 16,6-2-1-16,5-1 2 16,-3 0-7-16,2 2-1 15,-4-5 1-15,1 1-2 0,-5-3 1 16,4-3-2-16,0 0 2 16,-2 0-2-16,-2-2 1 15,2 1 0-15,-2-3-1 16,3 2 0-16,-5-1-1 15,0-1 0-15,0-1-1 16,-5 1 2-16,-3-4-6 16,-8-3 1-16,1 0 1 15,-10-5-6-15,3-1-11 16,3-2-36-16,-4 0-47 16,5-2-134-16,9-3-203 15,-1 2-349-15</inkml:trace>
  <inkml:trace contextRef="#ctx0" brushRef="#br0" timeOffset="27475.94">20223 15937 851 0,'0'0'145'0,"0"0"-2"15,0 0-31-15,0 0-96 16,0 0-1-16,0 0-8 16,-102 7-6-16,84-6 0 15,7 1 3-15,3 0 17 16,2-1 12-16,2 0 0 16,4-1 1-16,0 1 8 15,0 1 3-15,-2 0-10 16,-2 3-10-16,2 2-16 15,-3 0-1-15,-1 2 0 0,4 3 3 16,-4 1 5-16,0 3 5 16,-5 3-5-16,-1 5 5 15,6 2 2-15,-7 2-5 16,3 2 0-16,2 2 8 16,-3-1-10-16,5-3 1 15,4-2-4-15,2-7-2 16,0-2 7-16,0-7-5 15,0-2-2-15,0-1-7 16,0 0 1-16,2-1-3 16,4 1-2-16,5 0 4 15,1-1-4-15,1 1 1 0,9 0-2 16,-1-3 2 0,4 2-1-16,4-3 0 0,2-2-3 15,0 1-2-15,4-2-22 16,-4 0-60-16,4 0-68 15,-10-7-120-15,-7 1-299 16</inkml:trace>
  <inkml:trace contextRef="#ctx0" brushRef="#br0" timeOffset="28143.54">20413 16089 374 0,'0'0'390'16,"0"0"-283"-16,0 0 91 16,0 0-45-16,0 0-34 15,0 0-29-15,54-20-28 16,-23 19 11-16,-7 0-15 0,1 1-12 16,-2 0-1-16,0 0-7 15,-9 5-8-15,-1 4-12 16,-3 1-7-16,-4 3-1 15,-6 2-1-15,0 4-9 16,-6 5-2-16,-13 4 1 16,-6 0-5-16,-1-2 4 15,1 0-7-15,6-6-1 16,5-6-1-16,3-6 2 16,9-5 9-16,2-1-3 15,0-2 2-15,13 0-8 16,5 0-6-16,7 0 9 15,0 0 6-15,-6 2 0 16,3 4 4-16,-7 2 5 16,1 2 3-16,-7 3 0 0,1 6 4 15,2 1-5-15,-1 4-3 16,-5 2-6-16,-4 1 3 16,2 1 3-16,-4-1-3 15,0 0 0-15,-6-4-5 16,-11-2-4-16,-8-2-5 15,1-5-4-15,-5-4-6 16,4-7-14-16,2-3-24 16,5 0-34-16,3-14-98 15,9-9-100-15,6-4-169 16</inkml:trace>
  <inkml:trace contextRef="#ctx0" brushRef="#br0" timeOffset="28825.16">20787 15910 433 0,'0'0'581'16,"0"0"-410"-16,0 0 45 16,0 0-124-16,0 0-34 15,0 0-32-15,0 0-14 16,93-10-1-16,-68 7-7 0,0 2 5 16,-9 1-7-16,-6 0 6 15,-3 0 3-15,-5 0 5 16,2 0 8-16,-4 8 6 15,0 5-9-15,0 3 1 16,0 3-2-16,0 4 2 16,0 1-1-16,0 3-6 15,0-1 7-15,0 3-9 16,0-3-9-16,0 3 7 16,0-4-7-16,8 1 2 15,2-1-6-15,-1-1 0 16,-3 0 0-16,4 0 0 15,-8-2 1-15,2-3-1 0,-1-4-1 16,-3 0 0 0,0-4 1-16,-3 2-9 0,-13-2 7 15,-5 1-3-15,-4 0-4 16,-8-1-2-16,7-3-17 16,-3-1-29-16,4-7-39 15,14 0-118-15,5 0-194 16,6 0-420-16</inkml:trace>
  <inkml:trace contextRef="#ctx0" brushRef="#br0" timeOffset="29993.22">20467 16967 545 0,'0'0'82'16,"0"0"55"-16,0 0 25 15,0 0-59-15,0 0 24 16,0 0 20-16,-60-13-31 16,35 13-21-16,-6 0-25 0,2 0-35 15,-2 0-18-15,2 0-14 16,8 0-2-16,3 4-1 15,5-1 2-15,3 3-1 16,10-3 5-16,0 4 12 16,0 0 9-16,0 3 8 15,0 2 1-15,0 0-18 16,0 2-4-16,0 3-10 16,-6 3-2-16,2 1 2 15,-3 2 1-15,5 4 2 16,-2 1 12-16,2 2 6 15,2 1-2-15,0-1-4 0,0-2-5 16,0-5 0-16,0-5-2 16,0-6-2-16,0-5-2 15,8-2-6-15,9-1 1 16,6-1-1-16,-3 1-2 16,3-4 3-16,-4 0-3 15,3 0 1-15,-7 0-1 16,3 0-10-16,-1 0-23 15,-3 0-26-15,3-4-87 16,2 1-143-16,-1 3-266 16</inkml:trace>
  <inkml:trace contextRef="#ctx0" brushRef="#br0" timeOffset="30651.82">20696 16946 1039 0,'0'0'209'15,"0"0"6"-15,0 0-90 16,0 0-57-16,0 0-7 15,-23 83-7-15,21-53-11 16,2 4-4-16,0 2-10 16,0 0-10-16,0 0-4 15,13-2-7-15,-5-4-8 16,4-7 0-16,-1-6-9 16,-5-5-7-16,-4-9-8 0,4 0-19 15,-2-3-11-15,4 0-28 16,3-8 18-16,7-7 42 15,1-4 18-15,-2 0 2 16,3 0 1-16,-3 4 1 16,6-1 0-16,-9 5 7 15,-4 4 2-15,-1 3 1 16,-3 4 17-16,4 0 3 16,-4 0 11-16,1 0-9 15,-1 8-4-15,0 6-4 16,0 5-8-16,4 4 4 15,-3 2-6-15,1-2-4 0,-2-1-10 16,-2-5 0 0,2-7-13-16,1-6-24 0,5-4-66 15,3-4-226-15,5-12-315 16</inkml:trace>
  <inkml:trace contextRef="#ctx0" brushRef="#br0" timeOffset="31271.38">20981 16897 954 0,'0'0'271'0,"0"0"-61"16,0 0-54-16,0 0-101 15,0 0-21-15,0 0-9 16,93 4-10-16,-64 1-14 0,-10 1 5 15,-3-1-4-15,-3 0-1 16,-7 0 2-16,0-1-3 16,-4 3 2-16,2 3 2 15,-2 3-3-15,3 4 13 16,-3 6 12-16,4-1 1 16,-2 2-8-16,2 3-1 15,2 1-1-15,3 2-11 16,1-2-1-16,5 2 1 15,1-2-6-15,-3-3 0 16,-3-1 1-16,5-4-1 16,-11-3 1-16,6-3-2 15,-5-1 2-15,-3-3-3 16,-4 0 0-16,0 2 1 16,0 1 1-16,-4 1-10 0,-15 4 7 15,-6-3-3-15,0-1 6 16,-6-2-1-16,4-2 0 15,3-6-1-15,9-1-7 16,3-3-13-16,6 0-28 16,6 0-58-16,0-3-124 15,6-5-133-15,14 1-165 16</inkml:trace>
  <inkml:trace contextRef="#ctx0" brushRef="#br0" timeOffset="43713.68">23900 11987 560 0,'0'0'77'15,"0"0"-3"-15,0 0-74 16,0 0-7-16,0 0-75 15,0 0-133-15</inkml:trace>
  <inkml:trace contextRef="#ctx0" brushRef="#br0" timeOffset="45895.66">23371 12085 192 0,'0'0'625'0,"0"0"-488"15,0 0 4-15,0 0-66 16,0 0-59-16,0 0 23 16,2 2 2-16,-10-2 10 15,-9 0 12-15,-1-2-17 16,-7 2-4-16,0-2-26 15,0 2-9-15,4 0-4 0,1 0-2 16,1 4 3-16,3 3 4 16,3 3 25-16,1-2-2 15,6 2 5-15,6 2 2 16,-5-2-13-16,5 6 1 16,0-3-5-16,0 4-9 15,0 2 6-15,0 2-4 16,0 3 2-16,0 0-1 15,0 1-4-15,-6 1 8 16,4-2 1-16,-2 0-5 16,4-1-2-16,0-4 0 15,0-2-10-15,0-2 5 16,0-4-7-16,6-1-1 0,11-2 0 16,-5-3 0-1,7 0 4-15,-3-3 1 0,3 3-1 16,0-4 0-16,-1 2-4 15,1-3-1-15,-1 0-2 16,-1 0-21-16,4 0-15 16,1 0-49-16,1-3-111 15,2-4-156-15,-7 3-244 16</inkml:trace>
  <inkml:trace contextRef="#ctx0" brushRef="#br0" timeOffset="46577.28">23609 12003 937 0,'0'0'384'0,"0"0"-213"16,0 0 27 0,0 0-140-16,0 94-25 0,-5-64 5 15,5 3-9-15,0 1-9 16,0 4 0-16,5-3 7 15,1 1-11-15,0-6-1 16,0-6-9-16,0-8-5 16,-1-4-2-16,-3-6-4 15,2-4-8-15,-2-2-12 16,-2 0-15-16,6 0-2 16,4 0-10-16,3-11 11 15,1-5 27-15,3 0 0 16,8-1 9-16,-3 4 2 15,-7 3 3-15,7 5 3 0,-9 2-1 16,-1 3-2-16,1 0 8 16,-3 0 3-16,2 0 8 15,-3 7-5-15,1 4-7 16,-2 2 7-16,-1 1-8 16,-3 0-1-16,-4 0 2 15,0 2-3-15,0-1-1 16,-13 1-3-16,-5-1-2 15,-5-1 1-15,-8 0 1 16,2-1-2-16,-2-4-1 16,0-2-1-16,6-7 2 15,0 0-4-15,9 0-1 16,8-3 0-16,3-13-8 0,5-2-15 16,0-3-1-16,19-3-22 15,6 1-109-15,0 3-228 16,-5 8-483-16</inkml:trace>
  <inkml:trace contextRef="#ctx0" brushRef="#br0" timeOffset="47889.47">23894 12052 875 0,'0'0'384'0,"0"0"-169"16,0 0-30-16,0 0-123 15,0 0-19-15,0 0-18 16,16 21-19-16,9-16-1 15,2-1-5-15,6 0 0 16,-6 0-2-16,-4 0-6 16,-5 0-6-16,-5 1 0 0,-3-1-5 15,-4 0 2 1,-4 2 12-16,5-1 2 16,-3 5 3-16,-2-1 0 0,-2 2 2 15,0 4 6-15,0 3 4 16,0 0 3-16,0 3 5 15,0 3-7-15,4 1 4 16,2 2 7-16,2-2-10 16,3 0 0-16,-5-2-3 15,0 0-3-15,-4-2 1 16,4-2-6-16,-6-2-1 16,0-3-2-16,0-3-1 15,0-1 0-15,0 0-1 16,-8 0-3-16,-15-2 1 15,-1 3-2-15,-7-3 1 0,0-3-9 16,2-1-17-16,4-2-40 16,8-2-90-16,11 0-219 15,6 0-247-15</inkml:trace>
  <inkml:trace contextRef="#ctx0" brushRef="#br0" timeOffset="49279.73">23179 13039 830 0,'0'0'257'16,"0"0"-103"-16,0 0 18 0,-91 18-116 15,66-16-33 1,0 1-15-16,2 0-3 0,5 1-3 16,3 0-1-16,-1 2 2 15,10 1 4-15,-1 0 33 16,1 0 7-16,2 1-8 16,4 2-1-16,-2 0-14 15,2 2-5-15,-4 3 0 16,-2 4-11-16,-1 4 10 15,-1 2-2-15,-2 3-1 16,-3 2 15-16,1 2 2 16,0 1-12-16,1-1-1 15,3-1-5-15,4-3-5 16,2-2 3-16,2-5-11 0,0-4 1 16,0-5 0-16,8 0 3 15,4-4 2-15,5-1-1 16,6 0-2-16,-5-3 1 15,-3-2-3-15,3-2-4 16,-1 0 2-16,-1 0-9 16,-1 0-22-16,4 0-29 15,3-6-88-15,-3 1-171 16,-3 5-298-16</inkml:trace>
  <inkml:trace contextRef="#ctx0" brushRef="#br0" timeOffset="49704.12">23433 13274 1085 0,'0'0'234'0,"0"0"45"16,0 0-121-16,0 0-100 15,0 0-3-15,0 0-26 0,56 53-13 16,-44-37-3 0,-2 1-6-16,3 2 1 0,-1 2 6 15,1 2-3-15,-3 4 1 16,2-2-7-16,-5 1-3 15,-5-2-1-15,-2 1 2 16,0-4-6-16,0-3 2 16,-9-2-2-16,-9 0-3 15,-5 0-7-15,-6-5 2 16,-2-2-8-16,6-7-12 16,-4-2-23-16,2-1-69 15,5-19-144-15,9-3-229 16,7-2-458-16</inkml:trace>
  <inkml:trace contextRef="#ctx0" brushRef="#br0" timeOffset="49878.28">23410 13079 601 0,'0'0'655'0,"0"0"-451"15,0 0-21-15,0 0-132 16,0 0-51-16,0 0-62 16,-56-7-288-16,79 7-416 0</inkml:trace>
  <inkml:trace contextRef="#ctx0" brushRef="#br0" timeOffset="50529.87">23664 13065 1076 0,'0'0'217'16,"0"0"-7"-16,0 0-97 15,0 0-62-15,0 0 1 16,0 0-35-16,48 8-12 16,-29-3-1-16,-1-1-4 15,-1-1 0-15,-9 0-4 0,2 1-2 16,-4 2 2 0,-3-1 4-16,1 4 1 0,2 5 0 15,-6 5 10-15,6 1 3 16,-2 4 3-16,2 1-3 15,-4 0 8-15,5 0 1 16,5-1 3-16,1 2-9 16,-1-3-3-16,4 2-5 15,-3-3-3-15,3-1-4 16,-7 1 2-16,1-3-4 16,-8-3 1-16,-2 1-2 15,0-3 1-15,0 1-4 16,-2 1 3-16,-17-1-1 15,-7-1-1-15,-5-1 1 16,-3-4-2-16,-1-4 1 0,10-2-11 16,3-3-13-16,9 0-54 15,7-3-104-15,6-5-205 16,0 1-326-16</inkml:trace>
  <inkml:trace contextRef="#ctx0" brushRef="#br0" timeOffset="51827.04">23210 14108 986 0,'0'0'203'0,"0"0"14"16,0 0-76-16,0 0-105 15,0 0-7-15,0 0-8 16,-62 8-16-16,33-5-5 0,4-2 2 16,6 1-2-16,1-1 1 15,5 2-1-15,3 0 1 16,2 0 4-16,4 1 6 15,1-3 13-15,3 1 6 16,0-2-8-16,0 1-4 16,0-1-6-16,0 0 0 15,0 3-1-15,0 1-1 16,-4 5 13-16,-2 3-1 16,0 3-11-16,0 2 0 15,4 1 1-15,-5 2 0 16,3 1-2-16,2 2-3 15,2 0 4-15,0 4-2 0,0-1 6 16,0 0 6 0,9 0-6-16,-3-2 0 0,-6-3-1 15,6 1-6-15,-6-3 2 16,0-2-9-16,0-1-1 16,0-2 1-16,0-5-1 15,0 0 1-15,0-4 0 16,10 1 0-16,-1-2-1 15,7-1 0-15,3-1-1 16,3-2 0-16,5 0 2 16,-4 0 1-16,2 0-2 15,-7 0 2-15,7-2 0 0,-2-1-2 16,2 2-2 0,-7-1-12-16,1 0-26 0,0-1-29 15,-7-4-90-15,7-1-146 16,-15 3-260-16</inkml:trace>
  <inkml:trace contextRef="#ctx0" brushRef="#br0" timeOffset="52389.55">23433 14195 408 0,'0'0'492'0,"0"0"-322"16,0 0 117-16,0 0-144 15,0 0-33-15,0 0-21 16,-6 0-35-16,24 0-28 15,1 0 0-15,4 0-18 16,-3 0 0-16,-3 0 0 16,-1 0-2-16,-7 3 6 15,-5 3 3-15,-2 3-1 16,2 2 4-16,-4 6-2 0,0 5-7 16,-4 4 0-1,-9 3-4-15,-5 3-4 0,5-1 4 16,-3-5-4-16,8-3 0 15,-3-6-1-15,5-7 3 16,6-3 0-16,0-5 2 16,0 1 2-16,0 0 0 15,12 0-4-15,7-2-3 16,4-1 1-16,2 0-1 16,-3 0 0-16,3 0 0 15,0 0 2-15,0 0-1 16,-7 0 0-16,-1 0 1 0,-3 0-2 15,-3 0 0-15,5 0-8 16,-10 1-28 0,1-1-32-16,1 0-127 0,-4 0-204 15,-2 4-413-15</inkml:trace>
  <inkml:trace contextRef="#ctx0" brushRef="#br0" timeOffset="53035.14">23749 14083 717 0,'0'0'350'16,"0"0"-134"-16,0 0-22 15,0 0-99-15,0 0-7 0,0 0-30 16,35 0-32-1,-16 0-16-15,12 1-5 0,0 2-2 16,-2 0-2-16,0-2 1 16,-15-1-2-16,-1 2-2 15,-7-2 0-15,-2 1 1 16,-2 3 2-16,2 1 5 16,-4 5 3-16,2 3 12 15,-2 6-2-15,0 4 4 16,0 0-3-16,0 4-2 15,4 0-5-15,3 1-1 16,-1 1 1-16,10 1-10 16,3 0 0-16,-5-3-3 15,3-6 1-15,-3-3-1 16,-3-3 1-16,1-3-1 0,-2-1 0 16,-7 0 0-16,1-1 1 15,-4 0-1-15,0 0-1 16,0-1-1-16,-7 1-4 15,-15 0 5-15,3-3-3 16,-10 0 3-16,4-4-1 16,1-1-2-16,5-2-12 15,2 0-31-15,3 0-77 16,10-8-132-16,4 0-257 16</inkml:trace>
  <inkml:trace contextRef="#ctx0" brushRef="#br0" timeOffset="54781.73">22420 14986 681 0,'0'0'453'31,"0"0"-352"-31,0 0 77 0,-108 0-121 0,82 0-49 16,3-2-8-16,10 0-17 16,5-3-37-16,4 3-4 15,4 2 28-15,0 0 30 16,0 0 27-16,0 0 38 16,0 0-27-16,0 9-20 15,0 5-1-15,0 2-3 16,-6 6 0-16,0 0-1 15,2 6 18-15,-5 2 9 16,3 4 16-16,0-1-1 0,2 0-11 16,4 3 7-16,0-2-15 15,0-4-4-15,4-2-8 16,4-7-3-16,-2-2-5 16,5-6-2-16,-5-3-7 15,-6-5-3-15,6-1 0 16,-2-1-3-16,-2 0-1 15,4 1 0-15,1-1-2 16,3 0-1-16,9-2-8 16,1-1-14-16,13 0-5 15,5 0-43-15,-1 0-126 16,4 0-252-16,-4 0-358 16</inkml:trace>
  <inkml:trace contextRef="#ctx0" brushRef="#br0" timeOffset="55591.46">22693 14866 687 0,'0'0'229'15,"0"0"-98"-15,0 0 84 16,0 0-109-16,0 0 9 16,0 0 28-16,-6 8-13 15,2 9-47-15,-3 7-31 16,5 6 2-16,2 5-14 15,-4 6-1-15,4 1-16 16,0 1-23-16,0-6 0 16,0-5 0-16,4-5 0 15,9-2 0-15,-1-3 0 16,11-3 0-16,-9-3 0 16,5 0 0-16,-1-6 0 0,3-2 0 15,-2-6-30-15,1-2-72 16,5-2-90-16,-2-12-243 15,6-1-293-15</inkml:trace>
  <inkml:trace contextRef="#ctx0" brushRef="#br0" timeOffset="55742.6">22929 15106 862 0,'0'0'328'15,"0"0"-189"-15,-114 0-1 0,72 0-138 16,9 0-103-16,11 0-334 16</inkml:trace>
  <inkml:trace contextRef="#ctx0" brushRef="#br0" timeOffset="56454.24">22984 14938 866 0,'0'0'397'16,"0"0"-221"-16,0 0 2 15,0 0-134-15,0 0-28 16,0 0-3-16,69-2-10 16,-53 2 1-16,-6 0-1 15,-1 0-2-15,-5 0 0 16,2 0 0-16,-4 3 3 15,4 6 2-15,0 4 3 16,1 1 13-16,-1 2-8 16,6 2-5-16,-1 2 12 0,-5 2-3 15,10 0 1 1,-7 2 0-16,3 2 1 0,0 1-3 16,1-2-9-16,3 0-6 15,-3-1 1-15,3-3-3 16,-3-3 0-16,-7 0 0 15,0-4 1-15,-4-1-1 16,-2-2 0-16,0 2 0 16,0-1-2-16,-6 1-3 15,-13 2 2-15,-5-3-2 16,-5 3 5-16,-4-2 0 16,-1-5-9-16,10-3-19 15,3-5-51-15,4 0-78 16,11 0-148-16,6-2-267 15</inkml:trace>
  <inkml:trace contextRef="#ctx0" brushRef="#br0" timeOffset="57622.31">23621 16020 803 0,'0'0'222'15,"0"0"-49"-15,0 0-17 16,-103 9-116-16,78-7 3 15,2 0-23-15,2-1-13 16,5-1-6-16,10 0 0 16,6 2 0-16,0-2 5 15,0 1 18-15,0 3 32 0,0 2 21 16,0 3-7-16,0 4-42 16,0 4 4-16,0 3-1 15,0 4-15-15,0 3 3 16,-4 0-2-16,-3 6 0 15,5-1 13-15,-2 0-8 16,4-2 8-16,0-1-1 16,0-3-7-16,0-2 0 15,0-6-7-15,6-1-4 16,5-8-5-16,5 0-6 16,3-1 0-16,-5-4 0 15,5-2 0-15,4-2-5 16,-5 0-2-16,-1 0-25 0,1-5-20 15,3-6-30 1,2-4-104-16,0 3-224 0,-9 3-225 16</inkml:trace>
  <inkml:trace contextRef="#ctx0" brushRef="#br0" timeOffset="58313.93">23743 16180 789 0,'0'0'138'16,"0"0"122"-16,0 0-72 15,0 0-88-15,0 0 37 16,0 0-59-16,0 0-48 15,0 69 3-15,0-44-11 16,0-1-6-16,0-3-11 16,6 0-5-16,-2-9-2 15,2-1-11-15,-3-7-18 16,1-4-23-16,-2 0-48 16,4-4-43-16,4-12 59 15,-1-5 35-15,1-3 31 16,-4 1 17-16,4 1 3 15,-3 2 0-15,1 6 13 0,-2 4 19 16,4 4-7-16,-3 4 12 16,1 2 9-16,-2 0 9 15,0 0-4-15,5 13-10 16,-5 3 9-16,0 6-18 16,-2-3-2-16,-2 4-6 15,2-3-3-15,-4-4-8 16,0-1-12-16,2-7-1 15,3-3-7-15,-5-4-9 16,2-1-15-16,2 0-23 16,-2 0-8-16,8-1-15 15,-2-11 55-15,9-4 10 0,2 1 3 16,-3-3 3 0,3-2 3-16,-1 2 2 0,1-1 1 15,-5 5 3-15,-3 7 5 16,-1 3 17-16,-10 4 22 15,2 0 20-15,2 0 20 16,-2 4-16-16,5 10-49 16,-3 1-3-16,2 5-3 15,2-2-10-15,-2-1-3 16,7 1-3-16,-1-3-10 16,-1-8-34-16,-5-2-86 15,6-5-135-15,-6 0-314 16</inkml:trace>
  <inkml:trace contextRef="#ctx0" brushRef="#br0" timeOffset="58818.39">24094 16041 576 0,'0'0'462'15,"0"0"-272"-15,0 0 57 16,0 0-112-16,0 0-57 16,0 0-29-16,73 0-27 15,-55-3-17-15,-1 1-4 16,-3-3 0-16,-1 3-1 0,-1 0-4 16,-6 2 4-16,5 0 3 15,-11 0-3-15,6 0 10 16,0 6 13-16,0 8 5 15,-2 3 3-15,-2 5-8 16,5 5 4-16,-1 1-8 16,0 3-12-16,4 1 1 15,3-3-3-15,-1 1-5 16,1 0 2-16,3-5-2 16,-3-1 0-16,-1-3 0 15,-4-4-2-15,-2-2 2 16,-1-2 0-16,-5-2-1 15,0-2-4-15,0-3 0 0,0 2 3 16,-7 2-1 0,-11-1-4-16,-11 0 5 0,0-4-1 15,-2 0-2-15,-6-2 4 16,8-3-3-16,2 0-7 16,10 0-30-16,-1 0-83 15,18-9-129-15,0 5-269 16</inkml:trace>
  <inkml:trace contextRef="#ctx0" brushRef="#br0" timeOffset="60114.57">23001 16994 724 0,'0'0'493'0,"0"0"-370"15,0 0 5-15,0 0-87 16,0 0-20-16,-104 0 4 16,71 3-15-16,7 1-5 15,-3 1-2-15,10-2-1 16,2 0 0-16,9 2 1 0,4-2 8 15,2 0 3 1,2 3 9-16,0 0 8 0,0 1-12 16,0 3-6-16,0 0 4 15,0 3 1-15,0 5 8 16,0 6-2-16,-10 4-8 16,1 1-5-16,-1 5 4 15,-2 0-3-15,3 1-8 16,3-4 8-16,2-4-3 15,4-6 9-15,0-4-1 16,6-5 3-16,13-4-7 16,-3-1-7-16,3-3-2 15,-5-2 1-15,-3 0 1 16,1-1-6-16,-1 0 1 0,-3 2-1 16,4-3 0-16,1 3 0 15,5 0 0-15,-1 1-1 16,1-2-8-16,1 2-14 15,0 0-22-15,-3-4-71 16,-1 0-174-16,1 0-315 16</inkml:trace>
  <inkml:trace contextRef="#ctx0" brushRef="#br0" timeOffset="60857.24">23323 17181 758 0,'0'0'89'0,"0"0"25"15,0 0-2-15,0 0-51 16,0 0 47-16,0 0-32 16,-22-46-13-16,9 43 17 15,1 3-17-15,-3-3 4 0,-7 3-31 16,-1 0-9 0,-2 0-11-16,-2 6-12 0,0 5-2 15,7 3-1-15,-3 1 1 16,8 4 12-16,5-1 5 15,4 4 12-15,6-2 13 16,0 0-20-16,0 0 1 16,12-3-6-16,7-3-11 15,4-6-8-15,1-6-1 16,5-2-4-16,-2 0-10 16,4-15-3-16,-2-3 4 15,0-3 5-15,-4-5-5 16,-6-5 2-16,3-3-3 15,-7-4 0-15,-3 1 0 0,-6 1-5 16,-2 0-4-16,-4 5-8 16,0 6 14-16,0 2 3 15,-4 7 14-15,-4 5 1 16,2 5 19-16,0 2 5 16,2 1 11-16,4 3-10 15,0 0 2-15,0 0-10 16,0 0 1-16,0 0 4 15,0 0 16-15,0 0 2 16,0 12 3-16,0 4-10 16,0 9-11-16,0 2 5 15,0 5-5-15,10 5-7 16,-2 2-15-16,2-2 0 0,-1-1 0 16,-3-6 0-16,0-4 0 15,-2-5 0-15,-2-6 0 16,-2-5-8-16,0-6-54 15,0-4-51-15,4 0-185 16,-4 0-417-16</inkml:trace>
  <inkml:trace contextRef="#ctx0" brushRef="#br0" timeOffset="61486.81">23530 16967 993 0,'0'0'172'0,"0"0"40"16,0 0-139-16,0 0-61 0,0 0 2 16,0 0-4-16,54 0-7 15,-29 0-3-15,-1 0 3 16,-5 0-3-16,-7 0 0 15,-7 0 3-15,-3 0-1 16,-2 0 9-16,0 0 35 16,0 3 30-16,0 8-24 15,0 1-12-15,0 1 3 16,0 3-9-16,0 2-4 16,0 5-5-16,0 2 0 15,4 0-10-15,2 4-2 0,6-1-6 16,-3 0 2-1,5 2-5-15,-2-3-4 0,1-2 1 16,-5-1 0-16,-2-4 0 16,-2-1 0-16,-4-4-1 15,0 0 3-15,0-5-3 16,0 0-2-16,-10 0 0 16,-8-3 0-16,-1 2 1 15,-6-3-1-15,0-1-7 16,1-2-6-16,7-3-10 15,0 0-49-15,9-3-114 16,8-7-182-16,0 0-316 16</inkml:trace>
  <inkml:trace contextRef="#ctx0" brushRef="#br0" timeOffset="63294.45">26370 12072 1003 0,'0'0'115'16,"0"0"80"-16,0 0-81 15,0 0-79-15,-84 4-9 16,52-1-11-16,-1 1-12 16,-2 0-3-16,6 0-2 15,9 1-7-15,3-4-1 16,5 2 8-16,12-3 2 0,0 3 0 16,0-1 24-16,0 5 25 15,0 3-12-15,0 3-4 16,0 0-7-16,0 4 3 15,0 1-1-15,6 2 3 16,-6 3 4-16,0 0 7 16,0 5 3-16,0 0-21 15,0 0 4-15,0 0-8 16,0-1-3-16,0-3-12 16,6-3-5-16,0-3 5 15,5-5-5-15,1-2 0 16,0-4-5-16,1-2 2 0,-1-2 3 15,1-2 0 1,-1 0-2-16,0-1 2 0,1 0 0 16,3 0-3-16,-1 0 0 15,4 0-25-15,3-4-23 16,1-2-74-16,-9 1-164 16,-1 5-292-16</inkml:trace>
  <inkml:trace contextRef="#ctx0" brushRef="#br0" timeOffset="64000.1">26594 12034 500 0,'0'0'541'0,"0"0"-321"15,0 0 36-15,0 0-121 16,-42 73-43-16,36-48-19 15,4 3-21-15,-2 2-10 16,4 4-4-16,0 0-6 16,0-2-7-16,12 1-7 15,5-3-6-15,-1-5-4 0,5-5-5 16,-5-6-3-16,3-5 0 16,-4-7 0-16,1-2 0 15,3 0-21-15,5-11-9 16,5-10 0-16,0-9 13 15,2-2-10-15,-6-4 4 16,-6 4 5-16,-7-1 4 16,-6 4 6-16,-2-1 7 15,-4-1-4-15,0-2 5 16,0 3 0-16,0-3 3 16,-10 3 1-16,-2 7-3 15,1 4 2-15,-7 6-3 16,-3 6 0-16,-8 7 0 0,0 0-3 15,-2 0-11-15,4 16-46 16,-2 3-148-16,7 0-243 16,7 2-545-16</inkml:trace>
  <inkml:trace contextRef="#ctx0" brushRef="#br0" timeOffset="64495.54">26800 12209 730 0,'0'0'352'16,"0"0"-130"-16,0 0-54 16,0 0-92-16,0 0-22 15,0 0-30-15,-49 2 10 16,24-2-3-16,-6 0-20 15,2 0-11-15,4 0-14 16,6 0-78-16,7 3-140 16,8 1-311-16</inkml:trace>
  <inkml:trace contextRef="#ctx0" brushRef="#br0" timeOffset="65374.34">26992 12056 514 0,'0'0'439'16,"0"0"-195"-16,0 0-23 16,0 0-137-16,0 0-38 15,0 0-11-15,73 5-25 16,-55-5-5-16,-3 0-2 16,-5 0-1-16,-4 0-1 15,-6 0-1-15,0 0 3 16,0 0-3-16,0 0 8 15,0 3-1-15,0-1 19 0,0 5 5 16,0 2-7-16,0 0-15 16,-6 3-4-16,2 0 19 15,-2 5 6-15,4-1-11 16,-2 3 8-16,2 1-8 16,2 2-5-16,0 1 11 15,0-1-16-15,0-1 1 16,6-3-6-16,2 1-2 15,-4-4 0-15,2 1-1 16,-4-4 0-16,-2 2-2 16,0 0 0-16,0 1 0 15,0-2 1-15,0-1-3 0,0-2 3 16,0 1-2-16,-12-1 1 16,0 0 1-16,-7-2-3 15,-2 0 2-15,-5-4-2 16,-1-3-1-16,-2-1-13 15,8 0-24-15,0 0-67 16,7-8-82-16,4-2-219 16,3 3-283-16</inkml:trace>
  <inkml:trace contextRef="#ctx0" brushRef="#br0" timeOffset="72834.11">26104 13119 485 0,'0'0'542'16,"0"0"-393"-16,0 0 13 15,0 0-119-15,0 0-43 16,0 0 21-16,-19 6 10 16,5-6-9-16,-9 0 16 15,2 0-1-15,-2 0-8 16,1 4-6-16,1 0-6 16,-2 3-12-16,0-2-3 15,5 1 0-15,-1 0 0 16,7-1-2-16,4 4 4 0,3-1 4 15,-1 2 29-15,6 2 9 16,0 2-10-16,0 3-4 16,0 1-2-16,0 2-6 15,0 0-7-15,0-1-2 16,0 1-5-16,0-2-3 16,4 3 0-16,-4-4 3 15,7 3 2-15,-5 0-4 16,2 0-1-16,2 0-1 15,0-2-4-15,0-1-2 16,1-3 0-16,1-4 0 16,2-4 0-16,-2-1 0 0,3-4-4 15,1-1 2 1,1 0 1-16,3 0-1 0,-1 0 0 16,1-6 1-16,-1 2-12 15,7 0-39-15,3 1-62 16,6 2-127-16,2 1-259 15</inkml:trace>
  <inkml:trace contextRef="#ctx0" brushRef="#br0" timeOffset="73643.85">26544 13303 658 0,'0'0'351'15,"0"0"-271"-15,0 0 98 16,0 0-92-16,0 0-24 16,0 0 4-16,-70-15-10 15,49 15-1-15,-2 5 3 16,3 7-16-16,-3 2-2 15,4 3-12-15,1 0-7 16,5 2-12-16,-3-1 3 0,9 0-7 16,5-1-2-16,2 0 5 15,0-1-2-15,9-1 4 16,7-3-7-16,5-2-1 16,8-7-1-16,0-3-1 15,4 0 0-15,-4-3-3 16,6-13-2-16,-8-3-7 15,-2-3 4-15,-5-2-8 16,-1-5-5-16,-5-4-2 16,3-4 6-16,-9-3 3 15,-4-1 1-15,-4 2-11 16,0 1 13-16,-4 4 4 0,-10 7-8 16,-9 2 11-16,-4 4-6 15,-8 1 1-15,-6 2-1 16,-3 6 4-16,-5-1 5 15,1 8 2-15,0 3-3 16,11 2 1-16,8 0-21 16,9 0-61-16,13 4-79 15,7 2-158-15,0 1-254 16</inkml:trace>
  <inkml:trace contextRef="#ctx0" brushRef="#br0" timeOffset="74005.17">26618 12997 953 0,'0'0'249'0,"0"0"-20"16,0 0-100-16,0 0-105 15,-97 50-2-15,54-25-18 16,8 3-4-16,2-3-55 16,4 1-145-16,18 1-311 15</inkml:trace>
  <inkml:trace contextRef="#ctx0" brushRef="#br0" timeOffset="74920">26829 13126 681 0,'0'0'178'0,"0"0"41"16,0 0-26-16,0 0-100 15,0 0 5-15,0 0-21 16,-4 0-20-16,16 0 0 15,11 0-22-15,0 0-20 16,2 0-6-16,-7 0-8 16,-5 0 3-16,-1 0-4 15,-8 0 0-15,-2 0 4 0,-2 2-3 16,0 3 6 0,0 3 9-16,0 6 0 0,0 2 3 15,0 2 9-15,0 2-6 16,0 3 1-16,0-2-4 15,0 0-2-15,0 0-2 16,0-1-14-16,0-2 3 16,7 2-2-16,-3-3-2 15,2 0 0-15,-4-2 0 16,2 1 0-16,2 1 0 16,-6-2 1-16,2 0-1 15,-2-1 0-15,0-3 1 16,0 0-2-16,0-3-2 15,-2 1 2-15,-14-2 0 0,1 0-3 16,-5 0 0-16,-1-1 3 16,-4-5-3-16,-4-1-4 15,4 0-7-15,1 0-25 16,5-8-67-16,9-2-108 16,1 3-311-16</inkml:trace>
  <inkml:trace contextRef="#ctx0" brushRef="#br0" timeOffset="81176.69">25957 14101 680 0,'0'0'280'16,"0"0"-134"-16,0 0 29 15,0 0-121-15,0 0 13 0,0 0 19 16,0 4 18-16,0-4-2 16,-2 3-16-16,-15-2-18 15,-6 1-24-15,-8 0-16 16,-6 0-11-16,-6 2-14 16,-1 0 1-16,-3 2-2 15,4 2-2-15,7 1-2 16,7 2 2-16,9 2 1 15,1-1-1-15,3 1 1 16,11-1 4-16,5-1-2 16,0 3 6-16,0 0-3 15,0 3-4-15,0 4 0 0,0 3 1 16,0 4 1-16,0-3 4 16,0 0-1-16,0-3 4 15,0-2 3-15,5 0-5 16,7-3 2-16,7-1-4 15,3-4-7-15,-3-3 0 16,2-2 0-16,1-3 0 16,-5-1 0-16,4 0 0 15,-3-3-19-15,9 0-25 16,0 0-37-16,4-7-96 16,4-2-205-16,0 2-482 15</inkml:trace>
  <inkml:trace contextRef="#ctx0" brushRef="#br0" timeOffset="81735.2">26314 14262 824 0,'0'0'398'15,"0"0"-161"-15,0 0-6 0,0 0-120 16,0 0-42-16,0 0-27 16,0 56-9-16,0-34-10 15,0-1-8-15,0 1 4 16,11-1-11-16,-9-2 1 15,2-2 0-15,-2-5-6 16,-2-1-1-16,0-6-1 16,0-4-1-16,0-1-2 15,0 0-3-15,0 0-5 16,-2-4 0-16,-8-13 2 16,1-10 5-16,-3-8 2 15,2-7 1-15,3-5 2 16,1 2-2-16,-4 4-3 15,2 6 1-15,1 4-7 0,1 4 1 16,6 6 0-16,0 0 4 16,2 1 2-16,15 0 4 15,4 0 4-15,5-1 2 16,-1 1-5-16,0 0-3 16,0 1 3-16,-7 4-3 15,1 0-6-15,-2 5-16 16,1 5-14-16,1 3-30 15,-1 2-92-15,1 0-115 16,-7 12-227-16</inkml:trace>
  <inkml:trace contextRef="#ctx0" brushRef="#br0" timeOffset="81993.42">26478 14234 1081 0,'0'0'290'0,"0"0"-49"16,0 0-101-16,0 0-74 15,0 0-26-15,0 0-25 16,-102 31-2-16,63-26-6 0,-2 1-7 15,6-3-6 1,8-2-56-16,10-1-186 0,15 2-263 16</inkml:trace>
  <inkml:trace contextRef="#ctx0" brushRef="#br0" timeOffset="82675.05">26672 14155 147 0,'0'0'724'0,"0"0"-452"0,0 0 31 16,0 0-128 0,0 0-49-16,0 0-25 0,4 1-51 15,11-1-10-15,9 0-27 16,1 0-10-16,-8 0 2 16,6 0-3-16,-15 0-4 15,-2 0-3-15,-2 0 5 16,-2 0 3-16,2 7 0 15,-2 6 3-15,3 2 9 16,-3 5-3-16,4 5 5 16,-6 1 5-16,4 3-11 15,-2 0-7-15,2-1-4 0,-2-1 0 16,2-2 0 0,3-1 0-16,-1-4 0 0,0-1 0 15,-2-6 0-15,-4 0 0 16,0-2 0-16,0 1 0 15,0-3 0-15,-16 3 0 16,-7-2 0-16,-4-3 0 16,-8-2 0-16,0-1-12 15,4 0-12-15,6-4-14 16,6 0-32-16,7 0-52 16,12-2-201-16,0-4-339 15</inkml:trace>
  <inkml:trace contextRef="#ctx0" brushRef="#br0" timeOffset="83658.92">26052 14971 314 0,'0'0'708'15,"0"0"-526"-15,0 0 30 16,0 0-119-16,0 0-54 15,0 0 17-15,0 0-20 16,-97 0-16-16,62 0-3 16,-1 0 4-16,10 0-5 15,-3 6-7-15,12-1-1 16,5-1 7-16,6-2 7 16,3 3 9-16,3 3 13 15,0 3-16-15,0 4-8 16,0 3-6-16,0 3-3 15,0 1 1-15,3 6 5 0,-3 1 2 16,4 2 7-16,-4 2-4 16,0 1 3-16,0-2-15 15,0-1-10-15,0-5 0 16,2-6 0-16,4-3 0 16,10-2 0-16,1-4 0 15,-3-1 0-15,3 0 0 16,-3-5 0-16,3 1 0 15,-5-1 0-15,1-3 0 16,10-2 0-16,-5 0 0 16,1 0 0-16,1-6-59 15,3-3-37-15,0-1-140 16,-2 6-167-16,-3 4-282 0</inkml:trace>
  <inkml:trace contextRef="#ctx0" brushRef="#br0" timeOffset="84017.27">26321 14936 1185 0,'0'0'253'16,"0"0"-4"-16,0 0-114 15,0 0-67-15,0 0-8 16,-7 100-12-16,7-63-7 16,0 6-33-16,0-1-8 15,13 4 0-15,-1-1 0 16,1-1 0-16,-3-3 0 15,-4-3 0-15,0-11 0 16,1-8 0-16,-7-10-9 16,0-5-97-16,6-4-91 15,-6 0-284-15,6-8-424 0</inkml:trace>
  <inkml:trace contextRef="#ctx0" brushRef="#br0" timeOffset="84451.66">26622 15151 703 0,'0'0'176'16,"0"0"112"-16,0 0-30 16,0 0-121-16,0 0-12 15,0 0-23-15,-24 11-37 0,5-3-27 16,-2 1 4-16,1-2-15 15,-3-3-7-15,-2 0-13 16,0 1-4-16,1 0-3 16,1-2 2-16,4 3-2 15,7-3 0-15,6 4 8 16,1-3-1-16,5 1 20 16,0 0-15-16,0 2-12 15,17 3 0-15,2 2 0 16,5-2 0-16,5 3 0 15,2-2 0-15,-2 2 0 16,2 0 0-16,-2 0 0 16,-2 3 0-16,-4 1 0 15,-5-2 0-15,-1-4 0 16,-5-2 0-16,-5-7 0 0,-5 0 0 16,4-2-64-16,-2 0-66 15,4-7-207-15,-2-2-204 16,1 3-267-16</inkml:trace>
  <inkml:trace contextRef="#ctx0" brushRef="#br0" timeOffset="85045.2">26722 14941 725 0,'0'0'541'0,"0"0"-340"15,0 0 29-15,0 0-119 16,0 0-53-16,0 0-21 15,41 11-30-15,-16-2-3 16,4-2-4-16,-2 0 3 16,2 0-1-16,-5-1-2 15,1 1-2-15,-8 0 0 0,-1 0 1 16,-7-1 1 0,-3 0 1-16,-2 0 1 0,-2 1-2 15,-2 3 2-15,0 1 0 16,0 5 6-16,0 6 5 15,-8 5 4-15,-3 1-1 16,9 1 4-16,2 3 1 16,0-2-7-16,0 1-1 15,0-1-9-15,2 2-4 16,9-5 0-16,-5-2 0 16,-4-1 0-16,-2-6 0 15,0-1 0-15,0-2 0 16,0 2 0-16,-6-1 0 15,-9 0 0-15,-5-3 0 0,-1-1 0 16,-4-4 0-16,0-1-3 16,-2-4-12-16,3-3-7 15,-1 0-25-15,10 0-30 16,-1-8-105-16,16-7-171 16,0 3-276-16</inkml:trace>
  <inkml:trace contextRef="#ctx0" brushRef="#br0" timeOffset="89753.47">26782 16012 388 0,'0'0'659'0,"0"0"-411"16,0 0-68-16,0 0-86 16,0 0-62-16,0 0-14 15,-62 4-9-15,39-3-6 16,2 2 0-16,-6 2-3 15,3 0-1-15,3 2-2 0,-2 0 2 16,7 1 1-16,7-1-1 16,-1-1 1-16,8 1 5 15,2 0 9-15,0 3 14 16,0 0-6-16,0 3-1 16,0 1 3-16,0 1-4 15,0 5 0-15,0 1 6 16,0 2-6-16,-4 3 1 15,2 2 2-15,-5 0 2 16,-3 0-5-16,8-1-5 16,-4-3-9-16,2-3 1 15,4-3-5-15,0-5 1 0,0 0 1 16,0-4-4-16,6-1 3 16,4-1 1-16,3-3-4 15,1-2 2-15,3-2-2 16,8 0-2-16,-3 0-1 15,-1-6-10-15,2-3-31 16,-1 1-28-16,-3-4-113 16,2 4-101-16,-5 2-184 15</inkml:trace>
  <inkml:trace contextRef="#ctx0" brushRef="#br0" timeOffset="90323.99">26988 16230 262 0,'0'0'499'0,"0"0"-433"16,0 0 94-16,0 0-59 15,0 0-38-15,0 0 18 0,-31-28-12 16,13 28-4-16,-5 0 2 16,2 4 9-16,-1 10-21 15,3 6 10-15,2-3-22 16,9 5 3-16,4-3-10 15,4-2-6-15,0-2-22 16,0-3-6-16,10-5-2 16,3-1-4-16,9-6-2 15,3 0 5-15,0 0-4 16,4-15-3-16,-4-5-2 16,0-5 1-16,-1-3-6 0,-5-5-2 15,-7 1 7-15,-7 0-2 16,-5 0 2-16,0 5 9 15,-11 0-1-15,-11 4 2 16,-5 1 5-16,-2 5 2 16,-2 1-2-16,0 5-3 15,0 2 0-15,2 5-2 16,10 2-8-16,3 2-6 16,3 0-31-16,7 0-66 15,6 0-90-15,0 4-195 16,0 4-327-16</inkml:trace>
  <inkml:trace contextRef="#ctx0" brushRef="#br0" timeOffset="90542.19">27090 15978 204 0,'0'0'854'16,"0"0"-671"-16,0 0 22 16,-95 49-116-16,57-32-65 15,-3 1-24-15,4 1-15 16,6-1-134-16,14 1-211 16,9-3-471-16</inkml:trace>
  <inkml:trace contextRef="#ctx0" brushRef="#br0" timeOffset="91215.8">27170 16033 556 0,'0'0'337'0,"0"0"-174"16,0 0 47-16,0 0-114 15,0 0-22-15,0 0-5 16,54-4-29-16,-35 4-11 16,-1 0-3-16,-1-2-1 15,-5 2-9-15,-10-1-4 16,2 0-6-16,-4 1-2 0,0 0-2 15,0 0 0-15,0 0 12 16,0 0 15-16,0 1 21 16,0 9-11-16,0 6-19 15,0 4 1-15,0 4-4 16,0 3-2-16,0 0 1 16,0 1-3-16,2-2-1 15,-2-1-8-15,5-3 1 16,-5-1 0-16,0-5-5 15,0-2 2-15,0-1-1 16,0-2-1-16,-5 3 0 16,-7-2-2-16,-2-1 0 15,-5 1 2-15,-6 0-3 0,-4-2 1 16,0 1 0 0,-2-4 0-16,6 0-5 0,1-4-8 15,5-3-8-15,7 0-35 16,5 0-75-16,7 0-124 15,0-7-231-15</inkml:trace>
  <inkml:trace contextRef="#ctx0" brushRef="#br0" timeOffset="94914.16">26236 16977 1006 0,'0'0'179'0,"0"0"1"15,0 0-81-15,0 0-79 16,0 0-8-16,-93 6-7 15,58-6-2-15,4 4-1 16,-4 0-1-16,4 3 4 16,0 1 13-16,6 1 9 15,6 0 25-15,3 2-12 16,3-3 4-16,9-1-13 16,2 1-12-16,2 0-6 15,0 0-3-15,0 2-1 16,2 1 5-16,4 0 5 0,-2 5 22 15,-2 0-14-15,-2 2-2 16,0 5-15-16,0-1-8 16,0 2 3-16,-6 2-2 15,0-3-2-15,4 3 0 16,-2-2 0-16,4-3 2 16,0-3 5-16,0-4 2 15,10-1 0-15,3-3 4 16,3-1-9-16,-1-2-2 15,1-3-1-15,-1-1-2 16,1-3 0-16,-1 0-3 16,1 0-2-16,1 0-13 0,-5 0-29 15,3-4-56 1,1-1-152-16,3 4-182 0,-3 1-235 16</inkml:trace>
  <inkml:trace contextRef="#ctx0" brushRef="#br0" timeOffset="95288.5">26418 17238 883 0,'0'0'299'15,"0"0"-94"-15,0 0-7 0,0 0-101 16,0 0-32-16,0 0-18 16,0 47-28-16,10-30-6 15,3 4 0-15,1 3 1 16,-2 2 10-16,5 1-10 16,-5 0 1-16,-1 2 7 15,-5-2-12-15,-6-1 3 16,0-2-4-16,0-4-7 15,-10-3-1-15,-5 1-2 16,-8-4 1-16,-1-3-7 0,-7-4-13 16,-5-4-5-1,1-3-16-15,2 0-45 0,6-14-140 16,13-7-182-16,8-5-219 16</inkml:trace>
  <inkml:trace contextRef="#ctx0" brushRef="#br0" timeOffset="95499.69">26374 17109 791 0,'0'0'297'16,"0"0"-38"-16,0 0-61 0,0 0-123 15,0 0-58-15,0 0-17 16,-12 0-87-16,14 0-148 16,10 0-368-16</inkml:trace>
  <inkml:trace contextRef="#ctx0" brushRef="#br0" timeOffset="96144.28">26670 17035 995 0,'0'0'277'0,"0"0"-52"15,0 0-54-15,0 0-95 16,0 0-28-16,0 0-23 15,62 0-13-15,-43 0-2 0,-1 0-9 16,-5 1 7-16,-3 3 2 16,-4 0-5-16,-4 2-2 15,2 0-3-15,-4 1 1 16,2 2 0-16,3 0 0 16,-5 3 0-16,0 4-1 15,2 3 2-15,4 1-1 16,0 2 4-16,0 3 6 15,5-1-4-15,1 2-5 16,0-1 7-16,1-1-7 16,3-1-2-16,-7-3 4 15,1-5-4-15,-4-2 0 0,-6-2 0 16,0-2 0-16,0 0-2 16,0 1-4-16,-18 3 5 15,-7 0-5-15,-8-1 5 16,0-5-1-16,-5-1-3 15,5-3 3-15,13-2-2 16,3-1-8-16,15 0-17 16,2 0-48-16,0-3-122 15,6-2-226-15,15 2-280 16</inkml:trace>
  <inkml:trace contextRef="#ctx0" brushRef="#br0" timeOffset="97978.93">28758 12016 469 0,'0'0'557'0,"0"0"-388"16,0 0 51-16,0 0-89 15,0 0-63-15,-97 0 9 16,72 0-23-16,0 0-17 16,-2 0-3-16,2 0-11 15,7 0-11-15,3 6 4 16,-1 1 1-16,10 0-2 0,-1 1 8 15,1 4-3-15,0-1 9 16,2 5-7-16,2 1-7 16,-2 3-5-16,-3 1-7 15,5 2-1-15,-4 0-2 16,-4 2 0-16,4 1 1 16,-3 1 0-16,-1 0 0 15,0 3-1-15,1 1 2 16,5-2-2-16,2-2 0 15,-2-6 0-15,4-7 0 16,0-4-1-16,0-3-1 16,6-1 1-16,5-1-3 0,-1 0 4 15,2 0 0-15,1-3-1 16,-1-1 2-16,3-1-2 16,1 0 0-16,-1 0 0 15,5 0-19-15,-5 0-30 16,3 0-32-16,1-3-139 15,-3 3-230-15,1 0-269 16</inkml:trace>
  <inkml:trace contextRef="#ctx0" brushRef="#br0" timeOffset="98979.85">29142 11893 586 0,'0'0'280'16,"0"0"-92"-16,0 0 12 15,0 0-98-15,0 0-24 16,0 0-12-16,0 0-3 16,4 0-5-16,-4 0-16 15,-6 0-16-15,-6 1-13 16,-11 3 3-16,-2 3-11 0,0 3-3 16,1 3 2-16,1 1 6 15,4 3 12-15,7 0 17 16,2 3-6-16,1-1 1 15,9 1-8-15,0 3-10 16,0-2-3-16,0 0-9 16,13 0 1-16,-1-2-4 15,5 1 1-15,-3-3 2 16,-4 0 7-16,3 3 0 16,-1-1-1-16,-3 2-3 15,1-2-2-15,-4 1-1 16,4 2 0-16,-1-1 8 15,1 2-3-15,-2 0-1 0,-4-3 6 16,3 0-6-16,-1 1-2 16,-4-3-6-16,-2-1 0 15,0-1 0-15,0-2 0 16,0-3 0-16,-6-1 0 16,-9-2 0-16,-3-1-7 15,-1-1-9-15,-8-6-10 16,6 0-20-16,-1 0-37 15,7-15-117-15,9-1-239 16,6 1-416-16</inkml:trace>
  <inkml:trace contextRef="#ctx0" brushRef="#br0" timeOffset="99676.48">29281 11994 861 0,'0'0'170'0,"0"0"38"16,0 0-79-16,0 0-43 16,0 0-9-16,82-3-34 0,-55-1-23 15,-2 2-11 1,-8-1-4-16,-7 1-2 0,-8 2-1 16,-2 0-1-16,0 0 10 15,0 0 39-15,0 7 9 16,0 7-19-16,4 4-10 15,-4 5 1-15,2 6-1 16,2 3-16-16,-2 3 8 16,3-1-6-16,1 0-3 15,0-2-3-15,2-5 1 16,3-2-3-16,-5-3 5 16,0 1-7-16,2-4 3 15,-4-1-4-15,3-2-3 16,-1-2-3-16,-6-4 1 0,4-1-1 15,-4-2 0-15,0-3-1 16,0 3 2-16,-15 1-5 16,-9-1-6-16,-9 1 5 15,-7-3-5-15,3-2-27 16,10-3-19-16,7 0-80 16,7 0-168-16,13 0-279 15</inkml:trace>
  <inkml:trace contextRef="#ctx0" brushRef="#br0" timeOffset="100745.45">28855 13050 566 0,'0'0'356'15,"0"0"-130"-15,0 0 2 16,0 0-115-16,0 0-17 15,0 0-14-15,0 0-24 16,-101 0-25-16,70 4-18 16,0 3-6-16,6 1-4 15,2 2-1-15,9 1-1 0,-3 2 4 16,5 3 17-16,5 0 18 16,-3 4-10-16,8 3-4 15,-2 3-6-15,2 2-10 16,2 2-5-16,-4-1-4 15,4-2 0-15,0-2-2 16,0 0 1-16,0-6 2 16,0 1-2-16,0-5 4 15,6-2-1-15,4-3 0 16,-4-2-1-16,1-2-3 16,5-3 0-16,0 1 0 15,5-2-1-15,-3-1-1 0,5-1 1 16,-2 0-10-16,7 0-25 15,1-3-39-15,0-8-99 16,4 1-157-16,-10 3-274 16</inkml:trace>
  <inkml:trace contextRef="#ctx0" brushRef="#br0" timeOffset="101404.05">29115 13253 1118 0,'0'0'286'16,"0"0"-59"-16,0 0-63 0,0 0-95 16,-12 87-19-16,12-61-12 15,0 2-19-15,0 1-9 16,0 1 0-16,2 0 0 15,15 1-3-15,-5-1 1 16,-4-2-1-16,-2-5 0 16,-6-5 3-16,0-4-9 15,0-4 1-15,0-4-2 16,0-4-4-16,0-2 2 16,0 0-6-16,0 0-9 15,0-2-16-15,0-11-6 16,0-9 7-16,0-10 20 0,0-10 10 15,-2-8-4-15,-10-4-5 16,0 4-9-16,1 3 1 16,3 5 5-16,4 5 10 15,2 10 4-15,2 2 0 16,0 5 0-16,6 3 0 16,6 0 3-16,9 2 2 15,-2-2-5-15,1 3 1 16,-1 4-1-16,-7 3 0 15,3 2 0-15,-3 5 1 16,5 0 5-16,-1 0 1 16,-1 8 5-16,1 4 4 15,-1 0 0-15,-3 4-4 0,1 3 9 16,-3 5-6 0,-4 3-2-16,-2 3-2 0,-4-3 0 15,0-2-8-15,-4 0 0 16,-8-3-2-16,-7-6-2 15,-6-3-2-15,-4-1-2 16,-2-7-1-16,2-4-22 16,-2-1-10-16,7 0-46 15,7-6-140-15,11-9-217 16,6 1-270-16</inkml:trace>
  <inkml:trace contextRef="#ctx0" brushRef="#br0" timeOffset="102025.62">29444 12932 959 0,'0'0'294'15,"0"0"-52"-15,0 0-66 16,0 0-92-16,0 0-33 15,0 0-11-15,23 3-17 16,-3 6-8-16,5 1-14 16,4 2 0-16,-4 2 1 15,-6-1 1-15,-1-2 0 16,-7 1 9-16,-1-2-6 16,-4 1 2-16,0 0-5 15,-4 5 3-15,-2-1-4 16,0 4-1-16,0 2 3 0,0 1 10 15,0 5-3-15,0 0-3 16,0 1 4-16,0-3 0 16,0 0-3-16,0-4-5 15,0-1-3-15,0-2 1 16,0 0-1-16,0-6-2 16,0 2 0-16,0-3 1 15,0-1 2-15,0 0-2 16,-8-1 0-16,-15 0-1 15,-1-2-4-15,-7-1 4 16,-3-4-8-16,8-2-16 16,1 0-22-16,2 0-37 15,7 0-113-15,7-5-161 0,3 3-266 16</inkml:trace>
  <inkml:trace contextRef="#ctx0" brushRef="#br0" timeOffset="102987.49">29194 14040 985 0,'0'0'210'16,"0"0"22"-16,0 0-98 15,0 0-87-15,0 0-22 16,0 0 1-16,0 0 9 16,-97 0-16-16,62 0-2 15,6 0-13-15,8 0 4 16,5 0-6-16,7 0-1 15,5 0 6-15,4 3 14 16,0 0 26-16,0 2 3 16,0 3-25-16,0 2-13 0,0 1-5 15,0 6-4-15,0 0 7 16,0 1-2-16,4 3 4 16,-2 3-2-16,-2 4 4 15,0 3 10-15,0 2-12 16,0 3 3-16,0 1-3 15,-2-2-6-15,2-4 1 16,0-5-7-16,0-7 0 16,0-3 0-16,6-4 0 15,9-3 0-15,4-2 0 16,3-2 0-16,-3-4 0 16,4-1 0-16,-9 0 0 15,3 0 0-15,-5 0 0 0,0 0 0 16,5 0-24-16,2 0-53 15,1-5-47-15,5-1-177 16,-2 1-263-16</inkml:trace>
  <inkml:trace contextRef="#ctx0" brushRef="#br0" timeOffset="103522.97">29421 14268 811 0,'0'0'387'16,"0"0"-143"-1,0 0-8-15,0 0-132 0,0 0-34 16,0 0-16-16,-18 66-21 16,18-42-7-16,-2 1-13 15,2 0-6-15,0-2-2 16,0-3-4-16,0-6 1 15,0-4-2-15,0-4-5 16,0-5-4-16,0-1-3 16,0 0-19-16,0 0-6 15,0-9-17-15,0-11 7 16,0-9 24-16,0-8 8 16,0-3-4-16,6-2 5 15,8 5-1-15,7 3 7 16,4 8 8-16,-5 7 0 0,3 5 10 15,-10 5 19-15,3 3 1 16,-8 5 11-16,5 1-7 16,-3 0 1-16,-2 0-7 15,-1 6-6-15,3 4-8 16,-2 4 2-16,-2 1-4 16,5 3 4-16,-1 5-4 15,-4 1 3-15,1 7-7 16,-1 1 9-16,-4 2-13 15,2-2-4-15,-4-2 0 16,0-5 0-16,0-5-20 16,0-6-23-16,0-8-23 0,0-6-82 15,0 0-231-15,0 0-456 16</inkml:trace>
  <inkml:trace contextRef="#ctx0" brushRef="#br0" timeOffset="104071.47">29733 14041 1024 0,'0'0'279'15,"0"0"-90"-15,0 0-36 0,0 0-96 16,0 0-28-16,0 0 0 16,93-9-5-16,-74 9 0 15,0 0-8-15,-1 0 3 16,-7 4-3-16,1 1-4 16,-2 1-8-16,-3 0 1 15,-1 0-3-15,0 1-1 16,-4 4 0-16,4 3 2 15,0 6 9-15,-1 5 10 16,-3 2 11-16,-2 5-14 16,0 2-8-16,0 2-1 15,4 0-5-15,-4 1 1 0,2-4-3 16,2 0-2-16,2-4 0 16,0-5 0-16,-4-4-1 15,-2 0 0-15,0-4 1 16,0-3-2-16,0 0 0 15,0-2 0-15,-6-2 0 16,-6 3-2-16,-7-1 0 16,-6-1 1-16,-4-1-1 15,-4-2 0-15,2-4 3 16,-2-3-3-16,9 0-9 16,5 0-21-16,7-3-46 15,5-12-113-15,7 1-183 16,0 4-283-16</inkml:trace>
  <inkml:trace contextRef="#ctx0" brushRef="#br0" timeOffset="105221.52">28413 14987 593 0,'0'0'600'16,"0"0"-440"-16,0 0 13 15,0 0-74-15,0 0-46 16,0 0-12-16,-91-18-8 16,72 18-16-16,0 0-3 15,9 0 1-15,4 0-4 16,4 0 12-16,2 0 8 15,0 10 8-15,0 2-16 16,0 5-3-16,0 3-9 16,0 0-1-16,0 5-1 0,0-2-6 15,0 1 5 1,0 0-8-16,0 0 8 0,0-2 6 16,0 2-2-16,2-1 15 15,4-1-27-15,0 0 0 16,5-4 0-16,-3-1 0 15,2-3 0-15,-2-5 0 16,3-3 0-16,-1 0 0 16,-4 0 0-16,7 1 0 15,-1-2 0-15,3 0 0 16,-3-2 0-16,0-1 0 16,5 0 0-16,-5-2 0 15,1 0 0-15,-1 0-23 0,5 0-67 16,3-2-55-1,7-5-157-15,-2 1-161 0</inkml:trace>
  <inkml:trace contextRef="#ctx0" brushRef="#br0" timeOffset="105687.93">28735 14873 321 0,'0'0'456'0,"0"0"-199"16,0 0 96-16,0 0-134 16,0 0-65-16,0 0-31 15,-2 34-58-15,-4-9-20 16,0 6 4-16,1 7-44 0,3 5-5 15,2 3 0-15,0 1 0 16,13-2 0-16,-1-1 0 16,7-8 0-16,-7-2 0 15,3-7 0-15,-1-6 0 16,-1-6 0-16,1-8-86 16,11-7-101-16,4 0-347 15,0-1-261-15</inkml:trace>
  <inkml:trace contextRef="#ctx0" brushRef="#br0" timeOffset="106411.6">28971 14975 483 0,'0'0'508'16,"0"0"-253"-16,0 0-15 15,0 0-83-15,0 0-52 16,0 0-21-16,0 0-30 16,0 0-14-16,10 5-19 15,5 3-14-15,3 1-6 16,5-4 1-16,-2 0-2 15,1-4-3-15,-9-1-2 16,-1 0-8-16,-8 0 4 16,-2 0 2-16,-2 0 6 15,0 0 1-15,0 1 2 0,0 1 7 16,0 1 8-16,0 1 1 16,0 3-4-16,0 4 0 15,0 1-3-15,0 6 3 16,0 4-8-16,0 3 6 15,11-1-1-15,1 1-11 16,0-3 0-16,1 0 0 16,-1-2 0-16,-1-3 0 15,-3-2 0-15,-2-1 0 16,-2 0 0-16,-4 0 0 16,0 1 0-16,0-1 0 15,0 1 0-15,0-1 0 16,0 2 0-16,-10-3 0 15,-3 1 0-15,-1 0 0 0,-9-3-4 16,-2-1-1-16,3-5-9 16,1-3-12-16,4-2-28 15,7-2-38-15,8-10-119 16,2 2-290-16,8 6-385 16</inkml:trace>
  <inkml:trace contextRef="#ctx0" brushRef="#br0" timeOffset="107881.93">29188 16105 769 0,'0'0'326'0,"0"0"-177"16,0 0 9-16,-83-6-88 15,50-1-38-15,4 1-6 16,0 1-21-16,8-1-1 16,5 3-3-16,6 3-1 15,7 0 3-15,-1 0 23 0,4 0 48 16,0 0 22-16,0 0-18 16,0 12-24-16,0 2-38 15,-2 4-6-15,-8 4 0 16,4 4-1-16,-3 1 1 15,-1 2 5-15,2 3 12 16,2-1 7-16,-1-2-7 16,3-1-9-16,4-8-18 15,0-1 0-15,0-7 0 16,13-1 0-16,3-2 0 16,5-2 0-16,2 0 0 15,6-1 0-15,-9 1 0 0,3-3 0 16,-8 0 0-16,1-2 0 15,-6-2 0-15,3 0 0 16,-1 0-62-16,7 0-51 16,-5-3-192-16,7-1-292 15</inkml:trace>
  <inkml:trace contextRef="#ctx0" brushRef="#br0" timeOffset="108669.65">29306 16137 276 0,'0'0'601'16,"0"0"-456"-16,0 0 125 15,0 0-75-15,0 0-24 16,0 0-30-16,0 17-36 16,0-4-20-16,0 4-44 15,10 5-24-15,-2 3-17 16,-2 4 0-16,11-1 0 16,-5 1 0-16,5-3 0 0,-3-3 0 15,-1-5 0 1,-1-3 0-16,-2-6 0 0,-3-3 0 15,-7-5 0-15,0-1 0 16,0 0 0-16,0 0 0 16,10-7-4-16,-2-10-26 15,3-8 14-15,1-7-4 16,-4-2 14-16,3 0-6 16,-5 2 12-16,0 10-1 15,-4 7 1-15,-2 8 2 16,0 1 5-16,0 6 9 15,0 0 5-15,0 0 2 16,0 0-3-16,0 0-20 16,4 0 0-16,-2 8 0 15,2 5 0-15,3 4 0 0,-1 2 0 16,6 3 0-16,1-1 0 16,-1 0 0-16,5-1 0 15,-3-2 0-15,-2-2 0 16,-1-3 0-16,-1-4 0 15,-4-2 0-15,-4-1 0 16,3-5 0-16,-3-1 0 16,-2 0 0-16,4 0 0 15,-2 0 0-15,4-4 0 16,6-12 0-16,1-3 0 16,3-5 0-16,-3-3 0 15,-3-3 0-15,-2-1 0 0,-8 2 0 16,0 2 0-1,0 6 0-15,0 3 0 0,0 5 0 16,-8 3 0-16,2 4 0 16,2 4 0-16,0 0 0 15,4 1 0-15,0-1-32 16,0 2-61-16,4 0-78 16,8 0-369-16</inkml:trace>
  <inkml:trace contextRef="#ctx0" brushRef="#br0" timeOffset="109202.13">29802 16002 606 0,'0'0'514'0,"0"0"-340"16,0 0 79-16,0 0-115 15,0 0-62-15,0 0-12 16,24 2-35-16,-1-1-17 16,2 1-4-16,0 0-6 15,-2-2-2-15,-11 0 0 16,-4 0-6-16,-4 0-8 16,-4 0 1-16,0 0 5 15,0 0 8-15,0 0 4 16,0 0 14-16,0 1 13 0,0 1 5 15,0 2 1-15,2 5 3 16,3 4-6-16,-3 7-29 16,2 6 2-16,4 3-7 15,2 3 0-15,-1 1 0 16,7 1 0-16,3-2 0 16,-1-3 0-16,1-4 0 15,-7-4 0-15,-1-6 0 16,-5-4 0-16,-6-6 0 15,0 0 0-15,0-3 0 16,0 3 0-16,-12 3 0 16,-13 1-6-16,-4-1 3 15,-6-1 3-15,4-2-1 0,4-2 1 16,-2-3-3-16,6 0-12 16,4 0-26-16,11 0-39 15,2 0-86-15,6-5-196 16,0 2-362-16</inkml:trace>
  <inkml:trace contextRef="#ctx0" brushRef="#br0" timeOffset="110905.68">28832 16998 460 0,'0'0'399'0,"0"0"-264"16,0 0 61-16,0 0-77 16,0 0-71-16,0 0 16 15,-14 0 2-15,-9 0 37 16,-2-1-19-16,-6 1-24 15,-6 0-19-15,4 0-19 16,6 0-9-16,4 0-10 16,5 0 2-16,5 0-5 0,7 0 0 15,6 0-2-15,0 0 1 16,0 0 1-16,0 0 3 16,0 1 5-16,2 9 0 15,8 2-8-15,-3 3 9 16,-7 2 2-16,6 6 1 15,-6 4 3-15,0 3-1 16,0 3-2-16,-6-1-1 16,-5 2-8-16,9-4 5 15,2-4 1-15,0-5-2 16,0-4 4-16,2-2 2 16,15-4-8-16,1-1-3 15,-1-4-2-15,4 0 2 0,-3-6 0 16,-1 0 0-1,-1 0 0-15,3 0-1 0,-5 0-1 16,5 0 0-16,0 0-13 16,1 0-22-16,1-6-42 15,-2 2-123-15,3-1-113 16,1 1-215-16</inkml:trace>
  <inkml:trace contextRef="#ctx0" brushRef="#br0" timeOffset="111423.15">29109 17118 1022 0,'0'0'365'15,"0"0"-140"-15,0 0-31 16,0 0-115-16,0 0-16 16,0 0-17-16,-6 86-17 15,6-62-8-15,8 2-18 16,3 0-3-16,1 2 0 16,-4-5 0-16,-2-3 0 15,1-5 0-15,-7-5 0 16,0-6 0-16,0-1 0 0,0-3 0 15,0 0 0-15,0 0-3 16,0-6-21-16,-9-10 6 16,-7-7 9-16,1-7 9 15,-1-8-4-15,3-3 4 16,1-2-1-16,6-1-4 16,0 0 4-16,6 5-6 15,0 2-6-15,12 6 9 16,11 4 4-16,2 3 3 15,1 4 8-15,-3 6-2 16,-4 3-2-16,-3 6-1 16,-7 0-6-16,-3 5 0 0,0 0-19 15,6 0-17 1,-1 6-46-16,1 9-125 0,1 6-180 16,-7 3-282-16</inkml:trace>
  <inkml:trace contextRef="#ctx0" brushRef="#br0" timeOffset="111609.32">29291 17173 558 0,'0'0'531'16,"0"0"-274"-16,0 0-30 15,0 0-123-15,0 0-50 0,0 0-14 16,-103 12-40-16,70-10-4 15,6-1-118-15,4 2-202 16,11 1-437-16</inkml:trace>
  <inkml:trace contextRef="#ctx0" brushRef="#br0" timeOffset="112263.9">29467 17012 1012 0,'0'0'208'16,"0"0"8"-16,0 0-81 16,0 0-81-16,0 0 3 15,0 0-6-15,56-22-27 16,-32 16-18-16,-5 3-3 0,-2 2 0 15,-9 1 2-15,-4 0-4 16,-4 0 4-16,0 0 7 16,0 0 25-16,2 4 5 15,-2 6-19-15,0 2-1 16,4 2-7-16,-2 6 6 16,-2-1-11-16,4 2-1 15,3 3-1-15,-1 0-3 16,4 0-1-16,-2 3-2 15,5-2-1-15,-1 0 0 16,-1 1-1-16,-3-2 0 16,-2-2 0-16,4-3 0 0,-8-2 0 15,-2-3 0-15,0-2-4 16,0-2 2-16,-2 0-1 16,-14 0-1-16,-5 0 3 15,-10 0-2-15,-8-4 3 16,-5-1 0-16,7-2-2 15,6-1-7-15,8-2-13 16,11 0-28-16,12-2-68 16,0-11-170-16,25 3-207 15,10 2-496-15</inkml:trace>
  <inkml:trace contextRef="#ctx0" brushRef="#br0" timeOffset="117381.56">31689 12044 917 0,'0'0'342'0,"0"0"-121"16,0 0-25-16,0 0-105 16,0 0-36-16,0 0-19 15,-2 0-19-15,-8 0-8 0,-3 0-3 16,-3 0 5-16,-5 0 2 16,-2 0 2-16,-4 5-3 15,-2 1 0-15,0 1-11 16,5 0 5-16,3 2-5 15,7-2 0-15,1-1 0 16,11 1 5-16,2 0 16 16,0 2 8-16,0 2-4 15,0 2-26-15,0 0 0 16,0 1 0-16,2-2 0 16,2 0 0-16,-2 0 0 15,-2 3 0-15,0-1 0 0,0 4 0 16,0 3 0-16,0 0 0 15,-2 1 0-15,-2 1 0 16,4-5 0-16,0-5 0 16,0-1 0-16,0-2 0 15,0-5 0-15,6 3 0 16,5-4 0-16,-5 0 0 16,6-1 0-16,1-3 0 15,3 0 0-15,-1 3 0 16,3-3 0-16,3 0 0 15,0 0 0-15,3 0-21 16,5 0-81-16,-4 0-81 16,4 0-270-16,-4 0-357 15</inkml:trace>
  <inkml:trace contextRef="#ctx0" brushRef="#br0" timeOffset="117955.08">31954 12179 684 0,'0'0'562'16,"0"0"-363"-16,0 0 24 16,0 0-80-16,0 0-51 15,0 0-15-15,8 28-25 16,-2-11-37-16,6 5-15 16,1 1 0-16,3 1 0 15,1 2 0-15,-3-5 0 16,-1-2 0-16,-3-5 0 15,-2-1 0-15,3-3 0 16,-5-3 0-16,0-1 0 16,-4-4 0-16,2-1 0 15,-4-1 0-15,0 0 0 0,2 0 0 16,9-3 0-16,-1-12 0 16,2-4 0-16,3-6-7 15,1-5 2-15,-3-1 2 16,1 0 3-16,-3 1-4 15,-1 8 3-15,-8 3 2 16,2 5-2-16,-4 6 1 16,0 3 0-16,0 2 1 15,0 1 4-15,0 2-3 16,0-1 5-16,0 1-5 16,0 0-2-16,0 0-11 15,0 0-42-15,2 1-88 0,9 5-321 16,1-2-564-16</inkml:trace>
  <inkml:trace contextRef="#ctx0" brushRef="#br0" timeOffset="118478.55">32375 12075 1148 0,'0'0'275'0,"0"0"-57"16,0 0-39-16,0 0-92 0,0 0-17 15,0 0-12 1,42 14-46-16,-13-12-12 0,-3 0 0 16,3-1 0-16,-6-1 0 15,-8 0 0-15,-5 0 0 16,-2 0 0-16,-4 0-9 15,-2 0 0-15,-2 0 3 16,0 0 6-16,0 0 4 16,0 0 4-16,0 0 4 15,0 3-12-15,0 9 0 16,0 4 0-16,0 6 0 16,-2 3 0-16,2 0 0 15,0 2 0-15,0-3 0 16,0-1 0-16,0-2 0 0,0-1 0 15,0-2 0-15,2-1 0 16,-2 0 0-16,0-3 0 16,0-1 0-16,0-1 0 15,-6 1 0-15,-6-1 0 16,-3-1 0-16,-7 0 0 16,-3-1 0-16,-10-2 0 15,2 1 0-15,-3-4 0 16,12-3-37-16,5-2-46 15,9 0-72-15,10 0-274 16,10-6-394-16</inkml:trace>
  <inkml:trace contextRef="#ctx0" brushRef="#br0" timeOffset="124250.79">31792 13115 189 0,'0'0'388'16,"0"0"-280"-16,0 0 85 16,0 0 0-16,0 0-4 15,0 0-12-15,-49 24-15 16,26-18-49-16,-4-3-35 0,-8 2-22 15,4-1-24-15,0 0-18 16,2-3-9-16,6-1-5 16,11 2 0-16,4-2-3 15,3 1 3-15,5 2 1 16,0 3 1-16,0 4 4 16,0 7 11-16,0 4-7 15,-2 4-1-15,-2 2-1 16,-2 2 2-16,0 0 4 15,-2 1-5-15,1-1 3 16,3-1-1-16,2-1 4 16,2-4-3-16,0-3 5 15,0-5-17-15,2-4 0 0,11-2 0 16,5-5 0-16,5-3 0 16,6-1 0-16,-2 0 0 15,4 0 0-15,-6 0 0 16,1 0 0-16,-5 0-13 15,-2 0-34-15,-3 0-45 16,3-4-137-16,-3 1-280 16,-1 3-315-16</inkml:trace>
  <inkml:trace contextRef="#ctx0" brushRef="#br0" timeOffset="125199.65">32214 13260 476 0,'0'0'434'0,"0"0"-304"16,0 0 57-16,0 0-94 0,0 0-42 15,0 0 18 1,0 0-7-16,0 0 21 0,0 0-18 16,0-2-18-16,-6-1-13 15,-5 2 1-15,-1-2-6 16,-4 2-8-16,-5 1-4 15,-2 0-4-15,-2 0 0 16,1 5 3-16,-5 10 1 16,0 2 6-16,4 1 1 15,0 2-3-15,4-2-5 16,11 1 2-16,0 2-9 16,3-4 2-16,7-1-7 0,0 0 4 15,11 0-5 1,5-2-2-16,9-4-1 0,0-3-2 15,0-3-1-15,4-4 2 16,-9 0-5-16,3 0-3 16,0-4-6-16,-2-7-4 15,1-4 0-15,-1 0-1 16,2-4 0-16,-5 1 6 16,-1-3 1-16,-5 3 9 15,-4-1 0-15,-3 4 4 16,-5 1-1-16,0 1 1 15,0 5 0-15,0 3 9 16,0 2-3-16,0 2 11 16,-5 0-4-16,5 1 8 15,0 0-5-15,0 0 3 0,0 0-1 16,0 0 11-16,0 0-10 16,-2 2-19-16,2 4 0 15,-4 1 0-15,2-2 0 16,2 1 0-16,0 0 0 15,0 2 0-15,0 3 0 16,0 5 0-16,0 2 0 16,0 5 0-16,0 4 0 15,2 3 0-15,2 1 0 16,-2-2 0-16,-2 1 0 16,5-3 0-16,1-1 0 15,-4 1 0-15,2-1 0 0,-4-2 0 16,0-1 0-1,0-1 0-15,-6-2 0 0,-13-2 0 16,-4-1 0-16,-5-2 0 16,1-3 0-16,-4-5 0 15,-2-1 0-15,6-5 0 16,8-1 0-16,1 0-7 16,1 0-54-16,5-11-38 15,-1-7-129-15,7 1-280 16,2 1-149-16</inkml:trace>
  <inkml:trace contextRef="#ctx0" brushRef="#br0" timeOffset="126181.54">32348 13016 1132 0,'0'0'244'15,"0"0"-21"-15,0 0-101 0,0 0-68 16,0 0-9-16,0 0-8 15,9 16-21-15,13-13-16 16,1 1 0-16,2-2 0 16,-4 0 0-16,-3-2-3 15,-5 0-7-15,-5 0-2 16,-6 0-1-16,2 0 13 16,-4 1 0-16,0 3 7 15,2 3 5-15,2 4 7 16,-2 5 1-16,-2 4 4 15,4 4 0-15,-1 4-8 16,3 3 2-16,-2 3-7 16,4-2 2-16,-2 0-5 0,5-3-5 15,-3-2 7 1,2-4-2-16,-8-1 1 0,2-1 1 16,-4-1-10-16,0 0 0 15,0-3 0-15,0 1 0 16,0-2 0-16,-4-3 0 15,-4 0 0-15,-4 0 0 16,-5-3 0-16,-1-2 0 16,-3 0 0-16,-6-3-7 15,6-2-8-15,3-1-10 16,1-2-27-16,5 0-52 16,8-2-134-16,4-2-255 15,4 4-381-15</inkml:trace>
  <inkml:trace contextRef="#ctx0" brushRef="#br0" timeOffset="127883.09">31749 14096 527 0,'0'0'475'0,"0"0"-292"16,0 0 12-16,0 0-85 16,0 0-44-16,0 0 9 15,-54 0-22-15,33 0-13 16,-7 0-12-16,3 0-10 15,0 1-10-15,0 2-2 16,2 0-3-16,7 2-2 16,3 1 1-16,5 0 0 15,4 3 11-15,2 1 17 16,-2 4-4-16,4 3-6 16,-2 3-9-16,2 4-6 15,-4 3 7-15,2 2-3 16,-5-1-2-16,-3 4 5 0,2-5 0 15,0-2-2-15,1-1-3 16,7-4 3-16,0-1 3 16,0-1-4-16,0-4-1 15,7 1 2-15,3-2-7 16,6-3 2-16,-1-2-1 16,1 1-3-16,-1-4 3 15,3-2-3-15,5 0-1 16,2-3 0-16,0 0-6 15,4 0-16-15,-4-4-28 16,-1-9-38-16,5 2-133 16,-10 2-228-16,-3 8-360 0</inkml:trace>
  <inkml:trace contextRef="#ctx0" brushRef="#br0" timeOffset="128708.84">32053 14244 637 0,'0'0'717'0,"0"0"-479"16,0 0-15-16,0 0-132 15,0 0-32-15,0 0-5 16,-6 92-26-16,4-66-28 16,-3 2 0-16,3 0 0 15,2 1 0-15,0-4 0 16,0-2 0-16,0-6 0 15,0-6 0-15,0-5 0 16,0-5 0-16,0-1 0 0,0 0 0 16,0 0-31-1,0-1-7-15,0-16 0 0,0-9 22 16,2-9 8-16,5-9-11 16,3-2 5-16,-2 0 6 15,5 6-5-15,-1 10 6 16,-2 9 3-16,3 6 4 15,-1 7 0-15,-2 2 2 16,3 4 8-16,-1 0 0 16,-3 1-4-16,-3 1-1 15,0 0 3-15,0 0 1 16,0 0 4-16,5 0 6 16,-5 10 0-16,4 3-2 15,3 4-3-15,-5 4 0 16,2 3-4-16,-2-1-4 0,3 3 6 15,-3 0-6-15,-2 0-2 16,5 1 2-16,-1 1-3 16,-2 4 0-16,-2-3-3 15,-1 4 0-15,-3-1 0 16,-2 0 0-16,0-1 0 16,0-3 0-16,-7-1 0 15,-5-1 0-15,-7 0 0 16,1 1 0-16,-7-3 0 15,0-1 0-15,-2-5 0 16,3-1 0-16,-1-6 0 16,-2-2 0-16,4-5 0 0,-2-4-13 15,1 0 4-15,1-3-13 16,4-8-4-16,3-4-15 16,7-3-11-16,9-2-17 15,0-2-47-15,21 1-84 16,8 7-148-16,0 7-258 15</inkml:trace>
  <inkml:trace contextRef="#ctx0" brushRef="#br0" timeOffset="129766.8">32373 14123 1132 0,'0'0'234'16,"0"0"-72"-16,0 0-66 16,0 0-54-16,0 0-6 15,0 0 4-15,50-4-25 16,-34 1-4-16,-3 2-7 15,-7 1 8-15,-4 0-5 16,2 0 1-16,-4 0 0 16,0 0 0-16,0 0 9 15,0 3 10-15,2 6-7 16,2 3 7-16,-2 5-1 16,3 4 4-16,1 3-8 15,0 4-7-15,0 4 4 0,4 0-3 16,-1 0-3-16,1 0-13 15,-4-3 0-15,0-2 0 16,1-2 0-16,-5-2 0 16,2-2 0-16,-4-3 0 15,0 2 0-15,0-3 0 16,0-1 0-16,0-1 0 16,0-4 0-16,0-1 0 15,0-1 0-15,-10-1 0 16,-9 1 0-16,-6-4 0 15,-6 0 0-15,0-5 0 16,2 0 0-16,11 0-56 16,5-5-56-16,13-4-139 15,0 0-282-15,15 5-508 0</inkml:trace>
  <inkml:trace contextRef="#ctx0" brushRef="#br0" timeOffset="130766.71">31927 14995 307 0,'0'0'854'0,"0"0"-630"16,0 0-52-16,0 0-69 15,0 0-59-15,0 0-9 16,-116 0-13-16,79 0-16 0,6 0-6 16,2 0 3-1,10 0-1-15,7 3-1 0,6 3 5 16,-1 1 14-16,5 1 14 16,-2 7 6-16,4 3-14 15,0 3-3-15,0 3 0 16,0 2-8-16,6-1 9 15,-2 0-6-15,3 1 5 16,-1-1-1-16,-4 1-22 16,2-1 0-16,-4 0 0 15,2-2 0-15,2-3 0 16,-2-2 0-16,2-2 0 0,5-1 0 16,1 0 0-1,3-3 0-15,3 0 0 0,-1-6 0 16,3-3 0-16,5-3 0 15,2 0 0-15,-1 0 0 16,1-4-25-16,4-5-85 16,6-2-135-16,5 6-286 15,1 5-475-15</inkml:trace>
  <inkml:trace contextRef="#ctx0" brushRef="#br0" timeOffset="131215.1">32210 14977 868 0,'0'0'562'16,"0"0"-360"-16,0 0-17 0,0 0-81 15,0 0-54-15,0 0-7 16,-6 80-10-16,6-43-33 16,0 7 0-16,0 4 0 15,4-1 0-15,4-2 0 16,-2-4 0-16,0-9 0 16,-6-8 0-16,5-8 0 15,-5-9-7-15,2-6-97 16,2-1-90-16,-2 0-285 15,2-2-437-15</inkml:trace>
  <inkml:trace contextRef="#ctx0" brushRef="#br0" timeOffset="131610.47">32477 15130 912 0,'0'0'271'15,"0"0"-36"-15,0 0-56 16,0 0-76-16,0 0-17 16,0 0-20-16,-79 6-25 15,42 3-12-15,2 0-11 16,4 0-9-16,2 0-4 16,10 1-5-16,5 0 1 15,3-2 3-15,5-1-2 0,4-1 4 16,2 1 1-16,0 0 1 15,0 4 0-15,2 0-4 16,10 1 6-16,11 0-3 16,2 1 2-16,0 0 7 15,0 1-5-15,-3-1-11 16,-7 0 0-16,3 2 0 16,-1-1 0-16,-5 0 0 15,1 1 0-15,-3-3 0 16,-2-3 0-16,-3-5 0 15,1-4-40-15,0 0-95 16,0-4-205-16,0-6-368 16</inkml:trace>
  <inkml:trace contextRef="#ctx0" brushRef="#br0" timeOffset="132600.37">32611 14966 959 0,'0'0'334'16,"0"0"-127"-16,0 0-10 16,0 0-112-16,0 0-30 15,0 0-3-15,-2 0-28 16,16 0-14-16,5 3-10 16,4-3-1-16,-1 0 1 15,-3 0 0-15,-7 0-6 16,-3 0-3-16,-3 0-6 15,-2 0-3-15,-4 0 8 16,0 0 10-16,0 0 2 16,0 0 17-16,0 7 16 0,0 11-7 15,0 7-10 1,0 8-2-16,-4 5-2 0,-2 2-7 16,4-1 6-16,2-1-3 15,0-1-4-15,2-2 3 16,10-1-6-16,-2-3 0 15,7-3-3-15,-9-3 0 16,-2-4 0-16,-1-2 0 16,-5-2 0-16,0 1 0 15,0-2-8-15,-7 1-1 16,-15-2 1-16,-7-1-4 16,-4-2 0-16,-9-2 3 15,5-3-12-15,0-4-15 16,8-3-38-16,4 0-131 0,9 0-233 15,7 0-311-15</inkml:trace>
  <inkml:trace contextRef="#ctx0" brushRef="#br0" timeOffset="133700.37">31747 16105 163 0,'0'0'453'16,"0"0"-282"-16,0 0 36 15,0 0-27-15,0 0-44 16,0 0-37-16,2 0-21 16,-2 0 23-16,0 0-12 0,0 0-24 15,0 0-7 1,0 1-6-16,0 0-15 0,-6 1-10 15,0 1-8-15,-11 0-9 16,-2 0-3-16,-8-1-4 16,-6 1-2-16,-4 1-1 15,4 0 0-15,-6 1-1 16,8 0 1-16,0-1-4 16,8 2 1-16,4 0 3 15,7-1 0-15,10 1 3 16,-2-2 2-16,4-1 8 15,0 2 9-15,0 3 1 16,4 2-18-16,2-1 0 16,0 3-2-16,1-1 3 0,-5 2 8 15,2 3-14-15,-2 4 0 16,-2 1 0-16,0 4 0 16,0 2 0-16,0 1 0 15,0 1 0-15,0-2 0 16,4-1 0-16,2-4 0 15,0-4 0-15,7-3 0 16,-3-4 0-16,5-2 0 16,1-5 0-16,-1 2 0 15,3-4 0-15,3-2 0 16,0 0 0-16,3 0 0 16,1 0-14-16,4-9-91 15,-4-3-78-15,6-1-155 0,-4 5-203 16</inkml:trace>
  <inkml:trace contextRef="#ctx0" brushRef="#br0" timeOffset="134386.99">32193 16325 806 0,'0'0'250'15,"0"0"-44"-15,0 0-5 16,0 0-104-16,0 0-11 16,0 0-24-16,-37-71-18 15,19 61-5-15,-3 2-12 0,-6 2-10 16,0 5-3-16,-4 1 2 16,-4 0-2-16,4 2 7 15,0 13-2-15,8 3 0 16,5 1 3-16,1 2-11 15,11 2 5-15,4 2-8 16,2 3 0-16,0-2 8 16,2-1-11-16,16-4 0 15,5-4-1-15,6-7-4 16,2-6 0-16,2-4-3 16,7-2 0-16,-7-17-8 15,-2-9-13-15,2-5-3 16,-6-6 0-16,-3-6 5 0,-1-6-1 15,-4-3 14-15,-7 0-1 16,-2 3 4-16,-10 6-2 16,0 6-4-16,0 8 7 15,-6 4 4-15,-6 6-1 16,-1 6 2-16,1 2 2 16,6 4 3-16,-2 3-2 15,5 5 5-15,3 1 6 16,0 0 3-16,0 0 6 15,0 0 12-15,0 0 2 0,0 1 8 16,0 11-27 0,0 6-18-16,0 6 0 0,0 3 0 15,0 7 0-15,0 4 0 16,3 7 0-16,1 3 0 16,6 3 0-16,-4-3 0 15,-4-6 0-15,4-5 0 16,-6-10 0-16,5-9 0 15,-3-8 0-15,2-6 0 16,-2-4 0-16,4 0-120 16,6-4-157-16,5-9-321 15,6-2-370-15</inkml:trace>
  <inkml:trace contextRef="#ctx0" brushRef="#br0" timeOffset="135060.6">32441 15999 568 0,'0'0'537'0,"0"0"-349"16,0 0 11-16,0 0-106 15,0 0-37-15,0 0 5 16,-2 0-15-16,15 0-14 16,7 0-6-16,7 0-11 15,-2 0-6-15,-6 0-1 16,-5 0-8-16,-4 0 1 16,-7 0-1-16,-3 0-3 15,0 1 3-15,0 1 1 16,0 2 4-16,0 3 22 0,0 6 10 15,0 4-17-15,0 5 1 16,0 5-2-16,0 3-7 16,0 2 2-16,0 2-2 15,4 1 1-15,6 1-2 16,2-4-1-16,1-3-1 16,-5-3-9-16,4-5 0 15,-5-4 0-15,-1-2 0 16,-2-3 0-16,-4 2 0 15,0-5 0-15,0 2 0 16,-10 0 0-16,-5 1 0 16,-8 0-6-16,-5 1 2 0,-3-4 4 15,0-1-5-15,2-6-5 16,2-2-14-16,4 0-44 16,4 0-53-16,11-7-157 15,4 4-283-15</inkml:trace>
  <inkml:trace contextRef="#ctx0" brushRef="#br0" timeOffset="135939.4">31852 16918 836 0,'0'0'242'0,"0"0"55"16,0 0-54-16,-91-7-121 16,56 4-35-16,2 3-32 15,2 0-22-15,2 0-9 16,6 0-4-16,11 0-14 16,4 0 0-16,8 0-6 15,0 0 3-15,0 0 2 16,0 4 6-16,0 6 18 15,-4 4-15-15,2 4-8 16,-5 2 2-16,-3 4-8 16,0 2 0-16,1 4 0 0,-1 2 0 15,4 0 0-15,0 2 0 16,6-6 0-16,0 0 0 16,0-2 0-16,4-5 0 15,8-4 0-15,1-4 0 16,9-4 0-16,-1-2 0 15,8-4 0-15,2 1 0 16,-2-4 0-16,-8 0 0 16,-3 0 0-16,-1 0 0 15,-5 0 0-15,1-6 0 16,-1-2 0-16,-2 1-80 16,3-3-37-16,1 0-158 15,3 4-239-15,1 4-374 0</inkml:trace>
  <inkml:trace contextRef="#ctx0" brushRef="#br0" timeOffset="136851.23">32204 16978 87 0,'0'0'832'16,"0"0"-631"-16,0 0 1 15,0 0-118-15,0 0-27 16,0 0 16-16,-56-1-27 15,31 1-4-15,2 0 3 16,5 4-20-16,5 6-5 16,1 1 8-16,6-1-3 15,2 1 2-15,2 2 1 16,2 1-12-16,0 0-6 16,12 2-6-16,7-3-3 15,1 0-1-15,3-1-6 0,0-4 6 16,-3 2 0-16,-3 2 2 15,-5 2 0-15,5 1 2 16,-9 3-4-16,-2 2 2 16,-2-1 5-16,-4-1-5 15,0-3 3-15,0-5-5 16,0 0-1-16,0-4 0 16,-12-2-7-16,-2-4-6 15,-1 0-10-15,-1 0-12 16,1-3-64-16,3-11-101 15,5-3-199-15,3 2-256 16</inkml:trace>
  <inkml:trace contextRef="#ctx0" brushRef="#br0" timeOffset="137409.74">32361 16848 524 0,'0'0'630'16,"0"0"-441"-1,0 0 10-15,0 0-86 0,0 0-56 16,0 0-7-16,27 3-31 15,2-2-16-15,2 2-2 16,0-1 0-16,-2-1-2 16,-7-1 2-16,-9 3-3 15,-7-3-1-15,-4 1 3 16,2 2 3-16,-2 2 4 16,2 4 12-16,-2 3 16 15,2 3-2-15,-1 5-5 16,-3 2-8-16,0 7 6 15,4 0-8-15,0 1-4 16,4 3-1-16,2 0-7 16,5 0 0-16,3 0 0 0,1-4-5 15,4-7 0-15,-11-3-1 16,-1-9 0-16,-9 0 0 16,-2-5 0-16,0 5-1 15,-2 4 0-15,-17 0-3 16,-10 3 4-16,-2-2 3 15,-10-6 0-15,-1-3 0 16,3-5-3-16,4-1 0 16,6 0-1-16,10 0-18 15,11-9-49-15,8-6-83 16,13 3-255-16,18 3-230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28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0 4466,'0'0'9332,"-141"0"-6370,90 0-1650,2 0-1248,8 7-64,2 4-1584,3 4-2626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00.5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4706,'0'0'0,"0"0"-1296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01.4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139 1 4274,'0'0'2532,"0"0"-72,0 0-182,0 0-405,0 0-147,-2 0 3633,-15 5-5513,7-2 169,0 2 0,0-1-1,1 2 1,0-1 0,0 1 0,0 0-1,1 1 1,-1 0-15,6-3 15,-1 0 0,1 1 0,-1-1 1,1 1-1,0 0 0,1-1 0,-1 1 0,1 0 0,0 0 0,0 1 0,1-1 1,0 0-1,0 1 0,0-1 0,0 1 0,1 3-15,0-1 164,0 0-1,1 0 1,0 0-1,0 0 0,1 0 1,0 0-1,0-1 1,1 1-1,0-1 1,0 0-1,1 1 1,0-1-1,0-1 0,0 1 1,1-1-1,0 0 1,1 0-1,-1 0 1,1 0-1,0-1 1,0 0-1,1-1 1,0 1-1,0-1 0,0 0 1,0-1-1,0 0 1,1 0-1,-1-1 1,5 2-164,-1-2 115,-1 1 1,1-1 0,0-1-1,0 0 1,-1-1 0,1 0-1,0 0 1,5-1-116,-10 0-306,-1-1 0,1 1-1,0-1 1,0 0 0,0 0 0,-1 0 0,1-2 306,-2 2-970,-1 0 0,1 0 1,-1 0-1,0-1 0,0 0 1,0 1-1,0-1 1,-1-1-1,1 1 0,1-3 970,0-1-11095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02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66 4210,'0'0'1937,"0"0"685,0 0 169,0 0-635,0 0-57,-1-6 252,1 5-2209,0-1 1,0 1-1,0-1 1,0 0-1,1 1 1,-1-1-1,0 1 1,1-1-1,-1 1 1,1-1-1,-1 1 1,1-1-1,0 1 1,0-1-1,-1 1 1,1 0-1,0 0 1,0-1-1,0 1 1,1 0-1,-1 0 1,0 0-1,0 0 1,1 0-1,0 0-142,3-2 307,1 0 0,-1 1-1,1 0 1,0 0 0,0 1-1,0-1 1,4 1-307,10-2 421,-1 0 0,1 2 0,-1 0 0,1 1 0,-1 1 0,9 2-421,-27-3-1,0 1 0,0-1 0,0 1 0,0 0 0,0-1 0,0 1-1,0 0 1,0 0 0,0 0 0,0 0 0,0 0 0,0 0 0,-1 0 0,1 0-1,0 0 1,-1 0 0,1 0 0,-1 0 0,1 0 0,-1 1 0,0-1-1,1 0 1,-1 0 0,0 1 0,0-1 0,0 0 0,0 0 0,0 1 1,0 44-369,-1-30 292,5 57-5,4 0 0,2 0-1,4-1 1,4 6 82,2 15 99,-16-76-73,0 1 0,-2-1 0,0 1 0,-1-1 0,-2 16-26,1-28-7,-1 1 1,0-1-1,0 1 0,0-1 1,-1 1-1,0-1 0,0 0 1,-1 0-1,1 0 0,-1 0 1,0 0-1,0-1 0,-1 1 1,0-1-1,1 0 0,-1 0 0,-1 0 1,1 0-1,-3 1 7,-2 1-44,1-1 0,-1 0 0,-1-1-1,1 0 1,0 0 0,-1-1 0,0 0 0,-8 1 44,15-4-237,-1 1 1,0-1-1,0 0 0,0 0 1,0 0-1,0 0 1,1-1-1,-1 0 0,0 0 1,0 0-1,0 0 237,2 0-375,0 0 0,0 0 1,0 0-1,0 0 0,0-1 0,1 1 0,-1-1 0,0 1 1,1-1-1,-1 1 0,1-1 0,0 0 0,0 0 0,-1 0 1,1 1-1,0-1 0,1 0 0,-1 0 0,0-1 0,0 1 375,-1-17-9049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4.8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467 1 15863,'0'0'2196,"0"0"-734,0 0 576,10 1-120,3 1-1302,9 2-158,1-4 3879,-175 18-4417,54-19 67,61-1-227,-1 2 1,0 2-1,1 1 0,0 1 0,-1 2 1,-8 5 239,45-11 15,0 1 0,0-1 0,0 1 0,1 0 1,-1 0-1,0-1 0,0 1 0,0 0 0,1 0 1,-1 0-1,0 0 0,1 0 0,-1 0 0,1 0 0,-1 0 1,1 0-1,0 0 0,-1 0 0,1 0 0,0 0 1,0 0-1,0 0 0,-1 0 0,1 1 0,1-1 1,-1 0-1,0 0 0,0 0 0,0 0 0,0 0 1,1 0-1,-1 0 0,0 0 0,1 1-15,16 48 429,-9-32-438,0 14 36,0 1 1,-2 0-1,-2 0 0,0 21-27,-3 137-13,-2-96 8,-2-54-24,2-32 27,0 1-1,0 0 1,1 0 0,0-1-1,1 1 1,0 0-1,2 7 3,-2-15 10,0 0-1,0-1 1,0 1-1,0-1 1,1 1-1,-1-1 1,0 0-1,1 1 1,-1-1-1,1 0 1,0 0-1,-1 0 1,1 0-1,0 0 1,-1-1-1,1 1 1,0 0-1,0-1 1,0 1-1,0-1-9,41 8 176,-40-8-166,53 6-314,2-3 0,-1-3 0,29-3 304,-57-4-2426,-12-2-2160,-13 8 3071,17-8-10381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6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 11045,'0'0'2286,"0"0"-696,0 0-39,0 0-711,0 0-424,0 24 3279,0 30-1359,-2-9-1719,3-1 0,1 1 0,2-1 0,2 1 0,12 40-617,4-17 432,-6-19 254,11 49-686,-24-85 33,-1 0 1,0 1-1,-1-1 0,-1 0 0,0 1 0,0-1 1,-2 1-1,1-1 0,-4 11-33,2-17-9,0 1 1,-1-1-1,0 0 0,0-1 1,0 1-1,-1-1 0,0 0 0,0 0 1,-1 0-1,0 0 0,0-1 1,0 0-1,0-1 0,-1 1 1,0-1-1,0 0 0,0-1 1,0 0-1,-2 0 9,-10 5-226,-1-1-1,0-1 1,0-1-1,0-1 1,-1-1 0,-14 1 226,15-3-745,0-1 0,1 0 1,-1-1-1,0-2 745,14 3-613,0-1 0,1-1 1,-1 1-1,1-1 0,-1 0 0,1 0 0,0-1 0,0 1 1,0-1-1,0-1 0,0 1 0,0 0 0,1-1 0,0 0 1,-2-2 612,-9-19-6787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7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427 29 464,'0'0'10501,"0"0"-7476,0 0 433,0 0-769,0 0-1808,0 0-881,0 0 16,-50 4 272,-4-13 592,-7-2-416,-7 3-175,2 4-289,7 4-689,19 0-3281,12 10-3601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8.2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11125,'0'0'3199,"0"0"-179,0 0-208,0 0-1046,0 0-576,7 1-438,25 3-393,0 1-1,0 2 0,-1 1 1,0 2-1,-1 0 1,13 8-359,-39-16-16,-1 1 0,0-1 0,0 1 0,0 0 0,0 0 0,-1 0 0,1 0 0,-1 0 0,0 1 0,0-1 0,0 1 0,0-1 0,-1 1 0,1 0 1,-1 0-1,0 0 0,0 0 0,0 0 0,-1 0 0,0 0 16,3 18-191,-2 0 1,-1 0-1,-1 9 191,0 8 42,6 29-4,6 23-38,-3-30 133,-1 60-133,-7-118-11,-1 0 0,0 0 1,1-1-1,-1 1 0,-1 0 0,1 0 1,0-1-1,-1 1 0,1-1 0,-1 1 0,0-1 1,0 0-1,0 1 0,0-1 0,0 0 1,0 0-1,-1-1 0,1 1 0,-1 0 1,1-1-1,-1 0 0,0 1 0,1-1 1,-1 0-1,-1 0 11,-12 5-10,-1 0 0,0-1 0,-12 2 10,10-4-51,0 0 1,0 0-1,0-2 1,0-1-1,-5 0 51,15-1-950,0 0 0,0 0 0,0-1 1,1 0-1,-1 0 0,0-1 0,-3-2 950,-5-5-7827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5.1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358 59 8756,'0'0'3602,"0"0"-2255,0 0 75,0 0-125,0 0-657,0 0 155,-7-8 131,4 4-766,0 0 1,-1 0 0,0 1-1,0-1 1,0 1 0,0 0-1,0 0 1,-1 0 0,1 1-1,-1 0 1,0-1 0,1 2-1,-1-1 1,0 0 0,0 1-1,0 0 1,0 0 0,-3 0-161,-16 0 470,-79-2 157,97 4-624,-1-1 0,1 1 0,-1 0 1,1 0-1,-1 0 0,1 1 0,0 0 1,0 1-1,0-1 0,0 1 0,0 0 1,0 1-1,0 0-3,4-1 17,-1 0-1,1 0 1,-1 0 0,1 0 0,0 1-1,0-1 1,0 1 0,1 0 0,0-1-1,-1 1 1,1 0 0,0 0 0,1 0-1,-1 0 1,1 1-17,-2 66 525,2-49-439,2 110 150,-1 10-171,-7 31-65,-4-129-59,0 5 670,11-48-513,1 0 1,0 0-1,-1 0 0,1-1 0,0 1 0,0 0 0,0-1 1,0 0-1,-1 0 0,1 1 0,0-1 0,0 0 1,1 0-99,0 0 84,28 3-101,106 8-1111,-46-10-5264,-59-2 667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5.8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262 1 13990,'0'0'2343,"0"0"322,0 0 22,0 0-967,0 0-687,0 0-497,7 13-344,7 25-54,-1 1-1,-2 0 0,-2 1 1,3 30-138,7 48 318,-6 1 1,-4 0-1,-6 1-318,-4-109-6,0 0 1,0 0-1,-1 0 1,0-1-1,-1 1 1,-1-1-1,1 0 1,-2 0-1,1 0 1,-1 0-1,-1-1 1,0 0-1,0 0 1,-1 0-1,0-1 1,0 0-1,-1 0 1,0-1-1,0 0 1,-1-1 0,-4 3 5,4-3-336,-1-1 0,0 0 0,0 0 0,0-1 0,-1 0 0,1-1 0,-1 0 0,0-1 0,0 0 1,0-1-1,0 0 0,0-1 0,-7-1 336,13 1-444,1-1 0,0 1-1,0-1 1,-1 0 0,1-1 0,0 1 0,0-1 0,0 1 0,1-1 0,-1-1 0,0 1-1,1 0 1,-1-1 0,1 0 0,0 1 0,0-2 0,0 1 0,0 0 0,0 0 0,1-1-1,0 1 1,-1-1 0,1 0 0,1 0 0,-1 0 0,0 0 0,1 0 0,0 0-1,0 0 1,0-4 444,-8-46-8849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6.2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 14583,'0'0'5618,"0"0"-4497,0 0 1264,0 0-2337,0 0-48,0 0-1601,21-4-3457,-14 5-8260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29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20 12598,'0'0'11077,"-56"-2"-10693,5 0 80,0 2-176,-2-2-176,9 2-112,5-3-80,10 1-576,12-2-1089,10 0-2593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6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12294,'0'0'1200,"0"0"1332,0 0 571,0 0-702,0 0-432,4 2-414,16 7-1038,32 15-358,1-3 0,3-2-159,-53-18-16,1 0 0,0 0 0,-1 1 0,1-1 0,-1 1 0,0-1 0,1 1 0,-1 0 0,0 0 0,0 1 0,0-1 0,0 0 0,-1 1 0,1 0 0,-1 0 0,2 2 16,-1 1-120,-1-1-1,0 1 1,-1 0 0,1 0-1,-1 0 1,0-1 0,0 1-1,-1 0 1,0 1 0,0-1 120,3 73-935,8 34 935,-7-86-30,1-1-1,2 0 1,0 0-1,2 0 1,0-1-1,3 3 31,10 12 51,-13-25 56,-1 0 1,-1 1-1,0-1 0,-1 2-107,-6-16-4,-1 1-1,1-1 1,0 1 0,-1-1-1,1 1 1,-1-1-1,1 1 1,-1-1 0,0 0-1,0 1 1,0-1 0,0 0-1,0 0 1,0 1-1,0-1 1,0 0 0,0 0-1,0 0 1,-1 0-1,1-1 1,0 1 0,-1 0-1,1 0 1,0-1-1,-1 1 1,1-1 0,-1 1-1,1-1 1,-2 0 4,-51 18-52,51-18 60,-19 4 6,0 0 0,-1-2-1,-10-1-13,6 0-459,1 1 0,-23 6 459,42-7-813,-1 1 0,1 0 0,0 1 0,1 0 0,-1 0 0,0 0 0,-2 3 813,-14 14-10026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1.7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322 1 13862,'0'0'2802,"0"0"-1564,0 0 610,0 0-274,0 0-784,0 0-136,-8-1 4555,-37 1-5237,-205 2-1015,250 42 2211,10 125-1188,-8 60 20,-3-136-28,1-85-15,0 0 1,-1 0-1,0 0 0,-1 0 1,0 0-1,0 0 0,0 0 1,-1 0-1,0-1 0,-1 0 1,0 0-1,-1 3 43,55-21 846,-29 8-512,-1 2 1,0 1-1,0 0 1,4 2-335,30-1-1376,0-5-3765,-22-5-2625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2.4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13622,'0'0'675,"0"0"1011,0 15 409,1 61 370,4 0 0,8 30-2465,39 137 3364,-2-9-1138,-42-187-5620,-1 1 0,0 48 3394,-7-135-6889,0-12-1101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2.9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0 379 16616,'0'0'2211,"0"0"751,0 0-455,8 9-1271,-2-1-988,-4-5-178,0 0-1,0 0 0,1 0 1,-1 0-1,1 0 0,-1-1 1,1 1-1,0-1 0,0 0 1,0 1-1,0-1 0,1-1 1,-1 1-1,0 0 0,1-1 1,0 0-1,-1 0 0,1 0 1,2 0-70,25 3 242,0-2 0,0-1 0,0-1 0,29-5-242,-47 4-8,0-1 0,0-1-1,-1 0 1,1-1-1,-1 0 1,0-1-1,0 0 1,0-1 0,0-1-1,-1 1 1,0-2-1,-1 0 1,1 0 8,-6 2-63,-1 1 0,1 0 1,-1-1-1,0 0 0,-1 0 0,1 0 1,-1 0-1,-1-1 0,1 1 1,-1-1-1,0 1 0,0-1 0,-1 0 1,0 0-1,0 0 0,-1 0 0,0 0 1,0 0-1,0 0 0,-1 0 0,0 0 1,-1 1-1,1-1 0,-1 0 63,-2-5-125,1 1-1,-1 0 0,-1 0 0,0 0 1,-1 0-1,0 1 0,0 0 0,-1 0 1,-1 1-1,1 0 0,-1 0 0,-1 1 1,-6-5 125,3 5-10,0 0 1,-1 1-1,0 1 1,0 0 0,0 1-1,-1 0 1,0 1-1,0 1 1,0 0 0,-11-1 9,15 3-163,1 0 0,-1 0 0,0 1 1,0 0-1,0 1 0,0 0 1,0 1-1,0 0 0,1 0 1,-1 1-1,1 0 0,0 1 1,-1 0-1,2 0 0,-8 5 163,-7 13-3759,11 2-2678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3.7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5282,'0'0'6038,"0"0"-3186,0 0 712,0 0-488,0 0-856,11 0 1347,17 2-3342,-1 1-1,0 1 1,0 1 0,0 1 0,-1 2-1,0 0 1,0 2 0,16 9-225,-40-18-59,0-1 0,0 1 0,-1 0 0,1 0 0,0 0 0,-1 0-1,1 0 1,-1 1 0,1-1 0,-1 0 0,1 1 0,-1-1 0,0 0 0,0 1 0,0 0 0,0-1 0,0 1 0,0 0 0,0 0-1,0-1 1,-1 1 0,1 0 0,-1 0 0,1 0 0,-1 0 0,0 0 0,0 0 0,0 0 0,0-1 0,0 1 0,0 0-1,0 0 1,-1 0 0,0 1 59,1 11 21,0 7-118,-1 8 82,1-1-1,1 1 1,1 0-1,2-1 1,1 1-1,1-1 1,10 26 15,-6-31 20,-5-11-15,0-1 1,-1 1-1,0 0 1,-1 0-1,-1 1 1,1 3-6,-3-13-6,1 1 1,-2 0 0,1-1-1,0 1 1,-1 0-1,1-1 1,-1 1-1,0-1 1,0 1 0,-1-1-1,1 0 1,-1 1-1,0-1 1,1 0-1,-1 0 1,-1 0 0,1 0-1,0-1 1,-1 1-1,1-1 1,-1 1-1,0-1 1,-3 2 5,-12 9-87,0-1 0,-1-1 0,0 0-1,-1-2 1,0 0 0,-1-1 0,0-1 0,0-2 0,0 0-1,-1 0 1,0-2 0,-9-1 87,9-4-2424,13-5-3665,7 0-6402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9.3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359 0 15319,'0'0'2374,"0"0"-1357,0 0 717,0 0 54,0 0-796,0 0-485,4 7-230,14 19 25,-14-20 343,-4-6 255,0 0-25,0 0-94,0 0-66,-9 9 1305,-23-3-2206,-1-2 0,0-1 0,0-1 0,0-2 0,1-1 0,-1-2 0,-9-3 186,-23 0-355,64 6 353,-1-1 0,1 1 0,-1 0 0,1 0 0,-1 0 0,1 0 0,-1 0 0,1 0 0,-1 0 0,0 0-1,1 1 1,-1-1 0,1 1 0,-1-1 0,1 1 0,0-1 0,-1 1 0,1 0 0,0 0 0,-1 0 0,1-1 0,0 1 0,-1 1 2,1 0 21,1 1 0,-1-1-1,0 1 1,1-1 0,-1 1 0,1 0 0,0-1 0,0 1 0,0-1 0,0 1 0,0 2-21,1 10 47,13 281-1,-1-90-103,-12-47-509,-1-159 654,11 0 499,57 2-221,-36 0-704,1-2 0,0-1 0,-1-1 1,1-2-1,16-4 338,-25-2-3121,-10-1-1964,0-1-4122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9.9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329 0 13606,'0'0'2753,"0"0"1057,0 0-1105,0 0-1280,0 0-336,0 0-609,14 0-400,-25 0-64,-15 1-16,-12 2 80,-4-2-48,-5 2-32,0 1-80,0 1-672,9 0-689,10-3-1825,11-2-1792,15 0-4946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30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22 372 10325,'0'0'4172,"0"0"-2160,0 0-211,0 0-910,-2-11 104,-5-33 180,1 1 0,2-1 1,2 0-1,3-29-1175,0 70 109,0 0 1,0 0-1,0 0 1,0 1-1,1-1 1,-1 0-1,1 1 1,0 0-1,-1-1 1,1 1-1,0 0 1,1 0-1,-1 0 1,0 0-1,0 0 1,1 0-1,2 0-109,49-27 1181,-44 24-1032,6-2 81,0 1 1,0 1 0,0 0 0,1 1 0,15-2-231,-25 5-151,1 0 1,-1 1-1,1-1 0,-1 1 1,1 1-1,0 0 0,-1 0 1,1 0-1,-1 1 0,0 0 0,1 1 1,-1-1-1,0 1 0,0 1 151,12 13-3543,-11-1-1958,-1 10-7289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30.9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124 21 11333,'0'0'2022,"0"0"718,0 0-138,0 0-399,0 0-682,8-4-563,-1 1-721,1 0 0,0 1 0,0-1 0,0 2 0,1-1 0,-1 1 0,0 0 0,1 1 1,-1 0-1,2 0-237,-7 0 30,0 1 0,0-1 0,0 1 0,0-1 0,0 1 0,0 0 0,0 0 0,0 1 0,0-1 0,-1 0 0,1 1 0,-1 0 0,1-1 0,-1 1 0,0 0 0,1 0 0,-1 0 0,0 1 0,0-1 0,-1 0 0,1 1 0,0 0 0,-1-1 0,1 1 0,-1 0 0,0 0 0,0-1 0,0 1 0,0 0 0,-1 0 0,1 0 0,-1 0 0,0 1-30,1 0-46,-1-1 0,0 0 0,1 1 0,-2-1 0,1 0-1,0 0 1,-1 1 0,1-1 0,-1 0 0,0 0 0,0 1 0,0-1-1,0 0 1,-1 0 0,1 0 0,-1-1 0,0 1 0,0 0 0,0-1-1,0 1 1,-1 0 46,-1 0-96,0 0 0,0 0-1,0-1 1,-1 1 0,1-1 0,-1 0-1,1-1 1,-1 1 0,0-1 0,1 0-1,-1 0 1,0 0 0,-3 0 96,-3-1-253,0 0 0,-1 0 1,1-1-1,0 0 0,0-1 1,0 0-1,0-1 0,0 0 0,1-1 1,-1 0-1,1 0 0,-7-5 253,11 5-364,-1-1 1,1 0-1,1 0 0,-1-1 0,1 0 0,0 0 0,-1-1 364,5 6-20,1 1-1,-1-1 0,0 0 0,0 0 0,1 0 0,-1 1 1,1-1-1,-1 0 0,1 0 0,-1 0 0,1 0 0,0 0 1,-1 0-1,1 0 0,0 0 0,0 0 0,0 0 0,0 0 1,0 0-1,0-1 0,0 1 0,0 0 0,0 0 0,0 0 1,0 0-1,1 0 0,-1 0 0,0 0 0,1 0 1,-1 0-1,1 0 0,-1 1 0,1-1 0,0 0 0,-1 0 1,1 0-1,0 0 0,0 1 0,-1-1 0,1 0 0,0 1 1,0-1-1,0 1 0,0-1 0,0 1 0,0-1 0,0 1 1,0 0-1,0-1 0,0 1 0,0 0 0,0 0 0,0 0 1,0-1-1,0 1 21,38-4-1419,0 4-3474,10 3-6494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31.9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6867,'0'0'6160,"0"0"-3190,0 0 114,0 0-454,0 0-1016,4 0-330,32 0-789,0 1 0,-1 2 0,0 2 0,0 0 0,25 9-495,-58-13-9,0 0-1,-1 0 0,1 0 1,0 0-1,0 0 0,-1 1 0,1-1 1,-1 1-1,1-1 0,-1 1 1,1-1-1,-1 1 0,0 0 1,0 0-1,0 0 0,0-1 0,0 1 1,0 0-1,-1 0 0,1 0 1,-1 0-1,1 0 0,-1 1 1,0-1-1,0 0 0,0 1 10,-3 63-691,1-48 661,-4 51 112,3 0 1,4 28-83,-1-78 86,2 1 1,1-1 0,0 1 0,1-1-1,1 0 1,1-1 0,1 1 0,1-1-1,0 0 1,11 16-87,-19-33-8,0-1 0,1 1-1,-1 0 1,0 0 0,0 0 0,1-1-1,-1 1 1,0 0 0,0 0 0,0 0 0,0 0-1,0-1 1,0 1 0,0 0 0,0 0-1,-1 0 1,1-1 0,0 1 0,0 0-1,-1 0 1,1 0 0,0-1 0,-1 1 0,1 0-1,-1-1 1,1 1 0,-1 0 0,1-1-1,-1 1 1,0-1 0,1 1 0,-1-1-1,0 1 1,1-1 0,-1 1 0,0-1-1,1 0 1,-1 1 0,0-1 8,-35 16-101,32-14 110,-29 8-98,-1-2 1,-28 4 88,-48 13-5306,93-18-1177,9 5-7401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29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1 9973,'0'0'9004,"-6"0"-8020,-7 0-620,1 0 0,0 1 0,0 0-1,0 1 1,0 0 0,0 1 0,-21 8 0,24-7-151,-1 1 0,1 0 0,0 1 0,1 0 0,0 1 0,0 0 0,0 0 0,-8 10 0,11-11-93,1-1-1,1 1 1,-1 0 0,1 0 0,0 0-1,0 0 1,1 1 0,0-1 0,0 1-1,1-1 1,-1 1 0,1 0 0,0 12-1,1-1 168,0 0-1,1 0 0,1 0 0,0-1 1,1 1-1,11 32 0,-6-34-190,0 0 0,0-1 0,2 0 0,0-1 1,0 0-1,2 0 0,19 18 0,-7-7 39,-20-19-85,0-1 0,0 1 0,0-1-1,0 1 1,-1 0 0,0 0 0,0 1-1,-1-1 1,0 1 0,0-1 0,1 10-1,0 5 73,-2-1 0,-1 30 0,0-18-97,-1-22-13,0 0 1,0 0-1,-1-1 1,0 1-1,-1 0 1,0-1 0,0 1-1,-1-1 1,-1 0-1,-10 17 1,11-19-77,-1 0 0,-1 0-1,1-1 1,-1 1 0,0-1 0,-1-1 0,1 1-1,-1-1 1,0 0 0,0 0 0,-1-1 0,0 0-1,-7 3 1,-9-3-1134,23-4 959,0 1 1,0-1-1,1 0 1,-1 0-1,0 0 1,0 0-1,0 0 1,0 0 0,0 0-1,0 0 1,1 0-1,-1 0 1,0-1-1,0 1 1,0 0-1,0-1 1,1 1-1,-1 0 1,0-1 0,0 1-1,1-1 1,-2 0-1,1-17-5998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8:34.4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219 96 3169,'0'0'1206,"0"0"203,0 0-577,0 0-544,0 0 73,0 0 444,-1 3 7914,-5 13-8562,-6-7-118,2 0 0,-1 1 0,2 1 0,-1-1 0,1 2 0,1-1 0,0 1 0,1 1 0,0-1 0,1 1 0,0 0 0,1 1 0,1-1 0,0 1 0,0 1-39,3 0 16,0 0 1,0 0-1,1 0 1,1 0-1,1 0 1,0-1-1,1 1 1,0 0-1,1-1 1,1 0-1,0 1 1,5 7-17,-1-5 48,0 0 0,1 0 0,1-1 1,0-1-1,1 0 0,1 0 0,0-1 1,1-1-1,9 7-48,-17-15 3,1-1 0,-1 0 0,1-1-1,0 1 1,0-1 0,0 0 0,0-1 0,0 0 0,1 0 0,-1-1-1,1 1 1,-1-2 0,1 1 0,-1-1 0,1 0 0,0-1 0,-1 1-1,1-2 1,-1 1 0,1-1 0,4-2-3,2-1-1,0 0 0,-1-1-1,1-1 1,-1 0 0,-1-1 0,0 0 0,0-1-1,-1 0 1,0-1 0,6-7 1,9-10 7,-2-1 0,-1-2 0,-1 0-7,-13 15 6,0 0-1,-1-1 0,-1 0 1,0 0-1,-1-1 0,-1 0 1,1-7-6,-2 9 0,1-5 4,0 0 0,-1 0 0,-1 0 0,-1 0 0,-1 0 1,0-1-1,-2 1 0,0 0 0,-4-19-4,3 34-3,1 0 0,-1 0 0,0 1 0,-1-1 0,1 0 0,-1 1 0,0 0 0,0-1 0,0 1 0,0 0 0,-1 1-1,0-1 1,0 1 0,0-1 0,0 1 3,-4-2-8,0 0 0,-1 1-1,0 0 1,1 0-1,-1 1 1,0 0-1,-1 0 1,0 1 8,-20-3-28,-1 1 0,0 2 1,0 1-1,-20 2 28,20 1-304,-1 1 0,1 1 0,1 2 1,-1 1-1,-26 11 304,22-5-2293,0 2 1,-28 16 2292,-16 15-5032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8:58.7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347 0 1505,'0'0'3873,"0"0"-2443,0 0 203,0 0-358,0 0-802,0 0-81,0 0 288,-11 7 8752,7-3-9137,-18 25-110,2-4-89,2 1 1,-12 23-97,25-40 107,0 1 0,1 0 0,1 0 1,-1 0-1,1 0 0,1 1 0,0-1 0,1 1 0,0 0 0,0 3-107,2 2 172,1 0-1,1 0 1,0-1-1,1 1 1,1-1 0,0 0-1,1 0 1,0-1-1,9 14-171,-1-3 41,2 0 0,0-2-1,2 0 1,0-1-1,5 3-40,-10-12 13,0-2 0,1 0-1,0-1 1,1 0 0,0-1-1,0 0 1,1-2 0,0 0-1,0 0 1,1-2 0,16 4-13,-4-3 22,0-2 1,1 0-1,-1-2 1,1-2 0,-1 0-1,23-5-22,-39 4-10,0-1-1,0 0 0,0-1 1,-1-1-1,1 0 0,-1 0 0,0-1 1,0-1-1,-1 0 0,0-1 1,0 0-1,0-1 0,-1 0 1,0 0-1,0-1 0,-1-1 1,-1 1-1,1-1 0,-2-1 1,1 0-1,-1 0 0,-1 0 1,0-1-1,-1 0 11,4-11-24,-1 0-1,-2 0 1,0-1 0,1-15 24,-6 32-7,0 0 0,-1 0 0,1 0 0,-1 0 0,-1 0 0,0 0 1,0-1-1,0 1 0,-1 1 0,0-1 0,0 0 0,0 0 0,-1 1 0,0-1 0,-1 1 0,1 0 1,-1 0-1,-1-1 7,-19-21-1,-1 1 0,-2 1 1,0 2-1,-2 0 1,-14-8 0,26 22 17,0 0-1,-1 1 1,0 1 0,0 0 0,0 1-1,-1 2 1,0 0 0,-1 0 0,1 2-1,-1 1 1,-3 0-17,-3 0-7,0 1 0,-1 2 0,1 0 0,0 2-1,0 1 1,0 1 0,1 1 0,0 1 0,0 2 0,0 0 0,1 2 0,-3 2 7,-29 17-1241,-47 34 1241,76-44-2539,1 0 1,-15 17 2538,-18 26-10157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9:21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255 1 5314,'0'0'2700,"0"0"-771,0 0-56,0 0-672,0 0-345,0 0 241,0 0 100,-14 16 4815,5-5-5194,0 3-766,0 0 1,0 1-1,1 0 0,1 1 0,0 0 1,-3 9-53,6-12 14,1-1 1,0 1 0,0-1-1,1 1 1,0 0 0,0 1-1,1-1 1,0 0 0,1 10-15,0-13 5,0 1 0,0-1 1,0 1-1,1-1 0,0 0 1,0 0-1,1 1 0,0-1 1,0-1-1,1 1 0,0 0 1,0-1-1,0 0 0,4 7-5,-1-3 46,0-1-1,1 0 1,0-1-1,0 0 1,1 0-1,-1-1 1,2-1-1,-1 0 1,1-1-1,0 0 1,0-1-1,0 0 1,1-1-1,0-1 1,0 0-1,0-1 1,0 0-1,4 0-45,-5-2 63,12 3 57,0-1-1,9-1-119,-23-3 14,1 0 0,-1-1-1,0 0 1,0-1-1,0 0 1,0 0 0,-1-1-1,1-1 1,1-1-14,33-19 255,-23 14-203,-1 0 0,0-2 0,0-1-1,-1-1 1,3-4-52,-15 13-1,0 1-1,0-1 0,0 0 1,-1-1-1,1 0 0,-1 1 1,0-2-1,0 1 1,-1 0-1,1-1 0,-1 0 1,0 1-1,0-1 0,0-1 1,-1 1-1,0 0 0,0 0 1,0-1-1,-1 1 1,1-1-1,-1-1 2,0 5-3,0-15 3,0 0 0,-1 0 0,0 0-1,-2-2 1,2 14 4,0-1 0,-1 1-1,0 0 1,0 0 0,-1 0 0,1 0-1,-1 0 1,0 1 0,0-1 0,-1 1-1,-2-3-3,-3-5 41,-2 1 0,0 0-1,0 1 1,0 0 0,-1 2-1,0 0 1,0 1 0,-1 1-1,0 0 1,0 2 0,0 0-1,-1 1 1,1 1 0,-11-1-41,0 1 12,1 2 1,0 2-1,-1 1 1,1 1-1,0 2 1,0 1-1,0 2 1,-9 6-13,6-2-482,2 2 0,-1 2 0,-20 17 482,26-16-2221,1 1 0,-17 19 2221,-17 33-8423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9:43.9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234 1 2753,'0'0'2647,"0"0"-524,0 0-399,0 0-646,0 0-243,0 0-123,0 0 46,0 0 146,0 0 78,0 0 48,-6 1 2102,-18 6-2657,14 0-460,0-1-1,1 1 1,0 1 0,0 0 0,1 0 0,0 1 0,0-1-1,1 2 1,0-1 0,0 1 0,1 0 0,1 1-1,0-1 1,0 1 0,1 0 0,0 0 0,1 1 0,-1 7-15,-20 86-387,20-69 381,2 1 1,0-1 0,3 0-1,1 0 1,2 0 0,7 31 5,-8-57 16,0-1 1,1 1-1,0-1 1,1-1 0,0 1-1,0-1 1,1 1-1,0-1 1,5 4-17,5 6 50,0-2 0,1 0 0,12 8-50,-24-21 71,1 1 1,0-1-1,0 0 1,0 0 0,1-1-1,-1 0 1,0 0 0,1-1-1,0 0 1,-1 0 0,6 0-72,6 0 202,0-1 0,0 0 1,14-3-203,-20-1 27,0-1 1,-1 0 0,0-1-1,0 0 1,0 0 0,-1-1-1,0-1 1,0 1 0,-1-2-1,4-2-27,5-5 225,-11 9-218,0-1 0,0 0 0,0-1-1,-1 0 1,0 1 0,-1-2 0,0 1-1,-1-1 1,0 0 0,0 1 0,-1-2-1,0 1 1,0-2-7,2-15 34,0 0 0,-2-1 0,0 1 0,-2-13-34,-1 17 193,-1-1-1,-1 1 0,-2-11-192,2 24 25,-1 0-1,0 0 1,-1 1 0,0-1-1,0 1 1,-1 0 0,0 0-1,-6-8-24,-3-3 189,-1 1-1,-1 1 1,-1 0-1,0 0 1,-1 2-1,-1 1 1,0 0-1,-19-10-188,28 19 5,1 1-1,0 0 1,-1 1-1,0 0 0,0 1 1,-1 0-1,1 0 1,0 1-1,-1 1 0,0 0 1,1 0-1,-1 1 1,0 0-1,1 1 0,-1 0 1,1 1-1,-1 0 1,1 0-1,0 1 0,-1 1 1,-5 2-5,5 0-448,0 1 1,0 0-1,0 0 1,-9 9 447,-47 46-4573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0:1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400 31 7764,'0'0'1683,"0"0"128,0 0-679,0 0-911,0 0-176,0 0 166,0 0 403,0 0 730,0 0 719,0 0 28,0 0-559,0 0-556,0 0-426,-24 18 7,-19 6-437,-1 1-88,1 1-1,1 3 1,0 2-32,29-21 0,1 1-1,0 1 1,1 0 0,1 0-1,0 1 1,0 0-1,1 1 1,1 0 0,0 0-1,1 1 1,-2 8 0,-2 9-10,2 1 0,2 0-1,1 0 1,1 0 0,2 1-1,2-1 1,1 15 10,0-41 7,0 0 1,1 0-1,0 0 0,1 0 1,0-1-1,0 1 0,0 0 1,1-1-1,0 1 0,0-1 1,0 0-1,1 0 0,0 0 1,0-1-1,0 1 0,1-1 1,0 0-1,0-1 0,1 1 1,-1-1-1,1 0 0,0 0 1,4 2-8,4 2 12,0-2 1,0 0 0,1 0 0,0-1-1,0-1 1,0-1 0,0 0 0,0-1-1,1 0 1,2-2-13,15 2 58,0-1 0,0-2 0,0-2 0,0 0 0,0-3 0,-1 0 0,1-2 0,9-5-58,-25 6-10,1 0-1,-1-1 0,0-1 0,-1 0 0,0-1 1,-1-1-1,1-1 0,5-6 11,-13 10 0,-1 0-1,0 0 1,0 0 0,-1-1 0,0 0-1,-1 0 1,0-1 0,0 1-1,-1-1 1,0 0 0,-1 0 0,0-1-1,0 1 1,-1-1 0,0-6 0,0-1 16,-1-1-1,0 0 1,-2 0 0,0 0 0,-1 1 0,-1-1 0,0 0 0,-2 1-1,0 0 1,-1 0 0,-1 0 0,0 1 0,-2 0 0,0 1 0,-1-1-1,0 2 1,-1-1 0,-3-1-16,0 1-8,-1-1 0,0 1 0,-1 2 0,-1-1 0,0 2 0,-1 0-1,-1 1 1,0 1 0,0 1 0,-1 0 0,0 2 0,-1 0 0,0 1 0,0 1 0,-4 1 8,5 2-441,0 0 1,0 2-1,0 0 1,0 2 0,0 0-1,-15 3 441,-47 17-5093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1:07.6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67 2449,'0'0'2300,"0"0"-630,0 0-336,0 0-286,0 0-93,0 0 134,0 0-25,0 0-82,0 0 147,0 0-150,0 0-293,0 0-102,0 0-72,0 0 160,0 0 217,0 0 205,0 0 191,0 0-145,0 0-177,0 0-5,0 0-121,-8 22 407,-28 7-1374,28-24 86,2 0 0,-1 0 0,1 0 0,-1 1 0,1 0 0,1 0-1,-1 1 1,1-1 0,1 1 0,-1 0 0,1 0 0,0 1 0,0 0 0,0 3 44,-7 35-189,2-1 1,3 2-1,1-1 1,2 0 0,3 36 188,1-71-22,0 0 0,1 0 0,0 0 0,1-1 1,0 1-1,0-1 0,1 0 0,1 0 0,0 0 0,0-1 1,0 1-1,2 0 22,17 23-59,0-1 1,20 17 58,-31-34-11,-7-10 8,0 1 0,0-1 1,1 0-1,-1-1 0,1 1 0,0-1 0,1-1 0,-1 1 0,0-1 0,1-1 0,0 1 1,0-1-1,0 0 0,0-1 0,5 0 3,20 2 7,0-2 0,-1-2 1,12-2-8,-16 1 19,-20 1-28,-1 0-1,1-1 1,-1-1 0,1 1 0,-1-1 0,0 0 0,0-1 0,0 0 0,6-4 9,2-2-24,1-1-1,-2-1 1,8-8 24,-10 6-2,-2 0 1,0-1-1,-1 0 1,-1-1-1,0 0 1,-1 0-1,-1 0 1,0-1 0,-1 0-1,0-6 2,7-15-1,-6 11 17,-1-1 0,-2 1 0,0-1 0,-2 0 0,-1 0-1,-2-6-15,1-14 100,1 36-18,-1 0 1,0 0 0,-1 0-1,0 1 1,-1-1 0,0 1-1,-1-1 1,0 1 0,-1 0 0,0 1-1,-1-1 1,0 1 0,-1 0-1,0 1 1,0-1 0,-1 1 0,0 1-1,-1 0 1,0 0 0,0 0-1,-1 1 1,1 1 0,-2-1-1,1 2 1,-1-1 0,-1 1-83,-13-4 33,-1 0 1,-1 2-1,1 1 0,-1 2 1,0 0-1,-11 1-33,25 3-5,0 0 0,0 1 0,0 1-1,0 0 1,0 0 0,0 1 0,1 1 0,-1 0 0,1 1 0,0 1-1,0-1 1,1 2 0,-1 0 0,-2 3 5,-6 5-680,2 1 0,-1 1 0,2 0 0,0 2 0,2 0 0,0 0 0,-1 4 680,-26 48-7254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1:58.4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0 4674,'0'0'1750,"0"0"8,0 0-146,0 0-436,0 0-239,0 0-188,-1 10 4886,-1 12-3180,-2-13-1500,-5 4 699,-51 27-1799,50-36 109,0 2 1,1 0 0,0 0 0,0 0 0,1 2 0,-1-1 0,1 1 0,1 0 0,-1 0 0,1 1 0,1 0 0,-5 9 35,1 5 8,1 1 1,1 0-1,2 1 0,0 0 0,1 0 1,1 1-1,2-1 0,0 1 0,1 0 1,2-1-1,1 8-8,-1-24 14,-1 1 0,2-1 0,0 0 1,0 0-1,0 0 0,1 0 0,0-1 1,1 1-1,-1-1 0,2 1 0,-1-1 1,1-1-1,0 1 0,1-1 0,0 0 0,0 0 1,4 3-15,1-1 136,1 0 1,0-1 0,0 0-1,0-1 1,1-1 0,0 0-1,0-1 1,1-1 0,0 0 0,7 1-137,10 2 60,0-2 0,0-2 0,1 0 1,-1-3-1,1 0 0,-1-3 0,0 0 1,1-2-1,-2-2 0,1-1 0,-1-1 1,5-4-61,-26 10-8,0 0 0,-1-1 1,1 0-1,-1-1 1,0 0-1,0 0 1,0-1-1,-1 0 1,1 0-1,-1-1 1,-1 0-1,1 0 1,-1-1-1,-1 0 0,1 0 1,-1-1-1,0 1 1,-1-1-1,0 0 1,0 0-1,-1-1 1,0 1-1,0-4 8,1-9-3,0 0-1,-1 1 1,-1-1-1,-1-1 1,-1 1 0,0 0-1,-3-11 4,1 24 15,0 1-1,-1-1 1,1 1 0,-1 0-1,-1 0 1,0 0-1,0 0 1,0 0-1,-1 1 1,0 0 0,0 0-1,-1 0 1,-5-4-15,-10-8 141,0 2 1,-1 0-1,-16-8-141,-16-12 285,40 29-278,0 0 0,-1 1 0,0 1 0,-1 1 0,1 0 0,-1 1 0,1 0 0,-1 2 1,0 0-1,-1 1 0,-13 1-7,17 0-75,-1 0-1,0 2 1,1-1 0,-1 2 0,1 0 0,0 1 0,0 0 0,0 1 0,0 0 0,1 1 0,0 1 0,0 0 0,1 1 0,-1 0 0,-2 4 75,-51 49-4205,2 15-7123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3:35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1 0,'0'0'560,"0"0"73,0 0 31,0 0-53,0 0-8,0 0 66,0 0 351,-19 8 8530,10-4-9816,-88 38 2,90-38 242,0-1-1,1 1 0,-1 1 1,1-1-1,0 1 0,0 1 0,1-1 1,0 1-1,-1 0 0,2 0 0,-1 0 1,-1 4 22,-7 13-4,-10 24-67,14-16-130,2-1 0,2 1 0,0 0-1,2 0 1,2 1 0,0-1 0,2 0 0,3 9 201,10 50-1190,18 59 1190,-26-125 350,1 0-1,1 0 1,1-1-1,1 0 1,12 19-350,-18-37 117,-1-1 0,1-1 0,0 1 0,0 0 0,0-1 0,1 0 1,-1 0-1,1 0 0,0 0 0,0-1 0,0 0 0,0 0 0,1 0-117,71 20 544,-70-21-436,7 2-47,0-1 1,1 0-1,-1-1 1,0 0-1,1-2 1,-1 0-1,5-1-61,-12 1 36,0 0 1,1 0-1,-1-1 0,0-1 0,0 1 0,0-1 0,-1 0 0,1 0 1,-1-1-1,1 0 0,-1 0 0,-1-1 0,1 0 0,4-4-36,8-11 8,-7 10-9,-2-1 0,1 0 1,-1 0-1,-1-1 0,0 0 0,0 0 1,-1-1-1,-1 0 0,0-1 0,-1-1 1,14-40-5,-14 42 4,0 0 0,-1-1-1,0 1 1,-1-1 0,-1 0 0,0 0 0,0-7 1,1-72 28,0 54-5,-2 1-1,-1-1 1,-4-18-23,2 49 0,-1 1 0,1-1 0,-2 0 0,1 1 0,-1 0 0,0 0 0,0 0 0,-4-4 0,-14-27 3,17 29 22,0 0 0,0 0 0,-1 1 0,-1 0 0,1 0 0,-1 0 0,-1 1 0,1 0 0,-1 0 1,0 1-1,-1 0 0,1 0 0,-1 1 0,-1 0 0,1 1 0,0 0 0,-1 0 0,-8-1-25,-5-1 26,0 2-1,-1 0 1,0 1-1,0 1 0,1 2 1,-1 0-1,-15 3-25,28-1-410,1-1 0,-1 2 0,1 0-1,0 0 1,0 1 0,0 0 0,0 0-1,0 1 1,-5 5 410,-39 28-6592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4:01.8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242 1 992,'0'0'2279,"0"0"-404,0 0-434,0 0-835,0 0-420,0 0-36,0 0 165,0 0 408,0 0 384,0 0 245,0 0 132,0 0-100,0 0-167,0 0-137,0 0-221,0 0-245,0 0-171,0 0-150,0 0-82,0 0-99,-38 15 0,25-10-142,1 1 0,0 0 0,0 1 0,1 1 0,0-1-1,1 2 1,-1 0 0,2 0 0,-1 0 0,1 1 0,1 1 0,0 0-1,0 0 1,1 0 0,0 1 0,1 0 0,1 0 0,-1 1-1,2 0 1,-1 4 30,-2 12-5,2-1 1,1 1-1,2 0 0,0 0 0,2 0 0,2 13 5,-1-34 25,0 0 0,1 0-1,-1 0 1,2 0 0,-1-1 0,1 1 0,0-1 0,1 1-1,-1-1 1,1 0 0,1-1 0,-1 1 0,1-1 0,1 1-1,-1-2 1,1 1 0,0-1 0,0 1 0,1-2 0,-1 1-1,1-1 1,0 0 0,0 0 0,6 1-25,7 3 69,1-1 0,0 0 1,0-2-1,0-1 0,1-1 0,0 0 1,-1-2-1,14 0-69,-19-1 35,0 0 0,0-1-1,0-1 1,0 0 0,0-1 0,0-1 0,-1 0 0,1-1 0,-1-1-1,0 0 1,-1-1 0,0-1 0,0 0 0,0-1 0,-1-1-1,2-2-34,-7 3 33,-1-1-1,-1 0 0,0 0 0,0-1 1,-1 1-1,-1-1 0,1 0 0,-2-1 0,0 1 1,0-1-1,-1 1 0,0-1 0,-1-4-32,2-5 120,0 0 30,0 0 0,-2 0 0,-1-1 0,0 1 0,-3-21-150,-2 32 39,0-1-1,-1 2 1,0-1 0,-1 0-1,0 1 1,0 0 0,-1 1 0,0 0-1,0 0 1,-8-5-39,4 3 62,-1 0-1,0 1 1,-1 1 0,0 0 0,0 0 0,-1 2-1,0 0 1,0 1 0,-1 0 0,1 1 0,-10-1-62,-21-2-431,0 3-1,0 1 1,-17 3 431,-6 4-3279,2 14-2072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5:06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274 0 4322,'0'0'2198,"0"0"182,0 0-251,0 0-771,0 0-286,0 0 20,0 0-247,0 0-119,0 0 26,0 0-93,0 0-21,0 0-62,0 0-93,0 0-125,0 0-41,0 0 25,0 0-33,-27 17 166,-19 15-727,0 2 0,-22 24 252,60-51-25,1 0 0,0 0 0,0 1 0,1 0 0,0 0 0,1 1 0,0 0 1,0 0-1,0 0 0,1 0 0,1 1 0,0-1 0,0 1 0,1 0 0,-1 8 25,-1 10-331,1 1-1,2-1 0,1 0 0,1 1 1,2-1-1,4 21 332,-1-25-54,0 0 0,2-1 0,1 0 0,7 13 54,-13-31 29,0-1 0,0 1 0,1-1 0,-1 0 0,1 0 0,0 0 0,0 0 0,1-1 0,-1 1 0,1-1 0,0 0 0,-1-1 0,1 1 0,0-1 1,1 0-1,-1 0 0,0 0 0,1-1 0,-1 0 0,1 0 0,0 0-29,21 2 443,0-1 0,1-2 1,25-1-444,-6-1 184,-34 1-108,-1-2 1,1 1-1,-1-1 1,0-1-1,0 0 1,10-5-77,21-7 317,-31 11-320,-1 0 0,0-1-1,-1 0 1,0-1 0,0 0 0,0 0 0,-1-1 0,0 0-1,0-1 1,-1 0 0,3-4 3,16-16 48,-22 23-57,0 0 1,-1 0-1,0-1 0,0 1 0,-1-1 1,0 0-1,0 0 0,-1 0 0,1 0 1,-2-1-1,1 1 0,-1 0 0,0-1 0,0 0 9,1-27 275,-1 0 0,-3-19-275,1 3 376,-1 44-325,1 1-1,-1 0 0,0 0 1,0 0-1,0 0 1,-1 0-1,0 0 1,0 1-1,-3-4-50,-10-23 424,12 25-341,1 0 0,-1 0 0,0 0 0,0 1 0,0 0 0,-1-1 0,0 2 0,-1-1 0,1 1 0,-1-1 0,0 2 0,0-1 0,-1 1 0,0-1-1,1 2 1,-1-1 0,0 1 0,-1 0 0,1 1 0,0-1 0,-1 2 0,0-1 0,-1 1-83,-21-4-20,-1 2 0,0 1 1,-1 2-1,1 1 0,-5 1 20,21 0-791,1 0 0,-1 0 0,1 2 0,0 0 0,0 0 0,0 1 791,-30 15-8303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30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10085,'0'0'9532,"22"1"-9124,162 0 427,-115-1 2524,-68 3-3237,-1-1 0,1 1 0,-1-1 0,1 1 0,-1 0 0,0-1 0,0 1 0,0-1 0,-1 4 0,1-1-24,-5 265 2541,7-248-2446,1 0 0,1 1 1,0-1-1,16 41 0,1 10-12,-15-54-139,-2 1 1,0 0 0,-2 0 0,0 0-1,-1 38 1,-2-55-43,0 0-1,0 0 1,0 0 0,0-1-1,0 1 1,-1 0 0,1-1-1,-1 0 1,0 1 0,1-1 0,-1 0-1,0 1 1,-1-1 0,1-1-1,0 1 1,0 0 0,-1 0-1,1-1 1,-1 1 0,0-1 0,1 0-1,-1 0 1,0 0 0,0 0-1,0 0 1,-4 0 0,-7 2-66,-1-1 0,0 0 0,-25 0 0,36-2-85,0 0 1,0 0-1,0-1 0,0 1 1,1-1-1,-1 0 1,0 0-1,0 0 1,1 0-1,-1-1 1,0 1-1,1-1 0,0 0 1,-6-4-1,5 2-927,0 0 0,0 0 0,1 0 0,0 0 0,0-1 0,-4-6 0,-4-11-8756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5:38.9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449 10 2593,'0'0'3135,"0"0"-1099,0 0-409,0 0-616,0 0-477,0 0-110,0 0 85,0 0 38,0 0 168,0 0 75,0 0 45,0 0 0,0 0 14,0 0 79,0 0 30,0 0-235,0 0-278,0 0-194,0 0-83,0 0-75,-24 6-10,-29 10-44,-35 8-819,65-21 692,1 0 0,0 2 0,0 1 1,0 1-1,1 0 0,0 2 0,1 0 1,-1 2-1,-5 4 88,21-12-12,-1 1-7,0-1 1,0 1-1,1 1 0,-1-1 1,1 1-1,0-1 0,-1 3 19,4-4-3,0 1 1,1-1-1,-1 1 0,1 0 0,-1 0 0,1 0 1,0-1-1,1 1 0,-1 0 0,1 0 1,-1 0-1,1 0 0,1 4 3,-2 3 55,1 0-1,1 1 1,0-1 0,1 0 0,0 0-1,0 0 1,1 0 0,1 0-1,0 0 1,1 1-55,22 51 215,-3-7 175,2-1 0,4 3-390,25 19 814,-52-73-731,1 0 0,0 0 0,1 0 0,-1-1 0,0 1 0,1-1 0,0-1 0,0 1 0,-1 0 0,2-1 0,-1 0 0,0 0 1,0-1-1,2 1-83,77 13 516,-82-15-525,10 2 33,0-1 1,0-1-1,0 0 0,0-1 1,0 0-1,0-1 1,0 0-1,0-1 0,0-1 1,-1 1-1,1-2 1,-1 0-1,0 0 0,2-2-24,5-2 8,10-4-20,-1-2 1,-1 0 0,6-6 11,-25 15-6,1 0 1,0 0-1,-1-1 1,-1 0-1,1-1 1,-1 0-1,0 1 0,-1-2 1,0 1-1,0-1 1,-1 0-1,1-1 6,4-21-8,0-1 1,-2 0-1,-2 0 1,-1 0-1,-1-1 0,-2 1 1,-2-16 7,0 41 9,0 1 0,0 0 0,-1-1-1,0 1 1,-1 0 0,1 0 0,-1 0 0,0 1 0,-1-1 0,1 1 0,-2-1-9,-44-57 470,39 54-383,1 0 0,-1 1-1,-1 0 1,1 0 0,-1 1 0,-1 1 0,1 0-1,-1 1 1,0 0 0,-1 0 0,1 2 0,-1-1-1,-3 1-86,-14-3-38,0 2 0,0 1-1,0 1 1,0 2-1,-8 1 39,27 0-416,0 1-1,0 0 0,0 0 0,1 1 0,-1 0 0,1 1 0,0 1 1,-3 1 416,-43 23-5051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6:18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283 40 4562,'0'0'2756,"0"0"-854,0 0 238,0 0-523,0 0-452,0 0 143,0 0 271,0 0-112,-2 1 5183,-13 6-7006,-45 11 13,36-12 236,1 1 0,0 1 0,0 1 0,-4 4 107,22-11-17,-1 1 0,1 0 0,0 0 0,0 0 1,0 1-1,1 0 0,-1 0 0,1 0 0,0 1 0,0-1 0,0 1 0,1 0 0,-1 0 0,1 1 1,0-1-1,1 1 0,-1 0 0,1 0 0,0 0 0,0 0 0,1 0 0,-1 0 0,1 0 0,0 1 1,1-1-1,0 1 0,0 1 17,0 5 13,-1 17-2,2 1 0,4 24-11,-3-44 16,0 0 0,1-1 0,0 1 0,0-1 0,1 0 0,0 0 0,1 0 0,0-1 0,4 7-16,4 4 19,-3-4 132,1 0 0,0-1 0,4 3-151,-9-12 80,0 0 1,0 0 0,0-1-1,1 0 1,0-1 0,0 0-1,0 0 1,0 0-1,2-1-80,18 7 149,0-2-1,1-1 0,0-1 0,0-2 0,12 0-148,36-1 316,31-4-316,-92-1-2,1-1 0,-1-1 0,0 0 0,0-1 1,-1-1-1,1-1 0,-1 0 0,0 0 0,-1-2 0,10-7 2,-13 6-14,0-1-1,0 1 0,-1-2 1,-1 1-1,0-1 0,0-1 1,-1 1-1,-1-2 0,0 1 0,0-1 1,-1 0-1,-1 0 0,0 0 1,-1-1 14,-1-3-13,-1-1 0,0 0 0,-1 0 0,-2-1 13,1-22 17,1 32-14,-1 0 1,0 1-1,0-1 0,-1 1 1,0-1-1,-1 1 0,0 0 0,0 0 1,-1 0-1,0 1 0,0-1 1,-1 1-1,0 0 0,0 0 0,-3-2-3,0 0 2,0 1 0,-1 0 0,0 1 0,-1 0 0,1 0-1,-1 1 1,0 1 0,-1 0 0,0 0 0,0 1 0,-3-1-3,-11-2-55,0 2 0,0 0-1,-1 1 1,1 2-1,-1 1 1,0 2-1,1 0 1,-1 2 0,-12 3 56,9 0-772,-1 2 0,1 1 0,0 2 0,1 0 0,0 3 772,-76 40-5848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16.8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78 6403,'0'0'5312,"0"0"-3138,0 0-64,0 0-205,0 0-1032,0 0-198,0 0 197,0 0 64,0 0 140,0 0-9,0 0-291,0 0-176,0 16 718,2 30-1171,2 0 0,2 0-1,2-1 1,2 0 0,15 41-147,-17-53-135,-1 1 1,-2 0 0,-2 0-1,-1 1 1,-2 27 134,0-61-571,0-10-1774,-2-73-56,-1 47 1942,3-1-1,1 0 1,1 0-1,2 1 0,6-21 460,-2 22-150,28-93-855,-32 114 830,1 0 1,1 1-1,0 0 0,0 0 0,1 0 1,1 1-1,0 0 0,3-2 175,-9 11 15,0-1 1,0 1-1,0 0 0,1 0 0,-1 0 0,1 0 0,-1 0 0,1 1 0,0-1 0,0 1 1,0 0-1,0 0 0,0 0 0,0 0 0,0 0 0,0 1 0,3-1-15,-4 1 100,0 1-1,1-1 0,-1 1 0,0-1 1,0 1-1,0 0 0,1 0 0,-1 0 1,0 0-1,0 0 0,0 0 0,-1 1 1,1-1-1,0 1 0,0-1 0,-1 1 1,1 0-1,-1 0 0,1 0 0,-1-1 1,0 1-1,0 1 0,0-1-99,32 60 1297,-4 2 0,-2 2 0,10 41-1297,-9-26 404,-9-7-171,-21-68-2080,-9-9 1137,-11-10 257,17 7 257,0 0 0,0 0 0,1-1 0,0 1-1,0-1 1,0 0 0,1-1 0,0 1 0,0-1 0,1 1 0,0-1-1,1 0 1,-1-3 196,-1-18-741,0 0 1,3-30 740,0 38-88,1 5 67,0 1 0,1-1 1,0 1-1,1 0 0,1 0 0,1 0 0,6-14 21,-7 19 33,1 0-1,0 1 0,0 0 0,1-1 0,0 2 0,1-1 0,0 1 1,0 0-1,1 0 0,0 1 0,8-6-32,-14 12 162,0 0-1,1 0 0,-1 0 1,0 0-1,1 0 1,-1 0-1,0 1 1,1-1-1,-1 1 1,1 0-1,-1 0 1,1 0-1,-1 0 1,1 0-1,-1 1 1,0-1-1,1 1 1,-1-1-1,1 1 0,-1 0 1,0 0-1,0 0 1,1 0-1,-1 0 1,0 1-1,0-1 1,0 1-1,0-1 1,0 1-1,-1 0 1,2 0-162,8 10 295,0-1 0,-1 2 0,0 0 0,5 8-295,-4-5 364,28 43 398,-3 2 0,-3 1 0,1 9-762,-21-46 19,-8-14-278,17 41 432,-16-16-5148,-6-27-1399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17.9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343 1 6995,'0'0'6227,"0"0"-2553,0 0-481,0 0-1413,0 0-999,0 0-468,-16 0-100,15 0-211,-44 0-72,-1 2 0,-22 4 70,53-4-70,1 1 0,-1 1 0,1 0 0,0 1 0,0 0 0,1 1 0,0 0 0,0 1 0,-11 9 70,22-13 21,-1 0 1,2 0 0,-1 1 0,0-1 0,1 0 0,-1 1 0,1 0 0,0-1-1,0 1 1,1 0 0,-1 0 0,1-1 0,0 1 0,-1 0 0,2 3-22,-1 4 86,0 0-1,1-1 1,0 1 0,0 0 0,3 7-86,7 13 107,4 14-16,-2 0 0,-1 1-1,-2 8-90,2 32 279,-6-24-53,4-1-1,2-1 0,10 28-225,-18-80 20,0 0-1,1 0 1,0-1-1,0 1 1,0-1-1,1 0 1,0 0-1,1-1 1,-1 0 0,1 0-1,1-1 1,-1 1-1,1-2 1,-1 1-1,1-1 1,1 0-1,-1-1 1,0 0-1,1 0 1,0 0-1,0-1 1,0-1-1,-1 0 1,1 0-1,5 0-19,33-2-1034,0-2 0,0-1 0,32-9 1034,-39 7-3773,-10 5-2702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18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8420,'0'0'5082,"0"0"-2387,0 0 242,25 8-1494,80 25-1146,-87-29-252,1 0 0,1-2 0,-1 0 0,0-1 1,0-1-1,1-1 0,5-1-45,18 0 57,57-13-209,-99 15-128,-1 0 96,0 4 194,-1 14 204,1 0 0,0 0 0,1 1 0,2-1 0,-1 0 0,2 0 0,1 0-1,0-1 1,1 0 0,0 0 0,2 0 0,6 9-214,20 25 602,4-3 0,1-1 1,37 34-603,-24-27 71,-3 3 1,4 10-72,-47-59-19,0 0 0,-1 1 0,0 0 0,-1 0 0,0 0 0,0 1 0,-1-1 0,0 1 0,-1 0 0,0 0 0,0 0 0,-1 0 0,0 0 0,-1 0 0,-1 3 19,1-11-20,-1 1 0,1-1 0,-1 1 0,0-1 0,0 0 0,0 1 1,-1-1-1,1 0 0,0 0 0,-1 0 0,1 0 0,-1 0 0,0 0 0,0 0 1,1-1-1,-1 1 0,-1-1 0,1 1 0,0-1 0,0 0 0,0 1 0,-1-1 1,1-1-1,0 1 0,-1 0 0,-2 0 20,-8 3-32,-1-2-1,0 1 1,0-2 0,-8 1 32,-51 2-87,1-3 1,0-3-1,0-4 0,-21-5 87,91 10-46,-3 1-245,0-1 0,0 0-1,0 0 1,0 0 0,1-1 0,-1 0 0,0 0-1,1 0 1,0 0 0,-1-1 0,0 0 291,5 3-93,0 0-1,0 0 1,-1-1 0,1 1 0,0 0-1,0 0 1,0 0 0,0 0 0,0 0 0,0-1-1,-1 1 1,1 0 0,0 0 0,0 0 0,0-1-1,0 1 1,0 0 0,0 0 0,0 0-1,0-1 1,0 1 0,0 0 0,0 0 0,0 0-1,0-1 1,0 1 0,0 0 0,0 0 0,0 0-1,0-1 1,0 1 0,0 0 0,0 0-1,0 0 1,1-1 0,-1 1 0,0 0 0,0 0-1,0 0 1,0 0 0,0-1 0,0 1-1,1 0 1,-1 0 0,0 0 0,0 0 0,0 0-1,0 0 1,1 0 0,-1-1 93,20-5-7246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20.6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439 148 5923,'0'0'3388,"0"0"-1809,0 0 345,0 0-604,0 0-549,0 0 513,0 0 260,0 0-367,0 0-241,-11 0 284,-6 0-967,-2-1-196,0 0-1,-1 2 1,1 0 0,0 1-1,0 1 1,0 1-1,0 1 1,1 0-1,0 2 1,-5 2-57,9-2 11,0 1 0,1 1 0,0 0 0,1 1 0,0 0 0,0 1 0,1 0 0,1 1-1,0 0 1,0 0 0,1 1 0,1 1 0,0 0 0,1 0 0,1 0 0,0 1 0,0 0 0,2 0 0,0 0 0,1 0 0,0 1 0,1 0 0,1-1 0,0 1 0,2 0 0,1 14-11,-1-22 6,1-1 0,0 1 0,1-1-1,-1 0 1,2 0 0,-1 0 0,1 0 0,-1-1 0,2 1-1,-1-1 1,1 0 0,0 0 0,0-1 0,1 0-1,0 1 1,0-2 0,0 1 0,0-1 0,1 0 0,-1 0-1,2 0-5,11 5-14,0 0-1,1-1 0,0-1 0,0-1 0,1 0 1,0-2-1,2 0 15,12 0-6,0-1 0,0-3 0,-1 0 0,1-2 0,0-2 0,-1-1 0,0-2 0,0-1-1,0-1 1,-1-2 0,-1-2 0,0-1 0,-1-1 0,0-1 0,-1-2 0,-1-1 0,-1-2 0,-1 0 0,24-26 6,-42 37-3,0 0 0,-1 0 0,0-1 0,-1 0 0,0-1 0,-1 0 0,0 0 0,-1 0 0,0-1 0,-1 0 0,0 1 0,0-8 3,-3 11-10,1 1 1,-2 0-1,1-1 1,-1 1-1,-1 0 1,1-1-1,-1 1 1,-1 0-1,0 0 1,0 0-1,0 0 0,-1 0 1,0 0-1,-1 0 1,0 1-1,0 0 1,0 0-1,-1 0 1,0 0-1,-1 0 10,-10-9-33,-1 0 0,0 1 0,-2 1 0,1 1 0,-1 1 0,-1 0 0,0 1 0,-1 1 0,0 2 0,-1 0 0,-11-3 33,-10 0-463,0 2 1,0 2-1,-1 1 1,0 3-1,-20 1 463,27 2-1293,0 1-1,0 2 0,0 2 0,0 1 0,0 2 0,1 1 0,-5 4 1294,-97 44-8289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9:10.0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292 19 1969,'0'0'1537,"0"0"-139,0 0-403,0 0-432,0 0-113,0 0-15,0 0-21,0 0-102,0 0-120,0 0-5,0 0 2,0 0-13,0 0-5,0 0 56,0 0 146,0 0 204,0 0 207,0 0-18,0 0-43,0 0-78,0 0-84,0 0-137,0 0-128,0 0-144,-23 13-427,13-9 248,1 2 0,-1-1 0,1 1 0,1 1 0,-1-1 0,1 1 0,0 1-1,1 0 1,0 0 0,0 0 0,1 1 0,0 0 0,-2 3 27,2 1 32,0 0 0,1 0 0,0 1 0,1 0 0,1 0 0,0 0 1,1 1-1,0-1 0,1 1 0,1 6-32,-3 14-30,-1 45-663,4 39 693,1-50 10,1-50 66,2-1 0,0 0 0,1 0 0,1 0 1,1-1-1,0 0 0,1 0 0,8 11-76,-9-13 143,-3-8 14,0-1 0,1 1 0,-1-1 0,1 0 1,0 0-1,1 0 0,0-1 0,0 0 0,0 0 0,0 0 0,1-1 0,-1 0 0,1 0 0,0 0 0,1-1 0,-1 0 0,0-1 1,1 0-1,0 0 0,3 0-157,19 2 417,0-1 0,0-1 0,1-2 0,20-2-417,-44 1 9,-1 0 0,1-1-1,-1 0 1,1 0 0,-1 0-1,0 0 1,0-1 0,0 0-1,0-1 1,-1 1 0,1-1-1,-1 0 1,0-1 0,0 1-1,0-1-8,15-16 37,-1-1-1,15-21-36,-22 28-5,-1 1 20,-1 0 0,0 0 0,-1-1 0,0 0 0,-2 0 0,0-1 0,0 0 0,-1-1 0,-1 1 0,-1-1 0,-1 0 0,0 0 0,0-11-15,-2-26 182,0 27-99,-1 1 0,-1-1-1,-2-7-82,1 24 39,0-1 0,0 1 0,-1 0 0,-1 1-1,0-1 1,0 0 0,-1 1 0,0 0 0,0 0 0,-4-3-39,-14-20 213,-2 0 0,-1 2 1,-27-24-214,43 46 26,0 0-1,0 0 1,0 1 0,-1 0 0,0 1-1,-1 0 1,1 1 0,-1 0-1,0 1 1,0 0 0,-1 1 0,1 1-1,-1 0 1,-4 0-26,-11 0-282,0 2 0,0 1 0,0 1-1,0 2 1,1 0 0,-12 5 282,15-2-1576,1 0-1,0 2 1,0 1 0,-14 9 1576,-34 24-7734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9:31.6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482 9 720,'0'0'1454,"0"0"-491,0 0-237,0 0-11,0 0-37,0 0-118,-15 3 339,-7 1 478,1 2 0,-1 0 1,1 2-1,0 0 0,-12 8-1377,18-8 219,-7 3-176,1 0 1,0 2 0,1 0-1,0 1 1,1 1-1,1 1 1,0 1-1,2 0 1,-15 19-44,13-10 82,1 1 0,1 0 1,-7 18-83,17-31 71,1 0 0,0 0 0,2 1 0,-1-1 1,2 1-1,0 0 0,0 0 0,1 9-71,1-2 154,-1-12-90,1-1 0,0 1-1,0-1 1,1 1-1,1-1 1,-1 0-1,1 1 1,1-1-1,0 0 1,1 3-64,5 5 98,0 0 1,1-1-1,0-1 1,2 1-1,0-2 1,0 0-1,1 0 1,1-1-1,0-1 1,1 0-1,1-1 1,-1 0-1,16 6-98,-7-7 124,0 0 0,1-2-1,0-1 1,0-1-1,1-1 1,0-1-1,5-1-123,32 0 216,1-2 0,22-5-216,-69 2 94,-1-1-1,1 0 0,-1-1 1,0-1-1,0-1 1,0 0-1,-1-1 0,0-1 1,5-3-94,1-1 65,-1-1 0,-1-1-1,0-1 1,-1-1 0,-1 0 0,5-7-65,-13 12 9,-1 1 0,0-1 0,-1-1-1,-1 1 1,1-1 0,-2-1 0,0 1 0,0-1 0,-1 1 0,-1-1 0,1-8-9,1-18 17,-1 1 1,-3-1 0,-1-12-18,0 23 9,-1 12-12,0 1-1,-1-1 1,-1 0-1,0 1 1,-1 0-1,-1 0 1,0 0-1,-2 0 1,1 1-1,-1 0 1,-1 0-1,-1 1 1,0 0-1,-1 0 1,0 1 0,0 1-1,-2-1 1,1 2-1,-1-1 1,-1 2-1,0 0 1,0 0-1,-1 1 1,0 1-1,0 0 1,-1 1-1,0 1 1,0 0-1,0 1 1,-5 0 3,-14-3-348,-1 2 1,0 2-1,0 1 1,0 1-1,-1 3 0,-27 4 348,26-1-1661,0 3 0,1 1-1,-33 12 1662,-96 47-9121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0:04.4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13 1489,'0'0'1195,"0"0"214,0 0-65,0 0-173,0 0-69,0 0-109,0 0-108,0 0 12,0 0 133,0 0 5,0 0-208,0 0-120,0 0 5,-38 30 1262,-18 7-2041,33-24-222,1 1 1,0 1-1,1 1 1,1 2 0,1-1-1,-9 12 289,13 3-180,5-7 45,7-17 84,1 0-1,-1 1 0,2-1 1,-1 0-1,1 1 0,0 0 1,1-1-1,0 1 0,0 5 52,-3 47-100,0-37 95,1 1 1,1-1 0,1 1-1,2 10 5,0 23 39,-1-52-36,0 1 0,0-1-1,1 0 1,-1 0 0,1-1-1,0 1 1,1 0 0,1 1-3,7 23-1,-7-21 41,-1 0 0,1 0 0,0 0 0,1-1 0,0 0 0,0 0 0,1 0 0,0 0-1,0-1 1,1 0 0,-1-1 0,2 1 0,-1-1 0,1 0 0,0-1 0,0 0 0,2 1-40,4 1 173,1-1 0,-1 0 1,1-1-1,0-1 0,0 0 1,0-1-1,0 0 1,1-2-1,-1 0 0,5 0-173,23 0 222,-31 0-174,0 0 0,0 0-1,0-1 1,0-1 0,1 0 0,-1-1-1,0 0 1,0-1 0,-1 0 0,1-1 0,-1 0-1,6-3-47,117-74 27,-114 67 121,-1-1 0,-1 0 0,0-2 0,-2 0 0,1-1 0,7-13-148,-16 18 31,1-2-1,-2 1 0,0-1 0,0-1 1,-2 1-1,3-11-30,-6 13-3,0-1 0,-2 1 1,1 0-1,-2-1 0,0 1 1,-2-11 2,1 16 0,-1 0-1,0 0 1,-1 0 0,0 1 0,0-1 0,-1 1-1,0 0 1,-1-2 0,-24-39 23,25 37 42,0 1-1,-1 0 1,0 0 0,-1 1-1,-6-6-64,-14-21 275,17 20-139,-2 0 0,0 1 0,-1 0 0,0 0 0,-1 2 0,-6-5-136,10 11 47,0 0 0,-1 0-1,0 1 1,0 1 0,0 0-1,-1 0 1,1 1 0,-1 1-1,0 0 1,-9-1-47,-27-6 114,22 5-76,0 1-1,0 0 1,-8 2-38,25 2-75,0 0 0,0 1 1,0 0-1,0 0 0,0 1 1,0 0-1,0 1 0,0 0 0,1 1 1,0-1-1,-5 4 75,-53 39-2687,-7 18-2974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2:54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184 1 2161,'0'0'157,"0"0"337,0 0 394,0 0-39,0 0-78,0 0-8,0 0-64,-4 1-40,-5 4-438,-1-1 0,2 1 0,-1 1 0,0 0 0,1 0 1,0 1-1,1 0 0,-1 0 0,2 0 0,-1 1 0,1 0 0,0 1 0,0-1 1,1 1-1,0 0 0,1 1 0,0-1 0,0 1 0,1-1 0,-1 9-221,-5 17 102,3 0 1,0 1-1,3 0 0,1 0 0,1 15-102,3-38 6,0 0 0,0 0 1,1-1-1,1 0 0,0 1 1,1-1-1,0-1 0,4 8-6,8 10 1255,-13-20-850,1 0 0,0 0 0,1 0 0,0-1 1,0 0-1,0 0 0,1-1 0,1 0 1,-1 0-1,6 3-405,-6-5 184,1-1 0,-1-1 0,1 1 0,0-1 0,0-1 1,1 0-1,-1 0 0,0 0 0,1-1 0,5 0-184,18 0-29,0-1 0,7-2 29,-7 0 162,-20 1-172,-1 0 0,0-2 1,1 1-1,-1-1 0,0-1 1,-1 0-1,1-1 0,-1 0 1,0 0-1,0-1 0,0 0 1,-1-1-1,0 0 0,5-5 10,-4 2-12,0 0-1,0 0 0,-1-1 1,0 0-1,-1-1 0,-1 0 1,0 0-1,0 0 0,-1-1 1,-1 0-1,3-9 13,-2 0 60,0-1 0,-2 0 0,0 1 1,-1-7-61,-3 22 17,0-1-1,0 1 1,-1-1 0,0 1 0,0-1 0,-1 1 0,0-1 0,0 1 0,0 0 0,-1 0 0,0 0 0,-1 0 0,0 1-1,-3-5-16,-14-18 38,-1 1 0,-10-9-38,23 28-7,1 1 0,-1 0-1,-1 1 1,1 0 0,-1 1 0,-1 0 0,1 0-1,-1 1 1,-1 0 7,9 4 8,-23-10 0,-1 2 0,0 1 0,-4 0-8,21 7 1,0-1 0,0 1 0,-1 1 0,1 0 0,0 0 1,-1 1-1,1 1 0,0-1 0,0 2 0,-4 1-1,-92 34-887,38-4-2732,26-7-1354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38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10261,'0'0'10306,"7"0"-9450,23-2-160,-1-2-1,44-11 0,5-1 586,302-20 836,2 30-1650,-344 6-407,-37-3-3219,-1 3 3028,0-1-1,-1 1 1,1 0 0,0 0-1,0 0 1,0 0 0,0-1 0,0 1-1,0 0 1,0 0 0,-1-1-657,1 1 657,-1 0-1,1 0 1,0 0 0,0 0-1,-1 0 1,-3-2-1078,0 0-1,1 1 1,-2 0 0,1 0-1,0 0 1,-8 0 0,-12-1-6683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4:48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276 2 496,'0'0'1046,"0"0"101,0 0-8,0 0-376,0 0-96,0 0 302,-2 0 6824,-3 0-4054,-24-1-3962,20 1-74,1 1 0,0 0-1,-1 0 1,1 1 0,0 0 0,0 1-1,0-1 1,0 2 0,1-1 0,-1 1-1,1 0 1,0 0 0,0 1 0,0 0-1,1 1 1,-2 1 297,-2 3-44,1 0-1,-1 1 0,2 0 1,0 0-1,0 1 1,1 0-1,1 0 1,0 1-1,-1 3 45,-1 8 268,2 0 0,1 1-1,0-1 1,2 1 0,1 0 0,1 0 0,1 1-1,3 18-267,-1-29-285,0-1 0,1 1 0,1-1 0,0 0 0,1 0 0,1-1 0,0 0 0,0 0 0,1 0 1,1 0-1,5 5 285,-8-13 77,0 1 1,0-1 0,1-1 0,0 1 0,0-1 0,0 0 0,0-1 0,1 1 0,-1-1-1,1 0 1,1 0-78,78 16 3616,-26-7-2056,-53-10-1536,-1 0 0,1-1 1,0 0-1,-1-1 0,1 0 0,0 0 1,0 0-1,0-1 0,-1 1 1,1-2-1,0 1 0,-1-1 0,1 0 1,-1 0-1,0-1 0,0 0 1,0 0-1,0 0 0,0-1 1,-1 0-1,1 0 0,-1 0 0,0-1 1,0 0-1,-1 0 0,1 0 1,-1 0-1,3-6-24,65-93-181,-63 91 250,-1 1 0,0-1 1,-1-1-1,0 1 0,-1-1 1,-1-1-1,0 1 0,-1-1 1,0 1-1,-1-1 1,-1 0-1,0-1 0,-1-8-69,-1 9 0,0-3-5,0-1 0,-2 1 0,-1-10 5,2 23-1,0 0 1,-1 0-1,1-1 0,-1 1 0,0 0 0,0 1 0,-1-1 1,0 0-1,0 1 0,0-1 0,0 1 0,0 0 0,-1 0 1,0-1 0,-9-6-11,9 7 0,0 0 1,-1 0 0,1 0 0,-1 1 0,0 0 0,0 0 0,0 0 0,0 1 0,0-1 0,-1 1 10,-9-2 167,0 0 0,0 1 0,0 0 0,0 2 0,0 0-167,-54-9 154,46 4-378,-42-7 644,17 16-3265,18 4-2042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5:52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256 0 2609,'0'0'1289,"0"0"392,0 0-123,0 0-531,0 0-72,0 0 8,0 0-19,-7 3 1652,-22 10-2206,11-4-534,-1 1 0,1 0 0,0 2 0,1 0 0,1 1 0,-3 3 144,10-9-270,1 2 1,0-1-1,0 1 0,1 0 0,0 1 0,1 0 1,0 0-1,1 0 0,0 1 0,0 0 1,-2 7 269,2 9-255,1 0 0,2 0 0,0 0 0,2 0 0,1 3 255,-1 1 301,12 54 264,-10-74-156,1 0 0,1 0 0,0 0 0,0 0 0,1-1 0,1 1 0,1 1-409,-5-8 309,1 0 0,0-1 0,0 1 0,0-1 0,0 1 0,1-1 0,0 0 0,-1 0 0,1 0 0,0-1-1,0 1 1,3 0-309,59 22 2211,-54-21-1798,0 0 0,0 0-1,0 2 1,0-1 0,7 6-413,-12-6 84,0-1-1,0-1 1,0 1-1,0-1 0,1-1 1,-1 1-1,1-1 1,0 0-1,0-1 1,-1 0-1,2 0-83,92-1 382,-46-2-417,-51 1 25,0 1-1,1-1 1,-1 0-1,0-1 1,1 1-1,-1-1 1,0 0-1,0 0 1,0 0-1,0 0 1,1-2 10,47-36 9,-24 18 78,-19 15-99,0-1 0,-1-1 0,1 0 0,-2 0 0,1 0 0,-1-1 0,-1 0 0,0-1 0,0 1-1,4-11 13,-1-2 24,-1 0 0,-1 0-1,-1-1 1,3-20-24,-8 32 12,0 1 1,-1 0-1,-1 0 1,0 0-1,0 0 1,-1 0 0,-1 0-1,0 0 1,0 1-1,-1-1 1,0 1-1,-1 0 1,0 0 0,-1 0-1,0 1 1,0 0-1,-1 0 1,0 0-1,-1 1 1,1 0-1,-2 1 1,1 0 0,-1 0-1,0 1-12,-22-15 126,-1 2 0,0 2 0,-1 1 0,-9-2-126,12 7-2,5 1 345,0 1 0,-1 2 0,-4-1-343,23 7-122,-1 0 0,0 0 0,1 0 1,-1 1-1,1 0 0,-1 1 0,0-1 0,1 1 0,-1 1 0,1 0 0,-1 0 1,1 0-1,-2 2 122,-36 21-5224,-5 9-7139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7:56.4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398 23 5346,'0'0'1348,"0"0"546,0 0 64,0 0-579,0 0 70,0 0 203,0 0 15,-10 2 3788,-34 5-5545,35-7 85,-28 2-132,1 1 0,0 2 0,-6 2 137,31-3-80,0 0 0,1 1 0,-1 0 0,1 1 0,0 0 1,0 1-1,1 0 0,0 0 0,0 1 0,1 1 0,0-1 0,0 1 0,1 0 0,0 1 1,1 0-1,0 0 0,0 0 0,1 2 80,1-2-8,0 1 0,0 0 1,2 0-1,-1 0 0,1 0 0,1 0 1,0 5 7,-1 88 118,3-67 7,-1-30-103,-1 5 54,1-1 0,1 1 0,0-1-1,0 1 1,1-1 0,1 0 0,1 3-76,0-1 199,1-1 0,0 0 0,1 0 0,1 0 1,0-1-1,4 5-199,55 78 283,-62-90-277,0 0 1,0 0 0,1-1 0,-1 0-1,1 0 1,0 0 0,0 0 0,0-1-1,0 0 1,0 0 0,0 0 0,1 0-1,1-1-6,77 8 137,-35-6-103,-11 2 169,-1-2 0,0-2 0,1-1-1,1-2-202,-27-1-21,0-1 0,-1-1 0,1 0 0,-1-1 0,0 0 0,0 0 0,0-1 0,8-8 21,-13 11-9,1-1-1,-1-1 1,0 1-1,-1-1 1,1 0-1,-1 0 1,0 0-1,-1-1 0,1 0 1,-1 0-1,-1 0 1,1 0-1,-1-1 1,0 0-1,-1 1 1,0-1-1,0 0 0,-1 0 1,0 0 9,8-124-91,-9 29 249,-2 92-146,-1 0 1,-1 0 0,0 1 0,-1-1-1,0 1 1,0 0 0,-1 0 0,0 1-1,-3-3-12,-14-32 134,20 36-120,0 1 1,-1-1 0,0 1-1,0 0 1,0 1 0,-3-3-15,-5-4-24,0 0 0,-1 0 0,-1 1 0,0 1 0,-1 1-1,0 0 1,0 0 0,-1 2 0,0 0 0,-1 1 0,-3-1 24,5 3-494,0 2-1,0-1 1,-1 2-1,1 0 1,-6 1 494,-20 0-5347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7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3298,'0'0'2651,"0"0"-455,0 0 301,0 0-451,0 0-605,0 0 5,0 0-141,-20 0 4036,-3 0-3770,-9 0-1343,-1-1-1340,11 2-6650,17-1-2038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7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10 172 2945,'0'0'2151,"0"0"-1119,0 0 38,0 0 205,0 0 102,-7-36 8624,5 24-9181,1 7-691,1 1 1,0 0 0,0-1-1,1 1 1,-1 0-1,1-1 1,0 1 0,0 0-1,0-1 1,1 1 0,-1 0-1,1 0 1,0 0-1,0 1 1,0-1 0,1 0-1,0 1 1,-1-1-1,1 1 1,0 0 0,0 0-1,1 0 1,-1 0 0,4-1-130,-3 0 273,1 1 0,0 0 0,-1 0 0,1 1 0,1-1 0,-1 1 0,0 0 0,1 0 0,-1 1 0,2-1-273,24 4-306,-29-1-169,1 0-1,-1 0 0,0 0 0,0 0 1,0 0-1,0 1 0,0-1 0,0 1 1,0-1-1,0 1 0,-1 0 0,1 1 476,6 7-8716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7:4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1153,'0'0'1120,"0"0"806,0 0-261,0 0-472,0 0 295,-6 2-18,3 0-995,0 0 0,-1 0-1,1 1 1,0-1 0,0 1 0,0 0-1,1 0 1,-1 0 0,1 0 0,0 0-1,-2 3-474,3-4 130,0-1-1,1 0 1,-1 0-1,0 0 0,1 1 1,-1-1-1,1 0 1,0 1-1,-1-1 0,1 0 1,0 1-1,0-1 1,0 1-1,0-1 0,0 0 1,0 1-1,0-1 1,1 0-1,-1 1 0,0-1 1,1 0-1,-1 1 1,1-1-1,-1 0 0,1 0 1,0 1-1,0-1 1,-1 0-1,1 0 0,0 0 1,0 0-1,0 0 1,0 0-1,0 0 0,0-1 1,0 1-1,1 0 1,-1 0-1,0-1 0,0 1 1,1-1-1,-1 1 1,0-1-130,1 1-96,0-1 0,0 0 0,0 1 1,0-1-1,0 0 0,0 0 1,0 0-1,0-1 0,0 1 0,0 0 1,0-1-1,0 1 0,-1-1 0,1 0 1,0 1-1,0-1 0,-1 0 1,1 0-1,0 0 0,-1 0 0,1-1 1,-1 1-1,1 0 0,-1-1 1,0 1-1,1-1 0,-1 1 0,0-1 1,0 1-1,0-1 0,0 0 1,0 0-1,-1 1 0,1-1 0,-1 0 1,1 0-1,-1 0 0,1 0 1,-1 0-1,0 0 0,0 0 0,0 0 1,0 0-1,0 0 0,-1 0 1,1 0-1,0 1 0,-1-1 0,0-1 96,0 2-225,0 0-1,-1 0 0,1 0 0,-1 0 0,0 0 0,1 0 1,-1 0-1,0 1 0,1-1 0,-1 1 0,0-1 0,0 1 1,1 0-1,-1-1 0,0 1 0,0 0 0,0 0 1,0 0-1,1 0 0,-1 1 0,-1-1 226,1 0-425,-19 2-5813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9:02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118 89 7700,'0'0'819,"0"0"53,0 0 942,0 0-611,0 0-728,0 0 45,0 0 340,0 0 217,0 0 140,0 0 72,0 0-158,0 0-232,0 0-235,0 0-237,-33 28 147,25-20-712,0 1 1,1-1 0,0 2 0,1-1-1,0 1 1,0 0 0,1 0 0,1 1-1,-1-1 1,2 1 0,-1 0 0,2 0-1,-1 1 1,1 2 137,-2 17-943,1 0-1,2 0 0,1 1 1,3 19 943,-1-37 37,1 1 0,1 0 0,0-1 0,1 1 0,0-1 0,1 0 0,1-1 0,0 0 0,1 0 0,3 4-37,-7-13 78,0 0-1,1 0 1,-1 0-1,1 0 0,-1-1 1,1 0-1,0 0 0,1 0 1,-1-1-1,0 1 0,1-1 1,-1-1-1,1 1 1,0-1-1,-1 0 0,6 1-77,15 0 461,0 0-1,-1-2 0,7-1-460,-25 1 12,14-3 27,-1 0 0,1-1 0,-1-1 0,0-1 0,-1-1 0,1-1 0,-2 0 0,1-1 0,-1-1 0,0-1 0,-1-1 0,-1 0 0,5-5-39,-15 11 1,-1 1 0,0-1-1,0 0 1,-1-1 0,1 1 0,-2-1 0,1 0 0,0 0 0,-1 0-1,-1 0 1,1-1 0,-1 1 0,0-1 0,-1 0 0,1-6-1,0-18 25,-1 1 1,-1 0-1,-3-15-25,0-20 66,3 57-2,0-1 0,0 0 0,-1 1 1,0-1-1,-1 1 0,0-1 1,-1 1-1,0 0 0,-3-7-64,3 10 17,-1 0-1,0 0 1,-1 1 0,1-1-1,-1 1 1,0 0 0,0 0-1,-1 1 1,1-1 0,-1 1-1,0 1 1,0-1 0,-5-1-17,1-2 29,-1 1 1,0 1 0,-1 0 0,1 0 0,-1 1 0,1 1-1,-1 0 1,0 0 0,-1 1 0,1 1 0,-6 0-30,-16 1 93,0 1-1,0 2 1,-17 4-93,38-4-192,0 0-1,0 1 1,1 0-1,-1 1 1,1 0-1,0 1 1,0 1 0,1 0-1,0 0 1,-6 6 192,-15 17-3298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3:56:53.1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337 1 0,'0'0'560,"0"0"73,0 0 31,0 0-53,0 0-8,0 0 66,0 0 351,-24 8 8530,13-4-9816,-111 38 2,113-38 242,0-1-1,2 1 0,-2 1 1,1-1-1,1 1 0,-1 1 0,2-1 1,0 1-1,-2 0 0,3 0 0,-1 0 1,-2 4 22,-8 13-4,-13 24-67,18-16-130,2-1 0,3 1 0,-1 0-1,4 0 1,1 1 0,1-1 0,2 0 0,4 9 201,13 50-1190,22 59 1190,-32-125 350,1 0-1,1 0 1,1-1-1,1 0 1,16 19-350,-23-37 117,-1-1 0,1-1 0,0 1 0,0 0 0,0-1 0,1 0 1,-1 0-1,2 0 0,-1 0 0,0-1 0,1 0 0,-1 0 0,1 0-117,90 20 544,-88-21-436,9 2-47,-1-1 1,2 0-1,-1-1 1,-1 0-1,2-2 1,-1 0-1,6-1-61,-15 1 36,-1 0 1,2 0-1,-1-1 0,0-1 0,0 1 0,0-1 0,-2 0 0,2 0 1,-1-1-1,0 0 0,0 0 0,-2-1 0,2 0 0,4-4-36,11-11 8,-9 10-9,-3-1 0,2 0 1,-2 0-1,-1-1 0,0 0 0,0 0 1,-1-1-1,-1 0 0,-1-1 0,-1-1 1,18-40-5,-17 42 4,-1 0 0,-1-1-1,0 1 1,-1-1 0,-2 0 0,1 0 0,-1-7 1,2-72 28,0 54-5,-3 1-1,-1-1 1,-5-18-23,3 49 0,-2 1 0,1-1 0,-2 0 0,1 1 0,-1 0 0,0 0 0,0 0 0,-5-4 0,-17-27 3,20 29 22,1 0 0,0 0 0,-2 1 0,-1 0 0,2 0 0,-2 0 0,-1 1 0,1 0 0,-1 0 1,0 1-1,-1 0 0,1 0 0,-2 1 0,0 0 0,0 1 0,1 0 0,-1 0 0,-11-1-25,-6-1 26,0 2-1,-1 0 1,0 1-1,-1 1 0,3 2 1,-3 0-1,-18 3-25,35-1-410,2-1 0,-2 2 0,1 0-1,1 0 1,-1 1 0,1 0 0,-1 0-1,1 1 1,-7 5 410,-49 28-6592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39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10101,'0'0'11453,"17"5"-10677,133 39 900,-119-35-988,31 15 0,-54-20-621,0 0 0,1 0-1,-2 1 1,1 0 0,0 0-1,-1 1 1,0 0 0,10 11 0,-15-15-60,-1 0 0,0 0 0,1 1 1,-1-1-1,0 0 0,0 1 0,0-1 1,-1 1-1,1-1 0,0 1 0,-1 0 1,0-1-1,0 1 0,1-1 0,-2 1 1,1 0-1,0-1 0,0 1 0,-1-1 1,0 1-1,1-1 0,-1 1 0,0-1 1,0 1-1,0-1 0,-1 0 0,1 1 1,0-1-1,-1 0 0,1 0 0,-1 0 1,0 0-1,-3 2 0,-6 7-9,-2 0-1,1 0 1,-2-2-1,-15 10 1,19-12-6,-35 23-212,-34 21-220,24-24-4089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219 96 3169,'0'0'1206,"0"0"203,0 0-577,0 0-544,0 0 73,0 0 444,-1 3 7914,-5 13-8562,-6-7-118,2 0 0,-1 1 0,2 1 0,-1-1 0,1 2 0,1-1 0,0 1 0,1 1 0,0-1 0,1 1 0,0 0 0,1 1 0,1-1 0,0 1 0,0 1-39,3 0 16,0 0 1,0 0-1,1 0 1,1 0-1,1 0 1,0-1-1,1 1 1,0 0-1,1-1 1,1 0-1,0 1 1,5 7-17,-1-5 48,0 0 0,1 0 0,1-1 1,0-1-1,1 0 0,1 0 0,0-1 1,1-1-1,9 7-48,-17-15 3,1-1 0,-1 0 0,1-1-1,0 1 1,0-1 0,0 0 0,0-1 0,0 0 0,1 0 0,-1-1-1,1 1 1,-1-2 0,1 1 0,-1-1 0,1 0 0,0-1 0,-1 1-1,1-2 1,-1 1 0,1-1 0,4-2-3,2-1-1,0 0 0,-1-1-1,1-1 1,-1 0 0,-1-1 0,0 0 0,0-1-1,-1 0 1,0-1 0,6-7 1,9-10 7,-2-1 0,-1-2 0,-1 0-7,-13 15 6,0 0-1,-1-1 0,-1 0 1,0 0-1,-1-1 0,-1 0 1,1-7-6,-2 9 0,1-5 4,0 0 0,-1 0 0,-1 0 0,-1 0 0,-1 0 1,0-1-1,-2 1 0,0 0 0,-4-19-4,3 34-3,1 0 0,-1 0 0,0 1 0,-1-1 0,1 0 0,-1 1 0,0 0 0,0-1 0,0 1 0,0 0 0,-1 1-1,0-1 1,0 1 0,0-1 0,0 1 3,-4-2-8,0 0 0,-1 1-1,0 0 1,1 0-1,-1 1 1,0 0-1,-1 0 1,0 1 8,-20-3-28,-1 1 0,0 2 1,0 1-1,-20 2 28,20 1-304,-1 1 0,1 1 0,1 2 1,-1 1-1,-26 11 304,22-5-2293,0 2 1,-28 16 2292,-16 15-5032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347 0 1505,'0'0'3873,"0"0"-2443,0 0 203,0 0-358,0 0-802,0 0-81,0 0 288,-11 7 8752,7-3-9137,-18 25-110,2-4-89,2 1 1,-12 23-97,25-40 107,0 1 0,1 0 0,1 0 1,-1 0-1,1 0 0,1 1 0,0-1 0,1 1 0,0 0 0,0 3-107,2 2 172,1 0-1,1 0 1,0-1-1,1 1 1,1-1 0,0 0-1,1 0 1,0-1-1,9 14-171,-1-3 41,2 0 0,0-2-1,2 0 1,0-1-1,5 3-40,-10-12 13,0-2 0,1 0-1,0-1 1,1 0 0,0-1-1,0 0 1,1-2 0,0 0-1,0 0 1,1-2 0,16 4-13,-4-3 22,0-2 1,1 0-1,-1-2 1,1-2 0,-1 0-1,23-5-22,-39 4-10,0-1-1,0 0 0,0-1 1,-1-1-1,1 0 0,-1 0 0,0-1 1,0-1-1,-1 0 0,0-1 1,0 0-1,0-1 0,-1 0 1,0 0-1,0-1 0,-1-1 1,-1 1-1,1-1 0,-2-1 1,1 0-1,-1 0 0,-1 0 1,0-1-1,-1 0 11,4-11-24,-1 0-1,-2 0 1,0-1 0,1-15 24,-6 32-7,0 0 0,-1 0 0,1 0 0,-1 0 0,-1 0 0,0 0 1,0-1-1,0 1 0,-1 1 0,0-1 0,0 0 0,0 0 0,-1 1 0,0-1 0,-1 1 0,1 0 1,-1 0-1,-1-1 7,-19-21-1,-1 1 0,-2 1 1,0 2-1,-2 0 1,-14-8 0,26 22 17,0 0-1,-1 1 1,0 1 0,0 0 0,0 1-1,-1 2 1,0 0 0,-1 0 0,1 2-1,-1 1 1,-3 0-17,-3 0-7,0 1 0,-1 2 0,1 0 0,0 2-1,0 1 1,0 1 0,1 1 0,0 1 0,0 2 0,0 0 0,1 2 0,-3 2 7,-29 17-1241,-47 34 1241,76-44-2539,1 0 1,-15 17 2538,-18 26-10157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255 1 5314,'0'0'2700,"0"0"-771,0 0-56,0 0-672,0 0-345,0 0 241,0 0 100,-14 16 4815,5-5-5194,0 3-766,0 0 1,0 1-1,1 0 0,1 1 0,0 0 1,-3 9-53,6-12 14,1-1 1,0 1 0,0-1-1,1 1 1,0 0 0,0 1-1,1-1 1,0 0 0,1 10-15,0-13 5,0 1 0,0-1 1,0 1-1,1-1 0,0 0 1,0 0-1,1 1 0,0-1 1,0-1-1,1 1 0,0 0 1,0-1-1,0 0 0,4 7-5,-1-3 46,0-1-1,1 0 1,0-1-1,0 0 1,1 0-1,-1-1 1,2-1-1,-1 0 1,1-1-1,0 0 1,0-1-1,0 0 1,1-1-1,0-1 1,0 0-1,0-1 1,0 0-1,4 0-45,-5-2 63,12 3 57,0-1-1,9-1-119,-23-3 14,1 0 0,-1-1-1,0 0 1,0-1-1,0 0 1,0 0 0,-1-1-1,1-1 1,1-1-14,33-19 255,-23 14-203,-1 0 0,0-2 0,0-1-1,-1-1 1,3-4-52,-15 13-1,0 1-1,0-1 0,0 0 1,-1-1-1,1 0 0,-1 1 1,0-2-1,0 1 1,-1 0-1,1-1 0,-1 0 1,0 1-1,0-1 0,0-1 1,-1 1-1,0 0 0,0 0 1,0-1-1,-1 1 1,1-1-1,-1-1 2,0 5-3,0-15 3,0 0 0,-1 0 0,0 0-1,-2-2 1,2 14 4,0-1 0,-1 1-1,0 0 1,0 0 0,-1 0 0,1 0-1,-1 0 1,0 1 0,0-1 0,-1 1-1,-2-3-3,-3-5 41,-2 1 0,0 0-1,0 1 1,0 0 0,-1 2-1,0 0 1,0 1 0,-1 1-1,0 0 1,0 2 0,0 0-1,-1 1 1,1 1 0,-11-1-41,0 1 12,1 2 1,0 2-1,-1 1 1,1 1-1,0 2 1,0 1-1,0 2 1,-9 6-13,6-2-482,2 2 0,-1 2 0,-20 17 482,26-16-2221,1 1 0,-17 19 2221,-17 33-8423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234 1 2753,'0'0'2647,"0"0"-524,0 0-399,0 0-646,0 0-243,0 0-123,0 0 46,0 0 146,0 0 78,0 0 48,-6 1 2102,-18 6-2657,14 0-460,0-1-1,1 1 1,0 1 0,0 0 0,1 0 0,0 1 0,0-1-1,1 2 1,0-1 0,0 1 0,1 0 0,1 1-1,0-1 1,0 1 0,1 0 0,0 0 0,1 1 0,-1 7-15,-20 86-387,20-69 381,2 1 1,0-1 0,3 0-1,1 0 1,2 0 0,7 31 5,-8-57 16,0-1 1,1 1-1,0-1 1,1-1 0,0 1-1,0-1 1,1 1-1,0-1 1,5 4-17,5 6 50,0-2 0,1 0 0,12 8-50,-24-21 71,1 1 1,0-1-1,0 0 1,0 0 0,1-1-1,-1 0 1,0 0 0,1-1-1,0 0 1,-1 0 0,6 0-72,6 0 202,0-1 0,0 0 1,14-3-203,-20-1 27,0-1 1,-1 0 0,0-1-1,0 0 1,0 0 0,-1-1-1,0-1 1,0 1 0,-1-2-1,4-2-27,5-5 225,-11 9-218,0-1 0,0 0 0,0-1-1,-1 0 1,0 1 0,-1-2 0,0 1-1,-1-1 1,0 0 0,0 1 0,-1-2-1,0 1 1,0-2-7,2-15 34,0 0 0,-2-1 0,0 1 0,-2-13-34,-1 17 193,-1-1-1,-1 1 0,-2-11-192,2 24 25,-1 0-1,0 0 1,-1 1 0,0-1-1,0 1 1,-1 0 0,0 0-1,-6-8-24,-3-3 189,-1 1-1,-1 1 1,-1 0-1,0 0 1,-1 2-1,-1 1 1,0 0-1,-19-10-188,28 19 5,1 1-1,0 0 1,-1 1-1,0 0 0,0 1 1,-1 0-1,1 0 1,0 1-1,-1 1 0,0 0 1,1 0-1,-1 1 1,0 0-1,1 1 0,-1 0 1,1 1-1,-1 0 1,1 0-1,0 1 0,-1 1 1,-5 2-5,5 0-448,0 1 1,0 0-1,0 0 1,-9 9 447,-47 46-4573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16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11189,'0'0'5859,"0"2"-5859,0 1-16,0 1-1761,0 0-2001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400 31 7764,'0'0'1683,"0"0"128,0 0-679,0 0-911,0 0-176,0 0 166,0 0 403,0 0 730,0 0 719,0 0 28,0 0-559,0 0-556,0 0-426,-24 18 7,-19 6-437,-1 1-88,1 1-1,1 3 1,0 2-32,29-21 0,1 1-1,0 1 1,1 0 0,1 0-1,0 1 1,0 0-1,1 1 1,1 0 0,0 0-1,1 1 1,-2 8 0,-2 9-10,2 1 0,2 0-1,1 0 1,1 0 0,2 1-1,2-1 1,1 15 10,0-41 7,0 0 1,1 0-1,0 0 0,1 0 1,0-1-1,0 1 0,0 0 1,1-1-1,0 1 0,0-1 1,0 0-1,1 0 0,0 0 1,0-1-1,0 1 0,1-1 1,0 0-1,0-1 0,1 1 1,-1-1-1,1 0 0,0 0 1,4 2-8,4 2 12,0-2 1,0 0 0,1 0 0,0-1-1,0-1 1,0-1 0,0 0 0,0-1-1,1 0 1,2-2-13,15 2 58,0-1 0,0-2 0,0-2 0,0 0 0,0-3 0,-1 0 0,1-2 0,9-5-58,-25 6-10,1 0-1,-1-1 0,0-1 0,-1 0 0,0-1 1,-1-1-1,1-1 0,5-6 11,-13 10 0,-1 0-1,0 0 1,0 0 0,-1-1 0,0 0-1,-1 0 1,0-1 0,0 1-1,-1-1 1,0 0 0,-1 0 0,0-1-1,0 1 1,-1-1 0,0-6 0,0-1 16,-1-1-1,0 0 1,-2 0 0,0 0 0,-1 1 0,-1-1 0,0 0 0,-2 1-1,0 0 1,-1 0 0,-1 0 0,0 1 0,-2 0 0,0 1 0,-1-1-1,0 2 1,-1-1 0,-3-1-16,0 1-8,-1-1 0,0 1 0,-1 2 0,-1-1 0,0 2 0,-1 0-1,-1 1 1,0 1 0,0 1 0,-1 0 0,0 2 0,-1 0 0,0 1 0,0 1 0,-4 1 8,5 2-441,0 0 1,0 2-1,0 0 1,0 2 0,0 0-1,-15 3 441,-47 17-5093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67 2449,'0'0'2300,"0"0"-630,0 0-336,0 0-286,0 0-93,0 0 134,0 0-25,0 0-82,0 0 147,0 0-150,0 0-293,0 0-102,0 0-72,0 0 160,0 0 217,0 0 205,0 0 191,0 0-145,0 0-177,0 0-5,0 0-121,-8 22 407,-28 7-1374,28-24 86,2 0 0,-1 0 0,1 0 0,-1 1 0,1 0 0,1 0-1,-1 1 1,1-1 0,1 1 0,-1 0 0,1 0 0,0 1 0,0 0 0,0 3 44,-7 35-189,2-1 1,3 2-1,1-1 1,2 0 0,3 36 188,1-71-22,0 0 0,1 0 0,0 0 0,1-1 1,0 1-1,0-1 0,1 0 0,1 0 0,0 0 0,0-1 1,0 1-1,2 0 22,17 23-59,0-1 1,20 17 58,-31-34-11,-7-10 8,0 1 0,0-1 1,1 0-1,-1-1 0,1 1 0,0-1 0,1-1 0,-1 1 0,0-1 0,1-1 0,0 1 1,0-1-1,0 0 0,0-1 0,5 0 3,20 2 7,0-2 0,-1-2 1,12-2-8,-16 1 19,-20 1-28,-1 0-1,1-1 1,-1-1 0,1 1 0,-1-1 0,0 0 0,0-1 0,0 0 0,6-4 9,2-2-24,1-1-1,-2-1 1,8-8 24,-10 6-2,-2 0 1,0-1-1,-1 0 1,-1-1-1,0 0 1,-1 0-1,-1 0 1,0-1 0,-1 0-1,0-6 2,7-15-1,-6 11 17,-1-1 0,-2 1 0,0-1 0,-2 0 0,-1 0-1,-2-6-15,1-14 100,1 36-18,-1 0 1,0 0 0,-1 0-1,0 1 1,-1-1 0,0 1-1,-1-1 1,0 1 0,-1 0 0,0 1-1,-1-1 1,0 1 0,-1 0-1,0 1 1,0-1 0,-1 1 0,0 1-1,-1 0 1,0 0 0,0 0-1,-1 1 1,1 1 0,-2-1-1,1 2 1,-1-1 0,-1 1-83,-13-4 33,-1 0 1,-1 2-1,1 1 0,-1 2 1,0 0-1,-11 1-33,25 3-5,0 0 0,0 1 0,0 1-1,0 0 1,0 0 0,0 1 0,1 1 0,-1 0 0,1 1 0,0 1-1,0-1 1,1 2 0,-1 0 0,-2 3 5,-6 5-680,2 1 0,-1 1 0,2 0 0,0 2 0,2 0 0,0 0 0,-1 4 680,-26 48-7254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0 4674,'0'0'1750,"0"0"8,0 0-146,0 0-436,0 0-239,0 0-188,-1 10 4886,-1 12-3180,-2-13-1500,-5 4 699,-51 27-1799,50-36 109,0 2 1,1 0 0,0 0 0,0 0 0,1 2 0,-1-1 0,1 1 0,1 0 0,-1 0 0,1 1 0,1 0 0,-5 9 35,1 5 8,1 1 1,1 0-1,2 1 0,0 0 0,1 0 1,1 1-1,2-1 0,0 1 0,1 0 1,2-1-1,1 8-8,-1-24 14,-1 1 0,2-1 0,0 0 1,0 0-1,0 0 0,1 0 0,0-1 1,1 1-1,-1-1 0,2 1 0,-1-1 1,1-1-1,0 1 0,1-1 0,0 0 0,0 0 1,4 3-15,1-1 136,1 0 1,0-1 0,0 0-1,0-1 1,1-1 0,0 0-1,0-1 1,1-1 0,0 0 0,7 1-137,10 2 60,0-2 0,0-2 0,1 0 1,-1-3-1,1 0 0,-1-3 0,0 0 1,1-2-1,-2-2 0,1-1 0,-1-1 1,5-4-61,-26 10-8,0 0 0,-1-1 1,1 0-1,-1-1 1,0 0-1,0 0 1,0-1-1,-1 0 1,1 0-1,-1-1 1,-1 0-1,1 0 1,-1-1-1,-1 0 0,1 0 1,-1-1-1,0 1 1,-1-1-1,0 0 1,0 0-1,-1-1 1,0 1-1,0-4 8,1-9-3,0 0-1,-1 1 1,-1-1-1,-1-1 1,-1 1 0,0 0-1,-3-11 4,1 24 15,0 1-1,-1-1 1,1 1 0,-1 0-1,-1 0 1,0 0-1,0 0 1,0 0-1,-1 1 1,0 0 0,0 0-1,-1 0 1,-5-4-15,-10-8 141,0 2 1,-1 0-1,-16-8-141,-16-12 285,40 29-278,0 0 0,-1 1 0,0 1 0,-1 1 0,1 0 0,-1 1 0,1 0 0,-1 2 1,0 0-1,-1 1 0,-13 1-7,17 0-75,-1 0-1,0 2 1,1-1 0,-1 2 0,1 0 0,0 1 0,0 0 0,0 1 0,0 0 0,1 1 0,0 1 0,0 0 0,1 1 0,-1 0 0,-2 4 75,-51 49-4205,2 15-7123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1 0,'0'0'560,"0"0"73,0 0 31,0 0-53,0 0-8,0 0 66,0 0 351,-19 8 8530,10-4-9816,-88 38 2,90-38 242,0-1-1,1 1 0,-1 1 1,1-1-1,0 1 0,0 1 0,1-1 1,0 1-1,-1 0 0,2 0 0,-1 0 1,-1 4 22,-7 13-4,-10 24-67,14-16-130,2-1 0,2 1 0,0 0-1,2 0 1,2 1 0,0-1 0,2 0 0,3 9 201,10 50-1190,18 59 1190,-26-125 350,1 0-1,1 0 1,1-1-1,1 0 1,12 19-350,-18-37 117,-1-1 0,1-1 0,0 1 0,0 0 0,0-1 0,1 0 1,-1 0-1,1 0 0,0 0 0,0-1 0,0 0 0,0 0 0,1 0-117,71 20 544,-70-21-436,7 2-47,0-1 1,1 0-1,-1-1 1,0 0-1,1-2 1,-1 0-1,5-1-61,-12 1 36,0 0 1,1 0-1,-1-1 0,0-1 0,0 1 0,0-1 0,-1 0 0,1 0 1,-1-1-1,1 0 0,-1 0 0,-1-1 0,1 0 0,4-4-36,8-11 8,-7 10-9,-2-1 0,1 0 1,-1 0-1,-1-1 0,0 0 0,0 0 1,-1-1-1,-1 0 0,0-1 0,-1-1 1,14-40-5,-14 42 4,0 0 0,-1-1-1,0 1 1,-1-1 0,-1 0 0,0 0 0,0-7 1,1-72 28,0 54-5,-2 1-1,-1-1 1,-4-18-23,2 49 0,-1 1 0,1-1 0,-2 0 0,1 1 0,-1 0 0,0 0 0,0 0 0,-4-4 0,-14-27 3,17 29 22,0 0 0,0 0 0,-1 1 0,-1 0 0,1 0 0,-1 0 0,-1 1 0,1 0 0,-1 0 1,0 1-1,-1 0 0,1 0 0,-1 1 0,-1 0 0,1 1 0,0 0 0,-1 0 0,-8-1-25,-5-1 26,0 2-1,-1 0 1,0 1-1,0 1 0,1 2 1,-1 0-1,-15 3-25,28-1-410,1-1 0,-1 2 0,1 0-1,0 0 1,0 1 0,0 0 0,0 0-1,0 1 1,-5 5 410,-39 28-6592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242 1 992,'0'0'2279,"0"0"-404,0 0-434,0 0-835,0 0-420,0 0-36,0 0 165,0 0 408,0 0 384,0 0 245,0 0 132,0 0-100,0 0-167,0 0-137,0 0-221,0 0-245,0 0-171,0 0-150,0 0-82,0 0-99,-38 15 0,25-10-142,1 1 0,0 0 0,0 1 0,1 1 0,0-1-1,1 2 1,-1 0 0,2 0 0,-1 0 0,1 1 0,1 1 0,0 0-1,0 0 1,1 0 0,0 1 0,1 0 0,1 0 0,-1 1-1,2 0 1,-1 4 30,-2 12-5,2-1 1,1 1-1,2 0 0,0 0 0,2 0 0,2 13 5,-1-34 25,0 0 0,1 0-1,-1 0 1,2 0 0,-1-1 0,1 1 0,0-1 0,1 1-1,-1-1 1,1 0 0,1-1 0,-1 1 0,1-1 0,1 1-1,-1-2 1,1 1 0,0-1 0,0 1 0,1-2 0,-1 1-1,1-1 1,0 0 0,0 0 0,6 1-25,7 3 69,1-1 0,0 0 1,0-2-1,0-1 0,1-1 0,0 0 1,-1-2-1,14 0-69,-19-1 35,0 0 0,0-1-1,0-1 1,0 0 0,0-1 0,0-1 0,-1 0 0,1-1 0,-1-1-1,0 0 1,-1-1 0,0-1 0,0 0 0,0-1 0,-1-1-1,2-2-34,-7 3 33,-1-1-1,-1 0 0,0 0 0,0-1 1,-1 1-1,-1-1 0,1 0 0,-2-1 0,0 1 1,0-1-1,-1 1 0,0-1 0,-1-4-32,2-5 120,0 0 30,0 0 0,-2 0 0,-1-1 0,0 1 0,-3-21-150,-2 32 39,0-1-1,-1 2 1,0-1 0,-1 0-1,0 1 1,0 0 0,-1 1 0,0 0-1,0 0 1,-8-5-39,4 3 62,-1 0-1,0 1 1,-1 1 0,0 0 0,0 0 0,-1 2-1,0 0 1,0 1 0,-1 0 0,1 1 0,-10-1-62,-21-2-431,0 3-1,0 1 1,-17 3 431,-6 4-3279,2 14-2072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274 0 4322,'0'0'2198,"0"0"182,0 0-251,0 0-771,0 0-286,0 0 20,0 0-247,0 0-119,0 0 26,0 0-93,0 0-21,0 0-62,0 0-93,0 0-125,0 0-41,0 0 25,0 0-33,-27 17 166,-19 15-727,0 2 0,-22 24 252,60-51-25,1 0 0,0 0 0,0 1 0,1 0 0,0 0 0,1 1 0,0 0 1,0 0-1,0 0 0,1 0 0,1 1 0,0-1 0,0 1 0,1 0 0,-1 8 25,-1 10-331,1 1-1,2-1 0,1 0 0,1 1 1,2-1-1,4 21 332,-1-25-54,0 0 0,2-1 0,1 0 0,7 13 54,-13-31 29,0-1 0,0 1 0,1-1 0,-1 0 0,1 0 0,0 0 0,0 0 0,1-1 0,-1 1 0,1-1 0,0 0 0,-1-1 0,1 1 0,0-1 1,1 0-1,-1 0 0,0 0 0,1-1 0,-1 0 0,1 0 0,0 0-29,21 2 443,0-1 0,1-2 1,25-1-444,-6-1 184,-34 1-108,-1-2 1,1 1-1,-1-1 1,0-1-1,0 0 1,10-5-77,21-7 317,-31 11-320,-1 0 0,0-1-1,-1 0 1,0-1 0,0 0 0,0 0 0,-1-1 0,0 0-1,0-1 1,-1 0 0,3-4 3,16-16 48,-22 23-57,0 0 1,-1 0-1,0-1 0,0 1 0,-1-1 1,0 0-1,0 0 0,-1 0 0,1 0 1,-2-1-1,1 1 0,-1 0 0,0-1 0,0 0 9,1-27 275,-1 0 0,-3-19-275,1 3 376,-1 44-325,1 1-1,-1 0 0,0 0 1,0 0-1,0 0 1,-1 0-1,0 0 1,0 1-1,-3-4-50,-10-23 424,12 25-341,1 0 0,-1 0 0,0 0 0,0 1 0,0 0 0,-1-1 0,0 2 0,-1-1 0,1 1 0,-1-1 0,0 2 0,0-1 0,-1 1 0,0-1-1,1 2 1,-1-1 0,0 1 0,-1 0 0,1 1 0,0-1 0,-1 2 0,0-1 0,-1 1-83,-21-4-20,-1 2 0,0 1 1,-1 2-1,1 1 0,-5 1 20,21 0-791,1 0 0,-1 0 0,1 2 0,0 0 0,0 0 0,0 1 791,-30 15-8303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449 10 2593,'0'0'3135,"0"0"-1099,0 0-409,0 0-616,0 0-477,0 0-110,0 0 85,0 0 38,0 0 168,0 0 75,0 0 45,0 0 0,0 0 14,0 0 79,0 0 30,0 0-235,0 0-278,0 0-194,0 0-83,0 0-75,-24 6-10,-29 10-44,-35 8-819,65-21 692,1 0 0,0 2 0,0 1 1,0 1-1,1 0 0,0 2 0,1 0 1,-1 2-1,-5 4 88,21-12-12,-1 1-7,0-1 1,0 1-1,1 1 0,-1-1 1,1 1-1,0-1 0,-1 3 19,4-4-3,0 1 1,1-1-1,-1 1 0,1 0 0,-1 0 0,1 0 1,0-1-1,1 1 0,-1 0 0,1 0 1,-1 0-1,1 0 0,1 4 3,-2 3 55,1 0-1,1 1 1,0-1 0,1 0 0,0 0-1,0 0 1,1 0 0,1 0-1,0 0 1,1 1-55,22 51 215,-3-7 175,2-1 0,4 3-390,25 19 814,-52-73-731,1 0 0,0 0 0,1 0 0,-1-1 0,0 1 0,1-1 0,0-1 0,0 1 0,-1 0 0,2-1 0,-1 0 0,0 0 1,0-1-1,2 1-83,77 13 516,-82-15-525,10 2 33,0-1 1,0-1-1,0 0 0,0-1 1,0 0-1,0-1 1,0 0-1,0-1 0,0-1 1,-1 1-1,1-2 1,-1 0-1,0 0 0,2-2-24,5-2 8,10-4-20,-1-2 1,-1 0 0,6-6 11,-25 15-6,1 0 1,0 0-1,-1-1 1,-1 0-1,1-1 1,-1 0-1,0 1 0,-1-2 1,0 1-1,0-1 1,-1 0-1,1-1 6,4-21-8,0-1 1,-2 0-1,-2 0 1,-1 0-1,-1-1 0,-2 1 1,-2-16 7,0 41 9,0 1 0,0 0 0,-1-1-1,0 1 1,-1 0 0,1 0 0,-1 0 0,0 1 0,-1-1 0,1 1 0,-2-1-9,-44-57 470,39 54-383,1 0 0,-1 1-1,-1 0 1,1 0 0,-1 1 0,-1 1 0,1 0-1,-1 1 1,0 0 0,-1 0 0,1 2 0,-1-1-1,-3 1-86,-14-3-38,0 2 0,0 1-1,0 1 1,0 2-1,-8 1 39,27 0-416,0 1-1,0 0 0,0 0 0,1 1 0,-1 0 0,1 1 0,0 1 1,-3 1 416,-43 23-5051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283 40 4562,'0'0'2756,"0"0"-854,0 0 238,0 0-523,0 0-452,0 0 143,0 0 271,0 0-112,-2 1 5183,-13 6-7006,-45 11 13,36-12 236,1 1 0,0 1 0,0 1 0,-4 4 107,22-11-17,-1 1 0,1 0 0,0 0 0,0 0 1,0 1-1,1 0 0,-1 0 0,1 0 0,0 1 0,0-1 0,0 1 0,1 0 0,-1 0 0,1 1 1,0-1-1,1 1 0,-1 0 0,1 0 0,0 0 0,0 0 0,1 0 0,-1 0 0,1 0 0,0 1 1,1-1-1,0 1 0,0 1 17,0 5 13,-1 17-2,2 1 0,4 24-11,-3-44 16,0 0 0,1-1 0,0 1 0,0-1 0,1 0 0,0 0 0,1 0 0,0-1 0,4 7-16,4 4 19,-3-4 132,1 0 0,0-1 0,4 3-151,-9-12 80,0 0 1,0 0 0,0-1-1,1 0 1,0-1 0,0 0-1,0 0 1,0 0-1,2-1-80,18 7 149,0-2-1,1-1 0,0-1 0,0-2 0,12 0-148,36-1 316,31-4-316,-92-1-2,1-1 0,-1-1 0,0 0 0,0-1 1,-1-1-1,1-1 0,-1 0 0,0 0 0,-1-2 0,10-7 2,-13 6-14,0-1-1,0 1 0,-1-2 1,-1 1-1,0-1 0,0-1 1,-1 1-1,-1-2 0,0 1 0,0-1 1,-1 0-1,-1 0 0,0 0 1,-1-1 14,-1-3-13,-1-1 0,0 0 0,-1 0 0,-2-1 13,1-22 17,1 32-14,-1 0 1,0 1-1,0-1 0,-1 1 1,0-1-1,-1 1 0,0 0 0,0 0 1,-1 0-1,0 1 0,0-1 1,-1 1-1,0 0 0,0 0 0,-3-2-3,0 0 2,0 1 0,-1 0 0,0 1 0,-1 0 0,1 0-1,-1 1 1,0 1 0,-1 0 0,0 0 0,0 1 0,-3-1-3,-11-2-55,0 2 0,0 0-1,-1 1 1,1 2-1,-1 1 1,0 2-1,1 0 1,-1 2 0,-12 3 56,9 0-772,-1 2 0,1 1 0,0 2 0,1 0 0,0 3 772,-76 40-5848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439 148 5923,'0'0'3388,"0"0"-1809,0 0 345,0 0-604,0 0-549,0 0 513,0 0 260,0 0-367,0 0-241,-11 0 284,-6 0-967,-2-1-196,0 0-1,-1 2 1,1 0 0,0 1-1,0 1 1,0 1-1,0 1 1,1 0-1,0 2 1,-5 2-57,9-2 11,0 1 0,1 1 0,0 0 0,1 1 0,0 0 0,0 1 0,1 0 0,1 1-1,0 0 1,0 0 0,1 1 0,1 1 0,0 0 0,1 0 0,1 0 0,0 1 0,0 0 0,2 0 0,0 0 0,1 0 0,0 1 0,1 0 0,1-1 0,0 1 0,2 0 0,1 14-11,-1-22 6,1-1 0,0 1 0,1-1-1,-1 0 1,2 0 0,-1 0 0,1 0 0,-1-1 0,2 1-1,-1-1 1,1 0 0,0 0 0,0-1 0,1 0-1,0 1 1,0-2 0,0 1 0,0-1 0,1 0 0,-1 0-1,2 0-5,11 5-14,0 0-1,1-1 0,0-1 0,0-1 0,1 0 1,0-2-1,2 0 15,12 0-6,0-1 0,0-3 0,-1 0 0,1-2 0,0-2 0,-1-1 0,0-2 0,0-1-1,0-1 1,-1-2 0,-1-2 0,0-1 0,-1-1 0,0-1 0,-1-2 0,-1-1 0,-1-2 0,-1 0 0,24-26 6,-42 37-3,0 0 0,-1 0 0,0-1 0,-1 0 0,0-1 0,-1 0 0,0 0 0,-1 0 0,0-1 0,-1 0 0,0 1 0,0-8 3,-3 11-10,1 1 1,-2 0-1,1-1 1,-1 1-1,-1 0 1,1-1-1,-1 1 1,-1 0-1,0 0 1,0 0-1,0 0 0,-1 0 1,0 0-1,-1 0 1,0 1-1,0 0 1,0 0-1,-1 0 1,0 0-1,-1 0 10,-10-9-33,-1 0 0,0 1 0,-2 1 0,1 1 0,-1 1 0,-1 0 0,0 1 0,-1 1 0,0 2 0,-1 0 0,-11-3 33,-10 0-463,0 2 1,0 2-1,-1 1 1,0 3-1,-20 1 463,27 2-1293,0 1-1,0 2 0,0 2 0,0 1 0,0 2 0,1 1 0,-5 4 1294,-97 44-8289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292 19 1969,'0'0'1537,"0"0"-139,0 0-403,0 0-432,0 0-113,0 0-15,0 0-21,0 0-102,0 0-120,0 0-5,0 0 2,0 0-13,0 0-5,0 0 56,0 0 146,0 0 204,0 0 207,0 0-18,0 0-43,0 0-78,0 0-84,0 0-137,0 0-128,0 0-144,-23 13-427,13-9 248,1 2 0,-1-1 0,1 1 0,1 1 0,-1-1 0,1 1 0,0 1-1,1 0 1,0 0 0,0 0 0,1 1 0,0 0 0,-2 3 27,2 1 32,0 0 0,1 0 0,0 1 0,1 0 0,1 0 0,0 0 1,1 1-1,0-1 0,1 1 0,1 6-32,-3 14-30,-1 45-663,4 39 693,1-50 10,1-50 66,2-1 0,0 0 0,1 0 0,1 0 1,1-1-1,0 0 0,1 0 0,8 11-76,-9-13 143,-3-8 14,0-1 0,1 1 0,-1-1 0,1 0 1,0 0-1,1 0 0,0-1 0,0 0 0,0 0 0,0 0 0,1-1 0,-1 0 0,1 0 0,0 0 0,1-1 0,-1 0 0,0-1 1,1 0-1,0 0 0,3 0-157,19 2 417,0-1 0,0-1 0,1-2 0,20-2-417,-44 1 9,-1 0 0,1-1-1,-1 0 1,1 0 0,-1 0-1,0 0 1,0-1 0,0 0-1,0-1 1,-1 1 0,1-1-1,-1 0 1,0-1 0,0 1-1,0-1-8,15-16 37,-1-1-1,15-21-36,-22 28-5,-1 1 20,-1 0 0,0 0 0,-1-1 0,0 0 0,-2 0 0,0-1 0,0 0 0,-1-1 0,-1 1 0,-1-1 0,-1 0 0,0 0 0,0-11-15,-2-26 182,0 27-99,-1 1 0,-1-1-1,-2-7-82,1 24 39,0-1 0,0 1 0,-1 0 0,-1 1-1,0-1 1,0 0 0,-1 1 0,0 0 0,0 0 0,-4-3-39,-14-20 213,-2 0 0,-1 2 1,-27-24-214,43 46 26,0 0-1,0 0 1,0 1 0,-1 0 0,0 1-1,-1 0 1,1 1 0,-1 0-1,0 1 1,0 0 0,-1 1 0,1 1-1,-1 0 1,-4 0-26,-11 0-282,0 2 0,0 1 0,0 1-1,0 2 1,1 0 0,-12 5 282,15-2-1576,1 0-1,0 2 1,0 1 0,-14 9 1576,-34 24-7734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1 8772,'0'0'13334,"-9"1"-12208,-111 0 473,79-3-1524,1 3-1,0 1 0,-50 8 1,85-9-74,1 0 0,0 0 0,0 0 0,0 1 0,0-1 0,0 1 0,0 0 0,0 0 0,1 0 0,-1 0 1,-4 5-1,6-4 4,0-1 1,0 1 0,0 0 0,1 0-1,-1 1 1,1-1 0,0 0-1,0 0 1,0 1 0,0-1 0,0 0-1,1 1 1,0-1 0,-1 4 0,1 26 362,0 0 1,2-1-1,1 1 1,2-1 0,12 42-1,35 111 839,-19-72-802,-29-93-376,3 10 3,-6-29-32,-1 0 0,1-1 0,0 1 0,0 0 0,-1 0 0,1 0-1,0 0 1,0-1 0,0 1 0,0 0 0,0-1 0,0 1 0,0-1 0,0 1 0,0-1-1,0 1 1,0-1 0,0 0 0,0 1 0,0-1 0,0 0 0,1 0 0,-1 0-1,2 0 1,49 0-361,152-3-156,-71-9-7433,-105 9 2156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482 9 720,'0'0'1454,"0"0"-491,0 0-237,0 0-11,0 0-37,0 0-118,-15 3 339,-7 1 478,1 2 0,-1 0 1,1 2-1,0 0 0,-12 8-1377,18-8 219,-7 3-176,1 0 1,0 2 0,1 0-1,0 1 1,1 1-1,1 1 1,0 1-1,2 0 1,-15 19-44,13-10 82,1 1 0,1 0 1,-7 18-83,17-31 71,1 0 0,0 0 0,2 1 0,-1-1 1,2 1-1,0 0 0,0 0 0,1 9-71,1-2 154,-1-12-90,1-1 0,0 1-1,0-1 1,1 1-1,1-1 1,-1 0-1,1 1 1,1-1-1,0 0 1,1 3-64,5 5 98,0 0 1,1-1-1,0-1 1,2 1-1,0-2 1,0 0-1,1 0 1,1-1-1,0-1 1,1 0-1,1-1 1,-1 0-1,16 6-98,-7-7 124,0 0 0,1-2-1,0-1 1,0-1-1,1-1 1,0-1-1,5-1-123,32 0 216,1-2 0,22-5-216,-69 2 94,-1-1-1,1 0 0,-1-1 1,0-1-1,0-1 1,0 0-1,-1-1 0,0-1 1,5-3-94,1-1 65,-1-1 0,-1-1-1,0-1 1,-1-1 0,-1 0 0,5-7-65,-13 12 9,-1 1 0,0-1 0,-1-1-1,-1 1 1,1-1 0,-2-1 0,0 1 0,0-1 0,-1 1 0,-1-1 0,1-8-9,1-18 17,-1 1 1,-3-1 0,-1-12-18,0 23 9,-1 12-12,0 1-1,-1-1 1,-1 0-1,0 1 1,-1 0-1,-1 0 1,0 0-1,-2 0 1,1 1-1,-1 0 1,-1 0-1,-1 1 1,0 0-1,-1 0 1,0 1 0,0 1-1,-2-1 1,1 2-1,-1-1 1,-1 2-1,0 0 1,0 0-1,-1 1 1,0 1-1,0 0 1,-1 1-1,0 1 1,0 0-1,0 1 1,-5 0 3,-14-3-348,-1 2 1,0 2-1,0 1 1,0 1-1,-1 3 0,-27 4 348,26-1-1661,0 3 0,1 1-1,-33 12 1662,-96 47-9121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13 1489,'0'0'1195,"0"0"214,0 0-65,0 0-173,0 0-69,0 0-109,0 0-108,0 0 12,0 0 133,0 0 5,0 0-208,0 0-120,0 0 5,-38 30 1262,-18 7-2041,33-24-222,1 1 1,0 1-1,1 1 1,1 2 0,1-1-1,-9 12 289,13 3-180,5-7 45,7-17 84,1 0-1,-1 1 0,2-1 1,-1 0-1,1 1 0,0 0 1,1-1-1,0 1 0,0 5 52,-3 47-100,0-37 95,1 1 1,1-1 0,1 1-1,2 10 5,0 23 39,-1-52-36,0 1 0,0-1-1,1 0 1,-1 0 0,1-1-1,0 1 1,1 0 0,1 1-3,7 23-1,-7-21 41,-1 0 0,1 0 0,0 0 0,1-1 0,0 0 0,0 0 0,1 0 0,0 0-1,0-1 1,1 0 0,-1-1 0,2 1 0,-1-1 0,1 0 0,0-1 0,0 0 0,2 1-40,4 1 173,1-1 0,-1 0 1,1-1-1,0-1 0,0 0 1,0-1-1,0 0 1,1-2-1,-1 0 0,5 0-173,23 0 222,-31 0-174,0 0 0,0 0-1,0-1 1,0-1 0,1 0 0,-1-1-1,0 0 1,0-1 0,-1 0 0,1-1 0,-1 0-1,6-3-47,117-74 27,-114 67 121,-1-1 0,-1 0 0,0-2 0,-2 0 0,1-1 0,7-13-148,-16 18 31,1-2-1,-2 1 0,0-1 0,0-1 1,-2 1-1,3-11-30,-6 13-3,0-1 0,-2 1 1,1 0-1,-2-1 0,0 1 1,-2-11 2,1 16 0,-1 0-1,0 0 1,-1 0 0,0 1 0,0-1 0,-1 1-1,0 0 1,-1-2 0,-24-39 23,25 37 42,0 1-1,-1 0 1,0 0 0,-1 1-1,-6-6-64,-14-21 275,17 20-139,-2 0 0,0 1 0,-1 0 0,0 0 0,-1 2 0,-6-5-136,10 11 47,0 0 0,-1 0-1,0 1 1,0 1 0,0 0-1,-1 0 1,1 1 0,-1 1-1,0 0 1,-9-1-47,-27-6 114,22 5-76,0 1-1,0 0 1,-8 2-38,25 2-75,0 0 0,0 1 1,0 0-1,0 0 0,0 1 1,0 0-1,0 1 0,0 0 0,1 1 1,0-1-1,-5 4 75,-53 39-2687,-7 18-2974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184 1 2161,'0'0'157,"0"0"337,0 0 394,0 0-39,0 0-78,0 0-8,0 0-64,-4 1-40,-5 4-438,-1-1 0,2 1 0,-1 1 0,0 0 0,1 0 1,0 1-1,1 0 0,-1 0 0,2 0 0,-1 1 0,1 0 0,0 1 0,0-1 1,1 1-1,0 0 0,1 1 0,0-1 0,0 1 0,1-1 0,-1 9-221,-5 17 102,3 0 1,0 1-1,3 0 0,1 0 0,1 15-102,3-38 6,0 0 0,0 0 1,1-1-1,1 0 0,0 1 1,1-1-1,0-1 0,4 8-6,8 10 1255,-13-20-850,1 0 0,0 0 0,1 0 0,0-1 1,0 0-1,0 0 0,1-1 0,1 0 1,-1 0-1,6 3-405,-6-5 184,1-1 0,-1-1 0,1 1 0,0-1 0,0-1 1,1 0-1,-1 0 0,0 0 0,1-1 0,5 0-184,18 0-29,0-1 0,7-2 29,-7 0 162,-20 1-172,-1 0 0,0-2 1,1 1-1,-1-1 0,0-1 1,-1 0-1,1-1 0,-1 0 1,0 0-1,0-1 0,0 0 1,-1-1-1,0 0 0,5-5 10,-4 2-12,0 0-1,0 0 0,-1-1 1,0 0-1,-1-1 0,-1 0 1,0 0-1,0 0 0,-1-1 1,-1 0-1,3-9 13,-2 0 60,0-1 0,-2 0 0,0 1 1,-1-7-61,-3 22 17,0-1-1,0 1 1,-1-1 0,0 1 0,0-1 0,-1 1 0,0-1 0,0 1 0,0 0 0,-1 0 0,0 0 0,-1 0 0,0 1-1,-3-5-16,-14-18 38,-1 1 0,-10-9-38,23 28-7,1 1 0,-1 0-1,-1 1 1,1 0 0,-1 1 0,-1 0 0,1 0-1,-1 1 1,-1 0 7,9 4 8,-23-10 0,-1 2 0,0 1 0,-4 0-8,21 7 1,0-1 0,0 1 0,-1 1 0,1 0 0,0 0 1,-1 1-1,1 1 0,0-1 0,0 2 0,-4 1-1,-92 34-887,38-4-2732,26-7-1354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276 2 496,'0'0'1046,"0"0"101,0 0-8,0 0-376,0 0-96,0 0 302,-2 0 6824,-3 0-4054,-24-1-3962,20 1-74,1 1 0,0 0-1,-1 0 1,1 1 0,0 0 0,0 1-1,0-1 1,0 2 0,1-1 0,-1 1-1,1 0 1,0 0 0,0 1 0,0 0-1,1 1 1,-2 1 297,-2 3-44,1 0-1,-1 1 0,2 0 1,0 0-1,0 1 1,1 0-1,1 0 1,0 1-1,-1 3 45,-1 8 268,2 0 0,1 1-1,0-1 1,2 1 0,1 0 0,1 0 0,1 1-1,3 18-267,-1-29-285,0-1 0,1 1 0,1-1 0,0 0 0,1 0 0,1-1 0,0 0 0,0 0 0,1 0 1,1 0-1,5 5 285,-8-13 77,0 1 1,0-1 0,1-1 0,0 1 0,0-1 0,0 0 0,0-1 0,1 1 0,-1-1-1,1 0 1,1 0-78,78 16 3616,-26-7-2056,-53-10-1536,-1 0 0,1-1 1,0 0-1,-1-1 0,1 0 0,0 0 1,0 0-1,0-1 0,-1 1 1,1-2-1,0 1 0,-1-1 0,1 0 1,-1 0-1,0-1 0,0 0 1,0 0-1,0 0 0,0-1 1,-1 0-1,1 0 0,-1 0 0,0-1 1,0 0-1,-1 0 0,1 0 1,-1 0-1,3-6-24,65-93-181,-63 91 250,-1 1 0,0-1 1,-1-1-1,0 1 0,-1-1 1,-1-1-1,0 1 0,-1-1 1,0 1-1,-1-1 1,-1 0-1,0-1 0,-1-8-69,-1 9 0,0-3-5,0-1 0,-2 1 0,-1-10 5,2 23-1,0 0 1,-1 0-1,1-1 0,-1 1 0,0 0 0,0 1 0,-1-1 1,0 0-1,0 1 0,0-1 0,0 1 0,0 0 0,-1 0 1,0-1 0,-9-6-11,9 7 0,0 0 1,-1 0 0,1 0 0,-1 1 0,0 0 0,0 0 0,0 0 0,0 1 0,0-1 0,-1 1 10,-9-2 167,0 0 0,0 1 0,0 0 0,0 2 0,0 0-167,-54-9 154,46 4-378,-42-7 644,17 16-3265,18 4-2042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256 0 2609,'0'0'1289,"0"0"392,0 0-123,0 0-531,0 0-72,0 0 8,0 0-19,-7 3 1652,-22 10-2206,11-4-534,-1 1 0,1 0 0,0 2 0,1 0 0,1 1 0,-3 3 144,10-9-270,1 2 1,0-1-1,0 1 0,1 0 0,0 1 0,1 0 1,0 0-1,1 0 0,0 1 0,0 0 1,-2 7 269,2 9-255,1 0 0,2 0 0,0 0 0,2 0 0,1 3 255,-1 1 301,12 54 264,-10-74-156,1 0 0,1 0 0,0 0 0,0 0 0,1-1 0,1 1 0,1 1-409,-5-8 309,1 0 0,0-1 0,0 1 0,0-1 0,0 1 0,1-1 0,0 0 0,-1 0 0,1 0 0,0-1-1,0 1 1,3 0-309,59 22 2211,-54-21-1798,0 0 0,0 0-1,0 2 1,0-1 0,7 6-413,-12-6 84,0-1-1,0-1 1,0 1-1,0-1 0,1-1 1,-1 1-1,1-1 1,0 0-1,0-1 1,-1 0-1,2 0-83,92-1 382,-46-2-417,-51 1 25,0 1-1,1-1 1,-1 0-1,0-1 1,1 1-1,-1-1 1,0 0-1,0 0 1,0 0-1,0 0 1,1-2 10,47-36 9,-24 18 78,-19 15-99,0-1 0,-1-1 0,1 0 0,-2 0 0,1 0 0,-1-1 0,-1 0 0,0-1 0,0 1-1,4-11 13,-1-2 24,-1 0 0,-1 0-1,-1-1 1,3-20-24,-8 32 12,0 1 1,-1 0-1,-1 0 1,0 0-1,0 0 1,-1 0 0,-1 0-1,0 0 1,0 1-1,-1-1 1,0 1-1,-1 0 1,0 0 0,-1 0-1,0 1 1,0 0-1,-1 0 1,0 0-1,-1 1 1,1 0-1,-2 1 1,1 0 0,-1 0-1,0 1-12,-22-15 126,-1 2 0,0 2 0,-1 1 0,-9-2-126,12 7-2,5 1 345,0 1 0,-1 2 0,-4-1-343,23 7-122,-1 0 0,0 0 0,1 0 1,-1 1-1,1 0 0,-1 1 0,0-1 0,1 1 0,-1 1 0,1 0 0,-1 0 1,1 0-1,-2 2 122,-36 21-5224,-5 9-7139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1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398 23 5346,'0'0'1348,"0"0"546,0 0 64,0 0-579,0 0 70,0 0 203,0 0 15,-10 2 3788,-34 5-5545,35-7 85,-28 2-132,1 1 0,0 2 0,-6 2 137,31-3-80,0 0 0,1 1 0,-1 0 0,1 1 0,0 0 1,0 1-1,1 0 0,0 0 0,0 1 0,1 1 0,0-1 0,0 1 0,1 0 0,0 1 1,1 0-1,0 0 0,0 0 0,1 2 80,1-2-8,0 1 0,0 0 1,2 0-1,-1 0 0,1 0 0,1 0 1,0 5 7,-1 88 118,3-67 7,-1-30-103,-1 5 54,1-1 0,1 1 0,0-1-1,0 1 1,1-1 0,1 0 0,1 3-76,0-1 199,1-1 0,0 0 0,1 0 0,1 0 1,0-1-1,4 5-199,55 78 283,-62-90-277,0 0 1,0 0 0,1-1 0,-1 0-1,1 0 1,0 0 0,0 0 0,0-1-1,0 0 1,0 0 0,0 0 0,1 0-1,1-1-6,77 8 137,-35-6-103,-11 2 169,-1-2 0,0-2 0,1-1-1,1-2-202,-27-1-21,0-1 0,-1-1 0,1 0 0,-1-1 0,0 0 0,0 0 0,0-1 0,8-8 21,-13 11-9,1-1-1,-1-1 1,0 1-1,-1-1 1,1 0-1,-1 0 1,0 0-1,-1-1 0,1 0 1,-1 0-1,-1 0 1,1 0-1,-1-1 1,0 0-1,-1 1 1,0-1-1,0 0 0,-1 0 1,0 0 9,8-124-91,-9 29 249,-2 92-146,-1 0 1,-1 0 0,0 1 0,-1-1-1,0 1 1,0 0 0,-1 0 0,0 1-1,-3-3-12,-14-32 134,20 36-120,0 1 1,-1-1 0,0 1-1,0 0 1,0 1 0,-3-3-15,-5-4-24,0 0 0,-1 0 0,-1 1 0,0 1 0,-1 1-1,0 0 1,0 0 0,-1 2 0,0 0 0,-1 1 0,-3-1 24,5 3-494,0 2-1,0-1 1,-1 2-1,1 0 1,-6 1 494,-20 0-5347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1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337 1 0,'0'0'560,"0"0"73,0 0 31,0 0-53,0 0-8,0 0 66,0 0 351,-24 8 8530,13-4-9816,-111 38 2,113-38 242,0-1-1,2 1 0,-2 1 1,1-1-1,1 1 0,-1 1 0,2-1 1,0 1-1,-2 0 0,3 0 0,-1 0 1,-2 4 22,-8 13-4,-13 24-67,18-16-130,2-1 0,3 1 0,-1 0-1,4 0 1,1 1 0,1-1 0,2 0 0,4 9 201,13 50-1190,22 59 1190,-32-125 350,1 0-1,1 0 1,1-1-1,1 0 1,16 19-350,-23-37 117,-1-1 0,1-1 0,0 1 0,0 0 0,0-1 0,1 0 1,-1 0-1,2 0 0,-1 0 0,0-1 0,1 0 0,-1 0 0,1 0-117,90 20 544,-88-21-436,9 2-47,-1-1 1,2 0-1,-1-1 1,-1 0-1,2-2 1,-1 0-1,6-1-61,-15 1 36,-1 0 1,2 0-1,-1-1 0,0-1 0,0 1 0,0-1 0,-2 0 0,2 0 1,-1-1-1,0 0 0,0 0 0,-2-1 0,2 0 0,4-4-36,11-11 8,-9 10-9,-3-1 0,2 0 1,-2 0-1,-1-1 0,0 0 0,0 0 1,-1-1-1,-1 0 0,-1-1 0,-1-1 1,18-40-5,-17 42 4,-1 0 0,-1-1-1,0 1 1,-1-1 0,-2 0 0,1 0 0,-1-7 1,2-72 28,0 54-5,-3 1-1,-1-1 1,-5-18-23,3 49 0,-2 1 0,1-1 0,-2 0 0,1 1 0,-1 0 0,0 0 0,0 0 0,-5-4 0,-17-27 3,20 29 22,1 0 0,0 0 0,-2 1 0,-1 0 0,2 0 0,-2 0 0,-1 1 0,1 0 0,-1 0 1,0 1-1,-1 0 0,1 0 0,-2 1 0,0 0 0,0 1 0,1 0 0,-1 0 0,-11-1-25,-6-1 26,0 2-1,-1 0 1,0 1-1,-1 1 0,3 2 1,-3 0-1,-18 3-25,35-1-410,2-1 0,-2 2 0,1 0-1,1 0 1,-1 1 0,1 0 0,-1 0-1,1 1 1,-7 5 410,-49 28-6592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29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134 818 10725,'0'0'4482,"0"0"-1841,0 0-589,0 0-852,0 0-634,0 0-115,-7-17 6756,-29-63-7270,10 10 119,-9-41-56,28 80 22,0-1 0,2 0 0,2 0 0,0-30-22,-2-169 51,6 228-16,0 0-1,0 1 0,-1-1 1,2 0-1,-1 0 1,0 1-1,1-1 0,-1 1 1,1-1-1,-1 1 1,1 0-1,0-1 1,0 1-1,0 0 0,1 0 1,-1 1-1,0-1 1,1 0-1,-1 1 0,1-1 1,2 0-35,65-29 788,-58 26-805,16-3 91,1 1-1,0 1 0,0 2 1,0 1-1,0 1 0,13 1-73,20-2-2980,-56 4-1382,-2 3-3150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29.6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33 5747,'0'0'3676,"0"0"-723,0 0-119,0 0-791,0 0-658,17-11 637,-14 7 6425,-29-2-8427,1 2 1,-1 0-1,0 2 0,1 1 1,-1 1-1,-23 3-20,-18-1-5087,49-2-1351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0.8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288 34 10965,'0'0'5298,"0"0"-2053,0 0-1223,0 0-1086,-4-3-613,-4-2-132,-1 1-1,0 0 1,0 1 0,0-1-1,0 2 1,0-1 0,-1 1-1,1 1 1,-1 0 0,1 0-1,-1 1 1,-5 0-191,-4 0 105,-1 1 0,1 1 0,0 1 1,-1 0-1,1 1 0,-1 2-105,18-5 21,1 0 1,-1 0 0,1 0-1,0 0 1,-1 0 0,1 0-1,0 0 1,-1 1 0,1-1-1,0 0 1,0 1-1,0-1 1,0 1 0,1-1-1,-1 1 1,0 0 0,1-1-1,-1 1 1,1 0 0,-1-1-1,1 1 1,0 0 0,0 0-1,-1-1 1,1 1-1,0 0 1,1 0 0,-1-1-1,0 1 1,1 0-22,13 69 107,-6-36-140,10 104-486,-6 0 0,-6 73 519,-6-209 44,0-1-1,0 0 1,0 1 0,1-1-1,-1 0 1,1 0-1,-1 0 1,1 1 0,0-1-1,0 0 1,0 0 0,0 0-1,0 0 1,0 0 0,1 0-1,-1-1 1,1 1 0,-1 0-1,1-1 1,0 1-1,0-1 1,-1 0 0,1 1-1,0-1 1,0 0 0,0 0-1,0 0 1,1 0 0,-1-1-1,0 1 1,0 0 0,0-1-1,1 0 1,-1 1-1,0-1 1,1 0 0,-1 0-1,0-1 1,0 1-44,16 0 275,-1-2 0,0 0 0,0-1 0,0 0 0,1-2-275,2 1-137,-5 0-351,3 0-1934,-5 2-2501,5 2-6101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2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276 394 6435,'0'0'7347,"0"-1"-7260,0 0 1,0-1-1,0 1 0,-1 0 0,1-1 0,-1 1 0,1 0 1,-1 0-1,1-1 0,-1 1 0,1 0 0,-1 0 0,0 0 0,-1-1 1,-9-2 316,0 2 1,-1-1-1,0 2 1,1 0-1,-1 0 1,0 1-1,-20 2 1,-2-1-237,29-1-78,0 0 1,0 0-1,0 1 1,0 0-1,0 0 1,0 0-1,0 1 1,0-1-1,1 1 1,-1 1-1,0-1 0,1 0 1,0 1-1,0 0 1,0 0-1,0 0 1,0 1-1,0-1 1,1 1-1,0 0 1,0 0-1,0 0 1,0 0-1,0 1 1,1-1-1,0 1 1,0-1-1,0 1 1,1 0-1,-1 0 0,1 0 1,0 0-1,0 6 1,0 12 367,1-16-306,-1 1-1,1-1 1,0 0-1,1 0 1,3 14-1,-4-19-139,1 0 0,0 0 0,0 0 1,0-1-1,0 1 0,0 0 0,1 0 0,-1-1 0,0 1 0,1-1 0,-1 1 0,1-1 1,0 0-1,-1 1 0,1-1 0,0 0 0,0 0 0,0 0 0,-1 0 0,1-1 1,0 1-1,0 0 0,0-1 0,4 1 0,5 1-15,0-1 0,0 0 1,1-1-1,-1 0 0,0-1 0,0 0 1,0-1-1,0 0 0,-1-1 0,1 0 1,13-6-1,-10 3-20,0-1-1,0-1 1,-1-1 0,0 0 0,0 0 0,-1-1-1,16-17 1,-14 10-128,0 0 0,0 0 0,-2-1 0,0-1 0,-1 0 0,-1-1 0,-1 0 1,-1 0-1,0-1 0,-2 0 0,7-37 0,-9 24-1037,-1-1 1,-5-68 0,2 101 1246,0 0 1,0 0-1,-1 0 1,1 0-1,-1 0 0,1 0 1,-1 0-1,0 0 1,0 0-1,0 0 0,0 1 1,0-1-1,0 0 1,-1 0-1,1 1 0,0-1 1,-1 1-1,1 0 1,-1-1-1,0 1 0,1 0 1,-1 0-1,0 0 1,0 0-1,0 0 0,0 0 1,0 0-1,0 1 1,0-1-1,0 1 0,0-1 1,0 1-1,-3 0 1,4 1 71,-1 0 1,1 0-1,0 0 1,0 1-1,0-1 1,0 0 0,0 0-1,0 1 1,0-1-1,0 1 1,1-1-1,-1 1 1,1-1-1,-1 1 1,1-1-1,-1 1 1,1 2 0,-9 31 1155,5 6 5,1 1 0,4 53 0,0-29-612,-1-52-663,1-1-1,0 0 0,1 0 0,1 1 0,0-2 1,1 1-1,0 0 0,1-1 0,0 1 0,1-1 1,1-1-1,0 1 0,8 10 0,-14-21-299,0 0 1,0 0-1,0 0 0,1 0 0,-1-1 0,0 1 1,0 0-1,1-1 0,-1 1 0,0-1 0,1 1 1,-1-1-1,0 0 0,1 1 0,-1-1 0,1 0 0,-1 0 1,1 0-1,-1 0 0,3-1 0,-1 1-845,15 0-6209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1.9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9220,'0'0'3204,"0"0"195,0 0 211,0 0-1132,0 0-655,28 2 2045,55-2-3126,-59-1-472,1 0 0,-1 2 1,0 1-1,1 1 0,-1 1 1,12 4-271,-34-7-21,0 0 1,0 0 0,0 0-1,0 0 1,0 0-1,0 1 1,-1-1 0,1 0-1,0 1 1,-1 0-1,0-1 1,1 1 0,-1 0-1,0 0 1,0 0 0,0 0-1,0 0 1,0 0-1,0 0 1,0 0 0,-1 0-1,1 0 1,-1 0-1,0 1 1,1 0 20,-1 63-778,-2-39 641,1 2 142,2 1 0,0 0 0,2-1 0,1 0 0,1 1 0,2-2 0,1 1 0,2 2-5,9 10 31,-14-31-46,0 0-1,0 0 0,-1 1 0,-1-1 0,1 1 0,-2 0 0,1 0 0,-2 0 0,1 0 0,-1 8 16,-2-16-34,0 0 0,0-1-1,0 1 1,0 0 0,0 0 0,-1-1 0,1 1-1,-1-1 1,0 0 0,0 1 0,0-1-1,0 0 1,0 0 0,0 0 0,0 0 0,-1 0-1,1-1 1,-1 1 0,1-1 0,-1 1 0,0-1-1,0 0 1,1 0 0,-1 0 0,0-1 0,-1 1 34,-11 3-64,0 0 0,-1-2 0,1 0 1,-7 0 63,3 0-296,-45 1 703,60-3-751,0 0-1,0 0 0,0 0 1,0-1-1,0 0 1,1 0-1,-1 0 1,0 0-1,0 0 1,1-1-1,-1 1 1,1-1-1,-2-1 345,-2-7-6008,5 0-4522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8.8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402 3 7267,'0'0'4811,"0"0"-1514,0 0 54,0 0-987,0 0-846,0 0-334,-5-1 5068,-24 0-6338,-32 5 93,-162 7-257,220-11 224,-1 0 0,0 0 0,0 0 0,1 0 0,-1 0 0,0 1 0,1 0 0,-1 0 0,0 0 0,1 0 0,-1 0 0,1 1 1,0 0-1,-1-1 0,1 1 0,0 0 0,0 1 0,0-1 0,-2 3 26,3-2-2,1 0 0,-1 1 1,0-1-1,1 1 1,0-1-1,0 1 0,0 0 1,0-1-1,1 1 0,0 0 1,-1 0-1,1 0 0,1-1 1,-1 1-1,0 0 0,1 0 1,0-1-1,1 4 2,14 76-385,8 32-1063,23 66 1448,-35-146-162,-2-1 0,-1 1 0,-2 1-1,-2-1 1,1 24 162,-6-57 24,1-1 0,-1 1 0,0-1-1,1 1 1,-1-1 0,1 1 0,0-1-1,-1 0 1,1 1 0,0-1 0,0 0 0,0 1-1,0-1 1,0 0 0,0 0 0,0 0 0,0 0-1,0 0 1,1 0 0,-1 0 0,0-1-1,1 1 1,-1 0 0,1-1 0,-1 1 0,1-1-1,-1 1 1,1-1 0,-1 0 0,1 1 0,-1-1-1,1 0 1,0 0-24,63 1 1280,-48-2-1077,5 1 83,1 1-526,0-2 1,-1 0 0,17-4 239,-22-4-7017,-11 4-2601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9.7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11573,'0'0'1662,"0"0"137,0 0 546,0 0-977,0 0-565,2 9 6,36 182 3494,0-4-3305,-24-98-886,20 59-112,-25-116 20,1-1 1,2-1-1,1 0 1,1-1-1,1 0 1,9 10-21,-23-39-13,-1 2-21,2 0 0,-1-1 1,0 1-1,0-1 1,0 1-1,1-1 1,-1 1-1,1-1 0,-1 0 1,1 0-1,-1 0 1,1 0-1,0 0 0,0 0 34,11-4-3340,5-14-3796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40.8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6003,'0'0'5261,"0"0"-1977,0 0-61,0 0-649,0 0-845,0 1-1524,0 0 0,0 0-1,1 0 1,-1 0 0,0 0 0,1 0-1,-1 0 1,0 0 0,1 0 0,-1 0-1,1 0 1,-1-1 0,1 1 0,0 0-1,-1 0 1,1-1 0,0 1 0,0 0 0,-1-1-1,2 1-204,27 4 750,1-1 0,0-2 1,0-1-1,26-2-750,51 2 187,-66 3-627,-41 30-309,1 3 764,2 0 1,2-1-1,1 1 0,9 28-15,51 142 171,-2-7-78,-61-189-97,-2-6-16,1 0 1,-1 0-1,0 0 0,0 0 1,0 0-1,-1 1 0,1-1 1,-1 0-1,-1 5 20,0-8-7,0 0-1,0 0 0,0 0 1,0 0-1,-1 0 1,1 0-1,0-1 0,-1 1 1,0-1-1,1 1 1,-1-1-1,0 1 0,0-1 1,1 0-1,-1 0 1,0 0-1,0 0 0,-1 0 1,1 0-1,0-1 1,0 1-1,0-1 0,0 1 1,-1-1-1,-1 0 8,-28 4-412,0-1 0,0-1 0,-32-3 412,13 0-5876,47 1-2280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58.0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391 5 15927,'0'0'3842,"0"0"-1241,0 0-168,0 0-997,0 0-684,0 0-109,-10 0 3863,-45 1-4597,-27-4-218,46 1-161,-1 1 1,1 2-1,-1 2 1,-5 2 469,39-5-13,0 1 1,0 0-1,1 0 0,-1 0 1,0 0-1,1 1 1,-1-1-1,1 1 0,0-1 1,-1 1-1,1 0 1,0 0-1,0 0 1,0 0-1,0 0 0,1 0 1,-1 0-1,1 1 1,-1-1-1,1 1 1,0-1-1,0 1 0,0 0 1,0-1-1,0 1 1,0 0-1,1 0 1,-1 1 12,0 12 72,-1 0 0,2 0 1,0 1-1,3 13-72,-1 9-39,12 475 71,-15-488-32,0-17 2,1 0 1,-1 0-1,1 0 1,1 0-1,0 0 1,0 0-1,1-1 0,0 1 1,0 0-1,2 2-2,-3-10 13,0 0-1,0 0 1,1 0-1,-1 0 1,1 0-1,-1 0 1,0 0-1,1-1 1,-1 1-1,1 0 1,0-1 0,-1 1-1,1-1 1,-1 1-1,1-1 1,0 0-1,-1 0 1,1 0-1,1 0-12,41-1 105,-31 0-69,93-12 204,-82 9-1054,1 0 1,-1 1-1,1 2 0,-1 0 1,13 3 813,-22 3-5064,-3 8-5034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58.7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10485,'0'0'4210,"0"0"-1025,0 0-448,0 0-1808,0 0-625,0 0 32,-12 2 80,-9-1 161,-5-1 79,-7 0-16,-7 0-192,-7 0-159,-4 0-273,-6 0-16,3 0-721,9 0-1952,12 0-4882,15-1-6724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59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26 630 12838,'0'0'2204,"0"0"-185,0 0-237,0 0-1128,0 0 61,0-9 630,2-97 1509,-6 1 1,-13-86-2855,14 176 140,1 0 1,1-1-1,1 1 1,0-1-1,2-12-140,-1 24 69,-1 0-1,1 0 0,0 0 0,1 1 0,-1-1 1,1 0-1,-1 1 0,1-1 0,0 1 1,1-1-1,-1 1 0,0 0 0,1 0 0,0 0 1,0 0-1,0 0 0,0 1 0,0 0 0,0-1 1,1 1-1,-1 0 0,1 0 0,0 1 1,0-1-69,19-6 280,0 1 1,0 0-1,1 2 1,0 1-1,-1 1 1,2 1-1,4 1-280,13 0-4584,3 1-5096,-43 0 9353,9 0-12841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05.7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8228,'0'0'4546,"0"0"-2644,0 0 870,0 0-155,0 0-1104,0 0-110,17 0 1713,28 6-1611,38 10-1505,-68-13 28,0 1 1,-1 1 0,1 0-1,-1 1 1,0 1-1,-1 0 1,7 5-29,-18-10-26,0 0 1,0 0-1,0 1 1,-1-1-1,1 1 1,0 0-1,-1-1 0,0 1 1,1 0-1,-1 0 1,0-1-1,-1 1 1,1 0-1,0 0 0,-1 0 1,0 0-1,0 3 26,0 62-530,-2-39 391,2-28 133,0 108-100,4 0-1,16 95 107,-9-121-10,-4 0 1,-4 75 9,-3-156-21,0 0 0,0 0 1,0 0-1,0 0 0,0 0 0,-1 0 0,1 0 0,-1 0 1,1 0-1,-1 0 0,0 0 0,0 0 0,0 0 0,0 0 1,0-1-1,0 1 0,0 0 0,0-1 0,-1 1 0,1-1 1,-1 0-1,1 1 0,-1-1 0,0 0 21,-1 1-12,0-1 0,0 0 0,-1 0 0,1 0-1,-1 0 1,1-1 0,0 1 0,-1-1 0,1 0 0,-1 0 0,1 0-1,-1 0 1,-1-1 12,-13-2 19,0-2 0,0 0 0,0-1 0,-15-7-19,30 12 1,-10-5-77,-9-3-593,8 5-2802,11 4-2478,2 2-3842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2.3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336 0 2961,'0'0'2497,"0"0"94,0 0 504,0 0-353,0 0-410,0 0-136,7 2-139,4 0-1271,6 1 5,0 3 4168,-52 2-2801,-15-6-2416,-1-1-1,-4-3 259,9-1-306,0 3 1,-37 5 305,82-4 5,0-1 1,0 1 0,0-1-1,-1 1 1,1 0 0,0 0-1,0 0 1,0-1 0,0 1-1,0 0 1,0 0 0,1 0-1,-1 0 1,0 1 0,0-1-1,1 0 1,-1 0 0,1 0-1,-1 1 1,1-1-1,-1 0 1,1 1 0,0-1-1,-1 0 1,1 1 0,0-1-1,0 1-5,-2 42 137,2-38-135,0 65-20,4 1 0,2-1 0,8 24 18,6 23-41,-5 0 0,-6 1 1,-4 30 40,-5-141-15,0 1 1,-1-1-1,0 0 1,0 0 0,-1 0-1,0-1 1,-1 1-1,1 0 1,-2-1-1,-1 5 15,45-14 715,-10 2-471,-1 1-1,0 1 0,0 1 1,0 2-1,1 1-243,-28-5-197,1 0 0,-1-1 0,1 1 0,-1-1 0,1 0 0,-1 0 0,1 0 0,-1 0 0,1 0 0,-1 0 0,1-1 0,-1 1 0,1-1 0,-1 0 0,1 1 0,-1-1 0,0 0 0,0-1 197,22-22-10527,-4 1-4523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12166,'0'0'811,"0"0"688,0 0 1140,0 0-863,0 0-986,0 11-363,1 91 909,5-1 1,6 18-1337,32 268 765,-18-126-423,-9-98-179,-15-116-3300,-1-103-3184,3 20 1316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22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392 0 6131,'0'0'11429,"11"0"-3759,-104 5-7502,-1 5-1,-92 20 0,163-25-181,17-5-1556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3.6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373 1 8196,'0'0'3441,"0"0"-1683,0 0 406,0 0-1070,0 0-875,-8 8 168,-22 20 573,-1-2 1,-1-2 0,-3 1-961,-11 8 1018,-41 38-1018,75-60 18,1 1 1,0 0-1,1 0 1,0 1-1,1 0 0,0 1 1,1 0-1,1 0 0,-1 3-18,6-13 54,1 0 0,0 1 0,0-1 0,0 1 0,0-1-1,0 1 1,1 0 0,0-1 0,0 1 0,0-1 0,1 1 0,-1-1-1,1 1 1,0-1 0,1 1 0,-1-1 0,1 1 0,0-1-1,0 0 1,0 0 0,0 0 0,1 0 0,2 3-54,8 7 347,0 0 1,0-2-1,1 1 1,1-1-1,7 3-347,17 16 461,-3 1-7,-12-10 62,1-1-1,0-1 1,5 1-516,-24-17-10,1 0 0,-1 0 0,1-1 0,-1 0-1,1 0 1,0 0 0,1-1 0,-1 0 0,0-1-1,0 1 1,1-2 0,-1 1 0,1-1 0,-1 0 0,6-1 10,-11 1-298,0-1 0,0 0 1,0 0-1,0 0 0,-1 0 0,1 0 1,-1 0-1,1 0 0,0-1 1,-1 1-1,0 0 0,1-1 1,-1 1-1,0-1 0,0 0 1,0 1-1,0-1 0,0 0 1,0 0-1,0 1 0,-1-1 1,1 0-1,-1 0 0,1-1 298,1-3-1972,7-15-6445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4.4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6371,'0'0'1835,"0"0"625,0 0 1529,0 0-156,0 0-978,5 0-918,43 2-1282,1 2 0,0 2 0,-1 3 0,35 10-655,-80-18-25,1 0 0,0 0 0,-1 0-1,1 1 1,-1 0 0,0-1 0,0 1 0,1 0 0,-1 0 0,0 1 0,-1-1 0,1 1-1,0-1 1,-1 1 0,1 0 0,0 1 25,1 4-104,-1-1 1,0 1-1,0 0 0,0 0 0,-1 0 1,0 4 103,3 7-89,22 74-170,19 35 259,-18-53 71,-3 1 0,8 47-71,-31-110-9,1 0-1,-2 0 1,1 0-1,-2 1 1,0-1-1,0 0 1,-2 0-1,0 6 10,0-13-25,1 0 0,-1 0 0,-1-1 0,1 1 0,-1-1 0,1 1 0,-2-1 0,1 0 0,-1 0 0,1 0-1,-1-1 1,0 1 0,-1-1 0,1 0 0,-1 0 0,0-1 0,0 1 0,0-1 0,-2 1 25,-4 1-34,1-1-1,-1 0 1,0 0 0,0-1 0,0-1 0,-1 1 0,1-2-1,0 0 1,-1 0 0,1-1 0,-1 0 0,1-1 0,-1-1-1,-9-2 35,8 1-936,0 0 0,0-1 0,0-1-1,-8-4 937,-16-11-6192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1.0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299 1 11797,'0'0'3509,"0"0"-724,0 0-619,0 0-578,0 0-639,0 0-210,0 0-700,0 0-1,1 0 1,-1 0-1,0 0 1,0 0 0,0-1-1,0 1 1,0 0-1,0 0 1,0 0-1,1 0 1,-1 0-1,0 0 1,0 0-1,0 1 1,0-1-1,0 0 1,0 0-1,0 0 1,0 0-1,1 0 1,-1 0-1,0 0 1,0 0-1,0 0 1,0 0-1,0 0 1,0 0-1,0 0 1,0 0-1,0 0 1,0 0-1,0 0 1,1 1-1,-1-1 1,0 0-1,0 0 1,0 0-1,0 0 1,0 0-1,0 0 1,0 0-1,0 0 1,0 0-1,0 1 1,0-1-1,0 0 1,0 0-1,0 0 1,0 0-1,0 0 1,0 0 0,0 0-1,0 0 1,0 0-1,0 1 1,0-1-1,0 0 1,-1 0-1,1 0 1,0 0-1,0 0 1,0 0-1,0 0 1,0 0-1,0 0 1,0 0-1,0 0 1,0 0-39,-34 6-74,0-2 1,0 0 0,0-3 0,0 0 0,-13-3 73,-3 2-363,48 0 360,1 0 0,-1 1-1,1-1 1,-1 0-1,1 1 1,-1-1 0,1 1-1,0 0 1,-1-1 0,1 1-1,0 0 1,0 0 0,-1-1-1,1 1 1,0 0-1,0 0 1,0 0 0,0 0-1,0 0 1,1 0 0,-1 1-1,0-1 1,1 0-1,-1 0 1,0 0 0,1 1-1,0-1 1,-1 0 0,1 1-1,0-1 1,0 0-1,0 1 4,-4 48 231,5-42-226,2 55 51,5 0-1,2 0 0,7 12-55,13 84 66,-20-75-66,-4 0-1,-5 1 0,-4 6 1,3-90 19,0 0 0,-1 0 0,1 1 1,0-1-1,0 0 0,0 0 0,0 0 0,0 0 0,1 1 1,-1-1-1,0 0 0,1 0 0,-1 0 0,0 0 0,1 0 1,0 0-1,-1 0 0,1 0 0,0 0 0,-1 0 1,1 0-1,0 0 0,0 0 0,0 0 0,0-1 0,1 1-19,0 0 93,1 0-1,0-1 1,0 1-1,0-1 1,0 1 0,0-1-1,0 0 1,0 0-1,0-1 1,2 1-93,15-1 46,27 3 749,0 2 1,22 4-796,4 1-7167,-58-6-2509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1.7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4306,'0'0'6027,"0"0"-4202,0 0-9,0 0 628,0 0-221,0 0 1976,0 16-3153,3 88 2864,12 67-3910,14 27 590,11 10-590,-34-185-2097,-4-48-6146,-2-11-5929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2.7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1 145 5475,'0'0'3753,"0"0"-1154,0 0 231,0 0-239,0 0-625,2-5-413,4-5-1367,0 1 0,1 1 0,-1-1 0,2 1 0,-1 0 0,1 1 0,0-1 0,1 2 0,0-1 0,0 1 0,0 0 0,1 1 0,0 0 0,0 1 1,0 0-1,0 1 0,8-2-186,3-1 302,1 1 0,-1 1 1,1 1-1,0 1 0,0 1 0,0 0 1,-1 2-1,18 3-302,-34-3 2,-1 0 0,1 0-1,0 1 1,-1 0 0,1 0-1,-1 0 1,1 1 0,-1-1 0,0 1-1,0 0 1,0 0 0,-1 0-1,1 1 1,-1-1 0,0 1 0,0 0-1,0 0 1,0 0 0,-1 0-1,1 1 1,-1-1 0,1 5-2,6 12 18,-2 1 1,-1 1 0,-1-1-1,1 12-18,2 4 24,-1 6 187,-1-1 1,-3 1-1,-2 36-211,-1-32 66,3 1 0,1-1 0,3 4-66,45 210 281,-49-241-277,0 0 1,-1 1-1,-2-1 0,0 0 1,-1 1-1,-2 5-4,1-20-6,0-1 0,-1 1 0,1-1 0,-1 1 0,0-1 0,-1 0 0,0 0 1,0-1-1,0 1 0,0-1 0,-1 0 0,0 0 0,0 0 0,0 0 0,-6 2 6,-4 4-18,0-1 0,-1 0 0,0-1 0,-1-1 1,-7 2 17,3-2-59,-1 0 1,0-2 0,-10 1 58,25-5-335,0-2 0,-1 1 0,1-1 0,-1 0 0,1 0 0,-1-1 335,5 1-433,0-1-1,0 1 0,1-1 1,-1 0-1,0 0 0,1 0 1,-1 0-1,1 0 0,-1 0 1,1-1-1,0 1 0,-1-1 1,1 0-1,0 0 0,0 0 434,-18-27-7486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3.7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14182,'0'0'1479,"0"0"1319,0 0-58,0 0-1022,0 0-693,9 1-377,33 2 43,-6-1-191,-1 2 0,35 8-500,-61-10 9,-1 0 0,0 0 0,1 1 0,-1 0 0,0 1 0,0 0 0,-1 0 0,1 1 0,-1-1 0,0 2 0,0-1 0,0 1 0,-1 0 0,5 6-9,-8-7-14,0 1 0,0-1 0,0 1 0,-1 0 0,0 0 0,0 0 0,0 0 1,-1 1-1,0-1 0,0 0 0,-1 4 14,0 77-211,-2-43 164,2-38 47,-1 30 60,1 0 0,1 0 0,2-1-1,2 1 1,1-1 0,2 0 0,10 27-60,9 4 62,-16-41-85,-1-1 1,0 2-1,-2-1 0,-1 1 0,-1 0 0,-2 0 1,0 1-1,-1 4 23,-4-29-10,1 0 1,-1 0 0,1 0 0,-1 0 0,0 0-1,1-1 1,-1 1 0,0 0 0,0-1-1,-1 1 1,1 0 0,0-1 0,0 1-1,-1-1 1,1 0 0,-1 1 0,1-1-1,-1 0 1,1 0 0,-1 0 0,0 0-1,0 0 1,1 0 0,-1-1 0,-1 1 9,-55 17-144,48-16 137,-19 5-163,0-1 0,0-2 1,0-1-1,-1-1 0,1-1 0,-27-4 170,24-5-4039,17-4-5499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31.9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 1 7555,'0'0'3421,"0"0"-767,0 0 572,0 0-204,0 0-967,0 0-329,6 3-278,-2-1-1227,0 0 0,0 1 0,0 0 0,0 0 0,0 0-1,-1 0 1,1 0 0,-1 1 0,0-1 0,0 1 0,-1 0-1,1 0 1,-1 0 0,0 0 0,0 0 0,-1 0 0,1 0-1,-1 1 1,0-1 0,0 0 0,-1 1 0,1 3-221,-1-8 5,0 0-56,-362 0-2128,359 47 2456,17 321-234,5-224 68,20 57-111,-8-48 36,-23-87-82,25-66 516,-3-2-84,1 2-1,-1 0 1,0 2 0,-1 1 0,28 6-386,-39-5 40,-10-1-136,0-1 0,0 0-1,0 0 1,1-1 0,-1 0-1,1 0 1,-1-1 0,1 0-1,-1 0 1,0-1 0,1 0 96,-9 1-192,1 0 0,-1-1 0,0 1 0,1 0 0,-1-1 0,0 1 0,0 0 0,0-1 0,1 1 0,-1-1 1,0 1-1,0 0 0,0-1 0,0 1 0,0-1 0,0 1 0,0-1 0,0 1 0,0 0 0,0-1 1,0 1-1,0-1 0,0 1 0,0-1 0,0 1 0,0 0 0,0-1 0,-1 1 0,1-1 0,0 1 0,0 0 1,-1-1-1,1 1 0,0 0 0,-1-1 0,1 1 192,-10-12-8210,-2 7-3300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33.1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12 7491,'0'0'2684,"0"0"-1350,0 0 947,0 0-451,0 0-170,4-11 3412,1 98-3929,3-1 1,14 57-1144,7 62 370,-9-58-181,8-1-1,7 5-188,-3-8 108,-11-86 10,-21-56-142,0-1-24,0 0 29,1 0 30,0-4-102,1 0 1,-1 0 0,0 0-1,0 0 1,0 0-1,-1 0 1,0 0 0,1-2 90,0-93 28,-2 75 10,0 0-1,2 0 1,1 0-1,1 0 1,0 0-1,2 1 1,4-11-38,-7 30 54,-1-1 0,1 1 1,0 0-1,0-1 1,1 1-1,-1 0 1,1 0-1,0 1 1,0-1-1,0 1 1,0-1-1,1 1 1,0 0-1,-1 0 1,1 0-1,0 1 1,0 0-1,1-1 1,-1 1-1,0 1 1,1-1-1,-1 1 1,1-1-1,-1 1 1,1 1-1,0-1 1,0 1-1,-1 0 1,1 0-1,0 0 1,-1 0-1,1 1 1,1 0-55,2 1 42,0 0 0,0 0 0,0 1 0,0 1 0,-1-1 0,1 1 0,-1 0 0,0 1 0,0-1 1,-1 1-1,1 1 0,-1-1 0,0 1 0,-1 1 0,1-1 0,-1 1 0,-1-1 0,4 6-42,4 16-16,-1 0 0,-1 0 0,-1 1 0,-2 1-1,0-1 1,0 19 16,-1-11 55,1 1-1,3-1 1,9 26-55,-13-54-233,-2-12-786,-1-19-1918,-2 14 1758,9-32-6368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3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 8676,'0'0'2697,"0"0"155,0 0 736,0 0-896,0 0-947,4 0-358,93-2 322,-14 0-442,18 4-1267,-77 0 123,0 0 0,1 2 0,-1 1 0,-1 0 0,1 2 0,7 4-123,-28-10-14,0 1 0,0-1 0,0 1 0,0 0 0,0 0 1,0 0-1,0 1 0,-1-1 0,1 1 0,-1-1 0,1 1 0,-1 0 0,0 0 0,0 0 0,-1 0 0,1 0 0,-1 0 0,1 0 0,-1 0 0,0 1 0,0-1 0,0 3 14,1 8-158,-1 0-1,0 0 1,-1 0-1,0 0 0,-2 4 159,0 21 97,4 45-71,2 0 0,5 0 0,3-1 1,4 0-1,17 49-26,-31-123 1,7 17 1,-2 0 0,-1 0 0,-1 0 0,-1 1 0,-2 0 0,0 13-2,-2-37-3,-1 0-1,1 0 1,-1 0-1,1 0 0,-1 0 1,0 0-1,0 0 1,0 0-1,-1 0 1,1-1-1,-1 1 1,0 0-1,1-1 1,-1 1-1,0-1 1,-1 0-1,1 0 1,-1 1 3,-2 1-21,0 0 0,-1-1 0,0 1 0,0-1 0,0-1 1,0 1-1,0-1 0,-6 2 21,-7 0-100,0 0 1,-1-2-1,1 0 0,-1-1 1,-10-1 99,13-2-510,-1 0 0,1-1-1,0-1 1,0 0 0,1-2 0,0 0 0,-1-1 0,-11-7 510,-9-2-4710,13 7-5940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44.7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236 7 6339,'0'0'6187,"0"0"-2980,0 0-454,0 0-720,0 0-723,0 0-243,14-6 2446,-241 12-3507,226-5-5,0-1 1,0 0-1,-1 1 1,1-1-1,0 1 1,0-1-1,0 1 1,0 0-1,0-1 1,0 1-1,0 0 1,0 0-1,0 0 1,0 0-1,0 0 1,1 0-1,-1 0 1,0 0-1,1 0 1,-1 0-1,0 0 1,1 1-1,0-1 1,-1 0-1,1 0 1,0 0-1,-1 1 1,1-1-1,0 0 1,0 1-1,0-1 1,0 0-1,0 0-1,0 57 89,1-40-75,2 34-35,3 0-1,2 0 1,11 42 21,11 62-56,-27-134-7,12 97-899,0 115 962,-12-234 104,0 0 0,0 1 0,0-1-1,0 0 1,0 0 0,0-1 0,0 1-1,0-1 1,1 0-104,30-6 686,0 1 0,1 2 0,10 0-686,-13 3-3397,2 1-3927,-27 0-6271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23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2465,'0'0'22973,"13"-2"-22746,51-8-169,22-3-4,114-2-1,-199 15-2,-3 16 37,-2-10-73,1-1 0,-1 0 0,0 0 0,-1 0-1,1 0 1,-1-1 0,0 0 0,-8 6 0,-49 28 142,40-25-106,-2 1-4,10-7-37,0 2-1,0-1 1,0 2 0,1 0-1,0 0 1,-17 20-1,29-29-9,1-1-1,-1 1 1,1-1-1,-1 1 0,0 0 1,1-1-1,-1 1 1,1 0-1,0-1 0,-1 1 1,1 0-1,0 0 1,-1-1-1,1 1 1,0 0-1,0 0 0,0 0 1,-1 0-1,1-1 1,0 1-1,0 0 0,0 0 1,0 0-1,1 0 1,-1-1-1,0 1 0,0 0 1,0 0-1,1 0 1,-1-1-1,0 1 0,1 0 1,-1 0-1,1-1 1,-1 1-1,1 0 1,-1-1-1,1 1 0,-1-1 1,1 1-1,0 0 1,-1-1-1,1 1 0,0-1 1,-1 0-1,1 1 1,0-1-1,0 0 0,-1 1 1,1-1-1,0 0 1,0 0-1,0 1 0,0-1 1,-1 0-1,1 0 1,0 0-1,1 0 0,10 1-12,0 0 0,-1-1-1,17-1 1,-16 0 8,30 0 54,-24 0 47,0 1-1,0 0 0,0 2 1,29 5-1,-42-6-75,0 0 0,0 1 0,0 0 0,0 1 1,0-1-1,0 1 0,-1 0 0,1 0 0,-1 0 0,0 0 0,0 1 0,0 0 1,0 0-1,-1 0 0,1 0 0,-1 1 0,0-1 0,-1 1 0,5 9 0,-3-6 11,-1 0-1,0 0 1,-1 1-1,0-1 0,0 1 1,-1-1-1,0 1 0,-1-1 1,1 1-1,-2 0 0,1-1 1,-1 1-1,0 0 1,-1-1-1,0 0 0,-1 1 1,1-1-1,-2 0 0,1 0 1,-1 0-1,0-1 0,-1 1 1,1-1-1,-2 0 0,1-1 1,-1 1-1,0-1 1,-12 10-1,6-6-51,0-1 0,-1-1 0,0 0 0,0-1 0,-1 0 0,0-1 0,0-1 0,0 0 0,-1-1 0,-27 5 0,-43-3-2984,85-6 2765,-1 0 0,0 0 0,1 0 1,-1 0-1,0 0 0,1 0 0,-1 0 1,0 0-1,0 0 0,1-1 1,-1 1-1,0 0 0,1 0 0,-1 0 1,1-1-1,-1 1 0,0 0 0,1-1 1,-1 1-1,1-1 0,-1 1 0,1-1 1,-1 1-1,1-1 0,-1 1 0,1-1 1,-1 1-1,1-1 0,0 0 0,-1 1 1,1-1-1,0 0 0,0 1 0,-1-1 1,1 0-1,0 0 0,-1-16-9375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46.2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1 119 8756,'0'0'5040,"0"0"-2231,0 0 235,0 0-862,0 0-893,0 5-443,1 113 1033,5 2-1879,-2-80 65,2 1-1,1-1 0,2 0 1,14 36-65,-23-75-1,5 10-8,-1 1 0,-1-1 0,0 1 1,0 0-1,-1 0 0,0 2 9,-2-13-149,0-8-916,-2-5 946,0 0-1,0 0 0,-1 0 1,0 0-1,-5-8 120,-6-27-82,1-12 169,3-1-1,2-1 1,3 1 0,2-28-87,5 72 111,1 0-1,1 1 1,0-1 0,1 1-1,1 0 1,0 0 0,3-4-111,-1 2 12,-7 13 0,1-1 0,1 0 0,-1 1 0,0-1 0,1 1 1,0 0-1,0 0 0,0 0 0,1 0 0,-1 1 0,1-1 0,0 1 0,0 0 0,0 0 1,3-1-13,1 1 48,0 0 0,0 1 0,0 0 0,0 0 0,1 1 0,-1 0 0,1 0 0,6 1-48,-8 0 7,0-1 1,-1 1-1,1 1 1,0-1 0,0 1-1,0 0 1,-1 1-1,1-1 1,-1 2 0,1-1-1,-1 0 1,0 1-1,0 0 1,0 1 0,0-1-1,0 1 1,-1 1-1,0-1 1,1 1 0,-2-1-1,1 1 1,-1 1 0,1-1-1,-1 1 1,-1-1-1,1 1 1,-1 0-8,6 11-4,0 1 0,-1 0-1,-1 0 1,0 0 0,-2 1 0,0 0 0,0 9 4,6 42-53,-2 31 53,-1-16-19,1-4 50,5 40 10,-2 91-41,-11-198 28,1 0 0,0 0 1,1 0-1,0 0 1,1 0-1,1-1 0,5 12-28,6 8 265,1 0 0,9 13-265,-26-46 1,1 1 0,0 0 1,0 0-1,-1-1 0,1 1 1,0 0-1,0-1 0,0 1 0,0-1 1,-1 1-1,1-1 0,0 1 0,0-1 1,0 0-1,0 1 0,0-1 0,0 0 1,0 0-1,0 0 0,0 0 1,0 0-1,1 0 0,-1 0 0,0 0 1,0 0-1,0 0 0,0-1 0,0 1 1,0 0-1,0-1 0,-1 1 0,1-1 1,0 1-1,0-1 0,0 1 0,0-1 1,0 0-2,36-27-201,-32 23 149,6-6-184,1 0-1,-1-1 0,-1 0 0,3-6 237,17-33-3476,-8 6-3751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47.3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4578,'0'0'5181,"0"0"-2246,0 0 637,0 0-160,0 0-1032,4 1 897,19 7-1864,64 9 66,-62-13-1433,0 0 0,0 2 0,22 8-46,-45-13-16,0 0 0,-1 0 0,1 0 0,0 1 0,0-1 0,-1 1 0,1-1 0,0 1 0,-1 0 0,0-1 0,1 1 0,-1 0 0,0 0 0,0 0 0,0 0 0,0 0 0,0 0 0,-1 0 0,1 1 0,0-1 0,-1 1 16,6 56-323,-5-30 360,3 20-18,3 0-1,1-1 0,3 0 0,1-1 1,3 0-1,17 37-18,-23-66-144,-2 1 0,0 0 1,-1 0-1,-1 1 0,0 0 0,-2-1 1,0 1-1,-1 20 144,-2-39-13,-1 1 1,1-1-1,-1 1 0,0-1 1,0 0-1,0 1 0,1-1 1,-1 0-1,0 0 0,0 1 1,-1-1-1,1 0 1,0 0-1,0 0 0,-1 0 1,1-1-1,0 1 0,-1 0 1,1-1-1,-1 1 0,1 0 1,-1-1-1,1 0 1,-1 1-1,1-1 0,-1 0 1,1 0-1,-1 0 13,-53 7-90,50-7 94,-125 2-2955,91-2-3281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5.2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530 4 14647,'0'0'2313,"0"0"-531,0 0-723,-12 0-717,-47-2-41,-232 0 131,287 3-366,-1-1-1,1 1 1,-1 0 0,1 0-1,-1 0 1,1 0-1,0 0 1,-1 1-1,1 0 1,0 0-1,0 0 1,0 0 0,1 0-1,-1 0 1,1 1-1,-1 0 1,1-1-1,0 1 1,0 0 0,1 1-1,-1-1 1,1 0-1,0 0 1,0 1-1,0-1 1,0 2-66,-6 13 339,2-1 1,1 1-1,0 0 0,2 0 0,0 2-339,-1 3 121,-16 115 641,7 0-1,7 54-761,5-179 12,2 0 0,0-1-1,1 1 1,0 0 0,1-1-1,3 6-11,-4-14 56,0 1 0,0-1 0,1 1 0,-1-1 0,1 0 0,1 0 0,-1 0 0,1 0 0,-1-1 0,1 1 0,1-1 0,-1 0 0,1 0 0,-1 0 0,1 0 0,0-1 0,0 1 0,3 0-56,14 5 262,-1 0 0,1-1 0,1-1 0,-1-1 0,5 0-262,-18-4-196,-1-1 0,1 1 0,-1-1 0,1 0 0,0-1 0,7-1 196,-8 1-661,0-1 0,-1 0 0,1 0 0,-1-1 0,0 0 0,0 0 0,0 0 0,2-2 661,28-16-7887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6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406 0 14375,'0'0'2294,"0"0"-413,0 0 760,0 0-1227,0 0-446,6 2-135,17 5-465,-23-6-368,0-1 0,0 1 1,0-1-1,0 0 0,0 1 0,0-1 0,-1 0 1,1 1-1,0-1 0,0 0 0,0 1 1,-1-1-1,1 0 0,0 1 0,0-1 0,-1 0 1,1 0-1,0 1 0,0-1 0,-1 0 0,1 0 1,0 1-1,-1-1 0,1 0 0,0 0 0,-1 0 1,1 0-1,0 0 0,-1 1 0,1-1 1,-1 0-1,1 0 0,0 0 0,-1 0 0,1 0 1,0 0-1,-1 0 0,1 0 0,-1 0 0,1-1 0,-22 8 77,-8-1-17,0 1 0,1 1-1,0 2 1,1 1 0,0 1-1,1 1 1,-23 16-60,38-21 72,1 0-1,0 1 1,0 1-1,1-1 1,0 2-1,1-1 1,0 1-1,1 1 1,0-1-1,1 1 1,0 1-1,1-1 1,1 1-1,0 0 1,0 1-1,1-1 1,1 1-1,0 3-71,0 0 157,1 1 0,1 0 0,1 0 1,0 0-1,1 0 0,1 0 0,1 0 0,0-1 0,1 1 0,1-1 0,1 0 0,0 0 0,5 6-157,-7-14 77,1 0-1,1 0 1,0-1-1,0 0 1,0 0-1,1 0 1,0-1-1,1 0 1,0 0-1,0-1 1,0 0-1,1 0 1,0-1-1,0 0 1,0 0-1,0-1 1,1-1-1,0 0 1,0 0-1,0-1 1,0 0-1,0 0 1,10-1-77,-4 0 14,0-2 0,0 0 1,0 0-1,0-2 0,0 0 1,0 0-1,1-3-14,-10 4-313,0 0 0,0-1 0,0 1 0,-1-2 0,1 1 1,-1-1-1,0 0 0,0 0 0,0 0 0,-1-1 0,1 0 0,-1 0 0,-1-1 0,1 1 1,-1-1-1,3-5 313,-2-3-4936,-5 7-4127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6.3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11733,'0'0'7236,"0"0"-5572,10 62 1602,-10-23-2514,0 1-207,2-4-545,5-9-129,5-7-1327,7-7-3234,9-7-8388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6.9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 12950,'0'0'2836,"0"0"990,0 0-1500,12 0-925,77-3 773,-21-1-1144,1 4 0,23 4-1030,-89-3 19,1-1 0,0 0 1,-1 1-1,1-1 0,-1 1 1,1 0-1,-1 0 0,1 1 1,-1-1-1,1 1 0,-1 0 1,0-1-1,0 1 0,0 1 1,0-1-1,0 0 1,-1 1-1,1 0 0,-1-1 1,1 1-1,0 2-19,0 2-7,-1-1 0,0 1 1,0 0-1,0 1 0,-1-1 0,0 0 1,0 0-1,-1 1 0,0-1 0,-1 3 7,0 66-10,0-19 45,2 0 0,3 6-35,-3-45 10,2-1-1,1 1 1,0 0-1,1-1 1,1 0-1,0 0 1,1-1 0,8 13-10,-2-7 12,0 1 1,-2 1 0,4 11-13,-12-28-19,-1 1-1,0-1 1,0 1 0,-1 0-1,1 0 1,-2 0-1,1 0 1,-1 0 0,0 0-1,-1 0 1,0-1-1,0 1 1,-2 3 19,2-8-10,0 0 0,-1 0-1,0 0 1,0 0 0,0 0 0,0-1-1,0 1 1,0 0 0,-1-1 0,1 0 0,-1 0-1,1 0 1,-1 0 0,0 0 0,0 0-1,0-1 1,0 1 0,0-1 0,0 0 0,-3 1 10,-9 2-16,1-1 0,-1 0 1,1 0-1,-4-2 16,-19 3-116,0-3-1,-1-1 1,1-2-1,0-1 1,0-2-1,-3-2 117,29 5-337,-31-6-1449,18 9-2520,9 8-7345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9.7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1 880,'0'0'1847,"0"0"-1196,0 0-329,0 0-87,0 0 187,0 0 431,0 0 100,0 0-99,0 0 31,0 0-124,0 0-241,0 0 163,0 0 557,0 0 350,0 0 9,0 0 12,0 0 38,0 0-310,0 0-341,0 0-227,0 0-155,0 0-202,0 0-86,0 0 11,31 0 2299,-24 0-2590,1 1 0,0 1-1,-1 0 1,1 0 0,-1 0 0,1 1 0,-1 0-1,0 0 1,0 1 0,0 0 0,2 2-48,-7-5-20,1 0 1,-1 1 0,0-1-1,0 1 1,0 0 0,0-1-1,0 1 1,0 0 0,-1 0-1,1 0 1,0 0 0,-1 0-1,0 1 1,1-1 0,-1 0-1,0 1 1,0-1 0,-1 1-1,1-1 1,0 1 0,-1-1-1,1 1 1,-1-1-1,0 1 1,0 0 0,0-1-1,0 1 1,-1 0 0,1-1-1,-1 1 1,1-1 0,-1 1-1,0-1 1,0 1 0,0-1-1,-1 1 20,0 1-138,-1-1-1,-1 0 0,1 0 1,0 0-1,-1 0 0,1 0 1,-1 0-1,0-1 0,0 0 1,0 0-1,0 0 1,-1 0-1,1-1 0,0 1 1,-3-1 138,-69 14-4657,72-15 4227,-46 6-5370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20.6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432 1 10917,'0'0'3196,"0"0"-1014,0 0-335,0 0-908,-8-1-656,-78 2 1186,-47 6-1469,-53 2 57,186-9-33,-1 0 0,0 0 0,1 0 1,-1 0-1,0 0 0,0 1 1,1-1-1,-1 0 0,0 0 0,1 1 1,-1-1-1,1 0 0,-1 1 0,0-1 1,1 1-1,-1-1 0,1 1 1,-1-1-1,1 1 0,-1-1 0,1 1 1,0-1-1,-1 1 0,1 0 1,0-1-1,-1 1 0,1 0 0,0-1 1,0 2-25,-3 29 699,14 38-77,-9-61-713,20 99 115,-5 2 0,-4-1 0,-2 90-24,-13-51-462,4-145 501,1-1-1,0 0 1,-1 0-1,1 0 1,0 0-1,0 0 1,0 0 0,0-1-1,0 1 1,0-1-1,0 0 1,0 0-1,2-1-38,0 2 148,93 12 1735,-55-7-1571,41 2-312,-54-13-2308,-2-10-5018,-6-1-3788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21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57 3490,'0'0'7969,"0"0"-4541,0 0-819,1 11-942,10 83-704,4 0-1,5-2 1,3 0-1,5 3-962,-49-160-218,-30-100-1101,43 134 1100,1 0 0,3 0 1,0-1-1,1-21 219,3 49 3,0 0 0,0 0 1,1 0-1,0-1 0,0 1 0,0 0 0,0 0 0,0 0 0,1 0 0,0 1 0,0-1 0,0 0 0,0 1 0,1-1 0,-1 1 0,1 0 0,0-1 0,2-1-3,1 0 58,1 0 1,0 1-1,0 0 1,0 0-1,0 0 1,0 1-1,1 0 1,0 0-1,6 0-58,9-2 209,1 1 0,0 1-1,0 1 1,-1 2 0,1 0-1,11 2-208,-29-1 14,0 0 1,0 0-1,0 0 0,-1 1 0,1 0 0,0 0 0,-1 1 0,1-1 1,-1 1-1,0 0 0,0 1 0,0-1 0,-1 1 0,1 0 0,-1 0-14,4 4 1,-1 0-1,0 1 0,-1 0 0,0 0 0,0 1 0,-1-1 0,-1 1 0,1 2 0,6 19 20,-1 0 1,-2 1-1,-1 0 1,-2 0-1,-1 5-20,5 65 304,7 46-48,-16-148-267,0 0 1,0-1-1,0 1 0,0 0 0,0 0 0,0 0 0,0 0 0,0 0 0,0 0 0,0 0 0,0 0 0,0 0 0,0-1 1,0 1-1,0 0 0,0 0 0,0 0 0,0 0 0,1 0 0,-1 0 0,0 0 0,0 0 0,0 0 0,0 0 0,0-1 1,0 1-1,0 0 0,0 0 0,0 0 0,0 0 0,0 0 0,1 0 0,-1 0 0,0 0 0,0 0 0,0 0 0,0 0 1,0 0-1,0 0 0,0 0 0,0 0 0,0 0 0,1 0 0,-1 0 0,0 0 0,0 0 0,0 0 0,0 0 0,0 0 1,0 0-1,0 0 0,0 0 0,0 0 0,1 0 0,-1 0 0,0 0 0,0 1 11,6-20-835,6-23-1773,-11 41 2487,13-50-5775,-1-1-3873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22.1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8324,'0'0'4474,"0"0"-2217,0 0 582,0 0-793,14 4-662,37 4-744,0-2-1,0-2 1,37-3-640,-46-2 76,-23 0-53,0 1 0,1 0 1,-1 1-1,0 1 1,0 1-1,0 1 1,1 0-24,-17-2-17,0 0 1,1-1-1,-1 1 1,0 0-1,0 1 1,-1-1-1,1 0 1,0 1-1,-1 0 1,1-1-1,-1 1 1,0 0-1,0 0 0,0 1 1,0-1-1,-1 0 1,1 0-1,-1 1 1,0-1-1,0 1 1,0 2 16,3 12-182,-1 1 0,0 1 1,-1 15 181,1 7 19,12 55 67,4-1-1,4-1 0,4-1 1,23 47-86,-46-132 6,-1 0 0,0 0 0,0 1-1,-1-1 1,0 0 0,0 1 0,-1 4-6,-1-11-9,0 0 1,-1 0-1,1 0 0,-1 0 1,1 0-1,-1 0 0,0 0 1,-1-1-1,1 1 0,0 0 0,-1-1 1,1 1-1,-1-1 0,0 1 1,0-1-1,0 0 0,0 0 1,0 0-1,0 0 0,-1 0 1,1 0-1,-1-1 0,1 1 0,-1-1 1,-1 1 8,-8 4-8,0-1-1,-1 0 1,0-1 0,0 0 0,0-1 0,-1 0-1,-11 0 9,-96 1-495,61-4-782,16 4-1962,9 10-2110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24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14359,'0'0'10970,"21"-1"-10346,166-13 721,-158 9-1019,4 0 215,47-1 0,-79 7-503,0 1 0,-1-1 0,1 1 0,0-1 0,-1 1-1,1 0 1,-1-1 0,0 1 0,1 0 0,-1-1 0,0 1-1,0-1 1,0 1 0,0 0 0,0-1 0,-1 4 0,0 1 31,1 41 63,2-1 0,2 1 0,12 58 0,28 44 29,-3-10-159,-40-135-3,0 1 0,0-1 1,0 0-1,-1 0 1,0 0-1,0 0 0,0 0 1,0 0-1,0 1 0,-1-1 1,0 0-1,0 0 0,-1 4 1,0-5-3,1 0 1,-1-1-1,0 1 1,0 0-1,-1-1 1,1 0 0,0 1-1,-1-1 1,1 0-1,-1 0 1,0 0-1,0-1 1,0 1-1,0-1 1,0 1 0,-4 0-1,-9 3-39,0-1 0,-1-1 0,1-1 0,-1 0 0,0-1 0,-22-2 0,21 1-157,15 0 91,0 0 1,-1 0 0,1 0 0,0-1-1,0 1 1,0-1 0,-1 0 0,1 0-1,0 0 1,0 0 0,0-1 0,0 1-1,1-1 1,-1 0 0,-4-3 0,5 3-176,1 1 0,0-1 0,0 1 0,0-1 0,-1 1 0,2-1 0,-1 0 0,0 0 0,0 0 0,1 1 0,-2-4 1,2 3-638,-1-2 1,1 1 0,0 0-1,0 0 1,0 0 0,0 0-1,1 0 1,0-4 0,7-13-10876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31.2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259 0 4738,'0'0'8097,"0"0"-4674,0 0-179,0 0-845,0 0-937,0 0-171,0 0-165,13 0 1307,-284 5-3287,271 37 1217,3 209-179,-1 141-619,-4-337 434,3 1 0,3-1 1,6 33 0,-9-87 16,0-1 0,0 1 1,0 0-1,0 0 0,0-1 0,0 1 1,0 0-1,0-1 0,1 1 1,-1-1-1,0 1 0,0-1 1,0 0-1,1 0 0,-1 1 1,0-1-1,1 0 0,-1 0 1,0 0-1,0 0 0,1-1 0,-1 1 1,0 0-1,1 0-16,35-5 476,27-2 387,-34 5-2340,1-2-5222,-11 1-4431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32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269 41 6643,'0'0'3260,"0"0"-1347,0 0-667,0 0-555,0 0 360,-10-6 104,9 6-1149,-8-6 366,0 0 1,-1 1-1,0 1 1,0 0-1,-3-1-372,9 4 104,0 0 0,0 0 0,1 0 0,-1 1 0,0-1 0,0 1 0,0 0-1,0 0 1,0 1 0,0-1 0,0 1 0,0 0 0,0 0 0,1 0 0,-1 0-1,0 1 1,1 0 0,-1-1 0,-2 3-104,-4 4 48,0 1 0,1 0 0,0 0 0,0 1 0,1 0-1,0 0 1,1 1 0,0 0 0,1 1 0,0-1 0,1 1 0,0 0 0,1 1 0,0-1-1,1 1 1,1 0 0,0 0 0,0-1 0,1 1 0,1 5-48,0-14 95,1 0 0,0-1-1,0 1 1,0 0 0,0 0 0,1-1 0,-1 1 0,1 0 0,0-1 0,0 0-1,0 1 1,1-1 0,-1 0 0,1 0 0,0 0 0,-1-1 0,1 1 0,1-1-1,-1 1-94,15 10 360,0-1-1,1 0 1,3 0-360,10 6 72,-15-7-57,-1 1 0,0 0 0,-1 1 0,0 0 0,-1 2 1,0-1-1,1 5-15,-10-12 1,0-1 1,0 1 0,-1 1 0,0-1 0,0 0 0,-1 1 0,0 0-1,-1 0 1,1 0 0,-1 0 0,-1 0 0,0 1 0,0-1-1,0 0 1,-1 1 0,-1-1 0,1 0 0,-2 4-2,0-7-14,1 0 0,-2 0 0,1-1 0,-1 1 0,1-1 0,-1 0 0,0 1 0,-1-1 0,1-1 0,-1 1 0,0 0 0,1-1 0,-2 0 0,1 0 0,0 0 0,-1-1 0,1 1 0,-1-1 0,0 0 0,1 0 0,-4 0 14,-7 4-142,0-2 0,0 0 0,-1 0-1,1-2 1,-1 0 0,-8 0 142,22-2-189,1 1 0,-1-1 0,1 0 0,-1 0 0,1 0 0,-1 0 0,0 0 0,1-1 0,-1 1 0,1 0 0,0-1 0,-1 1 0,1-1 0,-1 1 0,1-1 0,0 0 0,-1 0 0,1 1 0,0-1 1,-1 0-1,1 0 0,0 0 0,0 0 0,0-1 0,0 1 0,0 0 0,0 0 0,1-1 0,-1 1 189,-6-26-5170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33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10917,'0'0'2969,"0"0"828,0 0-468,0 0-1354,0 0-730,9 0-546,35 0-127,67 4 613,-102-3-1144,1 0-1,-1 1 1,0 0 0,0 0-1,0 1 1,0 0 0,-1 1 0,1 0-1,-1 0 1,4 3-41,-10-5-43,0 0 1,0 0-1,0 0 1,0 1-1,-1-1 0,1 0 1,-1 1-1,1-1 1,-1 1-1,0-1 0,0 1 1,0 0-1,0-1 1,-1 1-1,1 0 0,-1 0 1,1 1 42,-1 56-989,-1-27 1013,3 16 137,2 0-1,3 0 1,1 0-1,3-1 1,1-1-1,14 32-160,-10-36 32,-2 0-1,-2 1 0,4 36-31,-16-78-10,0 0 1,0-1 0,0 1-1,0 0 1,0-1 0,0 1-1,-1 0 1,1-1 0,-1 1-1,1-1 1,-1 1 0,0-1-1,1 1 1,-1-1-1,0 1 1,0-1 0,0 0-1,0 1 1,0-1 0,0 0-1,-1 0 1,1 0 0,0 0-1,-1 0 1,1 0 0,0 0-1,-1 0 1,1-1 0,-1 1-1,0-1 1,1 1-1,-1-1 1,1 1 0,-2-1 9,-9 3-41,0 0 0,-1-1 0,0-1 0,-6 0 41,3 0 4,-34 4-614,-68 7 1150,80-6-3787,0 2-3606,22-3-7841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22.2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359 1 11717,'0'0'6646,"0"0"-4186,0 0-174,0 0-690,0 0-919,19 3 3104,-85 0-3614,-58-5-167,-37 0-98,160 2 99,0 1-1,0-1 0,-1 0 1,1 1-1,0-1 1,0 1-1,0-1 1,-1 1-1,1-1 1,0 1-1,0 0 1,0-1-1,0 1 1,0 0-1,0 0 1,0 0-1,1 0 1,-1 0-1,0 0 1,0 0-1,1 0 1,-1 0-1,0 1 1,1-1-1,0 0 0,-1 0 1,1 0-1,0 1 1,-1-1-1,1 0 1,0 0-1,0 1 0,-1 50 179,2-35-154,17 355-53,-1 2-566,12-384 1269,-8 2-723,0 1-1,0 0 0,0 2 1,1 1-1,-1 0 0,1 1 1,0 2-1,0 0 0,10 2 49,30-3-6314,-51 2-1359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24.4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12278,'0'0'2531,"0"0"-39,0 0-704,0 0-1119,0 11-28,3 104 3107,8 37-3748,1-53 555,21 147-3,-33-245-534,0 1 15,0 1 0,1-1 0,-1 1-1,0-1 1,1 0 0,-1 1 0,1-1 0,0 0-1,0 0 1,0 1 0,0-1 0,0 0 0,1 0-1,-1 0 1,0 0 0,1-1 0,0 1-1,0 0-31,-2-2 196,0 0 14,0 0 18,10 15 1281,-5-1-1488,4 20 247,-9-31-260,1-1 0,0 1 0,-1-1 0,1 1 0,0-1 0,0 0 0,0 1 0,1-1 0,-1 0 0,0 0 0,1 0 0,0 0 0,-1 0 0,1 0 0,0-1 0,0 1 0,0 0 0,0-1 0,0 0 0,0 1 0,0-1 0,1 0 0,-1 0 0,0 0 0,1 0 0,1 0-9,6 2 11,-1 0 1,0-1-1,1 0 0,-1-1 0,1 0 0,5 0-11,-6-1-3,0-1-1,0 0 0,-1 0 1,1-1-1,-1 0 0,1-1 1,-1 0-1,0 0 1,0-1-1,0 0 0,0 0 1,0-1-1,-1 0 0,0 0 1,0-1-1,-1 1 0,1-2 1,-1 1-1,-1-1 0,1 0 1,-1 0-1,0 0 0,-1-1 1,1 0-1,-2 1 0,1-2 1,-1 1-1,0 0 0,-1-1 1,0 1-1,0-1 0,-1 0 1,0 1-1,-1-1 0,0-1 4,1 6-7,-1-1 0,0 1 0,-1-1 0,1 1-1,-1 0 1,0-1 0,0 1 0,0 0 0,-1 0-1,1-1 1,-1 1 0,0 0 0,0 1 0,-3-4 7,-1 0-30,-1 0 0,-1 0 0,1 1 0,-1 0 0,-1 0 0,0 0 30,9 6 0,-15-9 23,0 1-1,0 0 1,-1 1-1,0 1 1,0 0 0,0 1-1,-1 1 1,0 0-1,1 1 1,-1 1-1,-11 0-22,14 1 26,7 0 1,1 0-1,-1 0 1,0 1 0,1 0 0,-1 0 0,0 0-1,1 1 1,-1 0 0,1 1 0,-6 1-27,11-3 64,1 0 19,0 0 29,0 0 32,0 0 37,0 0 59,0 0 40,0 0-50,0 0-51,20-2 375,6-9-488,0-2 0,-1-1-1,0-2 1,-1 0-1,-1-1 1,0-1-1,14-17-65,-9 8 46,0-2 0,1-5-46,-12 14 62,0 0 0,1 1 0,1 1 0,0 1 0,1 1 1,7-3-63,-27 19-420,8-4 920,-6 6-6946,-2 8-298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25.4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 1 6947,'0'0'6694,"0"0"-4040,0 0 180,0 0-543,0 0-708,0 0 1,16 0 676,224 2-977,-239-2-1292,-1 1-1,1-1 0,0 0 1,-1 1-1,1-1 0,-1 0 1,1 1-1,0-1 1,-1 1-1,1 0 0,-1-1 1,1 1-1,-1-1 0,0 1 1,1 0-1,-1-1 0,1 1 1,-1 0-1,0-1 1,0 1-1,1 0 0,-1-1 1,0 1-1,0 0 0,0 0 1,0-1-1,0 1 1,0 0-1,0 0 0,0 0 1,0 0 9,0 33-344,-1-23 349,-1 33-4,-3 0 0,-1-1 0,-7 24-1,5-31 13,1 1 1,2 0 0,2 1 0,1-1 0,2 13-14,2-39 12,0 0 1,1 0 0,0-1 0,1 1 0,0-1 0,1 0 0,4 8-13,-2-5 13,-1 0 1,-1 0-1,0 0 1,2 11-14,-5-16-7,1 4-63,-1 1-1,0-1 1,0 0 0,-2 1 0,1 0 70,-1-10-13,0-1 0,-1 1 0,1 0 1,0-1-1,-1 1 0,1 0 0,-1-1 0,0 1 0,0-1 1,0 1-1,0-1 0,-1 0 0,1 1 0,0-1 1,-1 0-1,0 0 0,1 0 0,-1 0 0,0 0 1,0-1-1,0 1 0,0 0 0,-1-1 0,1 1 1,0-1-1,-2 1 13,-12 3 22,-1-1 0,0-1-1,1 0 1,-1-1 0,0-1 0,0 0 0,0-1 0,-12-2-22,7 1 8,0 0-1,1 2 1,-1 1-1,-18 3-7,34-1-1725,6 2-2299,0 6-5220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6.9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477 0 15495,'0'0'4813,"0"0"-3044,0 0 280,0 0-1132,-6 1-724,-131 5 1055,101-7-1155,0 1-1,0 2 1,0 2-1,0 1 1,1 2-1,-32 10-92,64-15 14,0-1 0,1 1-1,-1-1 1,0 1 0,0 0 0,1 0 0,-1 0-1,1 0 1,0 0 0,-1 1 0,1-1-1,0 1 1,1-1 0,-1 1 0,0 0 0,1 0-1,-1 0 1,1-1 0,0 2 0,0-1-1,0 0 1,0 0 0,1 1-14,-2 11 114,0-1 1,2 1-1,0-1 1,1 14-115,1 6 71,-4 110 54,-1-25 308,6 0 1,17 113-434,-15-196 99,-2 1 0,-1 31-99,-2-68-48,32-11 504,-21 6-307,2 0-1,-1 1 1,0 1 0,1 0 0,0 1-1,0 0 1,0 1 0,0 0 0,2 1-149,52 4-1433,-1 7-6402,-42-7-2002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8.2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1 224,'0'0'11381,"0"0"-8040,0 0-660,0 0-544,0 0-926,1 2 1953,3 19-1953,-6 104 1201,-1-30-1442,5-1 0,5 12-970,0 5 418,-5-60 41,8 45-459,-14-190-12784,-1 50 1520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9.1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0 103 6963,'0'0'1433,"0"0"1429,0 0 364,0 0-558,0 0 304,2-8-590,-1 4-2139,0-1-1,0 1 1,1-1 0,-1 1-1,1 0 1,0-1-1,1 1 1,-1 0-1,1 0 1,0 1 0,0-1-1,0 1 1,0-1-1,1 1 1,-1 0-1,1 0 1,0 0-1,0 1 1,0-1 0,0 1-1,0 0 1,0 0-1,1 1 1,-1-1-1,5 0-242,3-1 65,-1 1 1,1 0-1,-1 1 0,1 0 0,0 0 0,0 2 0,-1-1 0,1 2 0,0-1 0,-1 2 0,1-1 0,0 2-65,-5-1-4,0 0-1,0 0 0,0 1 0,-1 0 1,1 0-1,-1 0 0,0 1 1,0 0-1,0 1 0,-1-1 1,0 1-1,0 0 0,0 0 1,-1 0-1,0 1 0,0 0 0,-1 0 1,3 5 4,-1 2-7,0 0 1,-1 0-1,0 1 1,-2-1-1,1 1 1,-2 0-1,0-1 1,0 1-1,-2 0 1,1 0-1,-2 0 1,0-1 0,-1 1-1,-3 8 7,4-15-3,-1-1 1,0 0-1,0 0 0,-1 1 1,1-2-1,-1 1 0,-1 0 1,0-1-1,1 0 0,-2 0 1,1 0-1,-1-1 0,0 0 1,0 0-1,0 0 0,-1-1 1,0 0-1,0 0 0,0-1 1,0 0-1,0 0 0,-1 0 1,1-1-1,-1 0 0,0-1 1,1 0-1,-1 0 0,-1 0 3,-67-2 237,25 0 72,37 2-168,13 2-33,32 21 401,0 2 1,-2 0-1,-1 2 0,3 7-509,-8-9 140,2-1 0,0-1 0,1-1 0,1-1 1,13 6-141,-16-17 152,-20-9-3492,-3-1-3568,-1-8-3496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9.6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0 5619,'0'0'3529,"0"0"-213,0 0-181,0 0-579,0 0 147,-6 1 2042,4-1-4074,5 1 820,109 14 946,-83-13-2386,-1 2-1,1 0 1,-1 2-1,0 1 0,-1 1 1,6 4-51,-30-11-23,-1 0 0,0 1 0,0 0 0,0 0 0,-1-1 0,1 1 1,0 0-1,-1 0 0,1 1 0,-1-1 0,1 0 0,-1 0 0,0 1 0,0-1 1,0 1-1,0-1 0,-1 1 0,1-1 0,-1 1 0,0 0 0,1-1 0,-1 1 1,0-1-1,-1 3 23,-6 71-720,5-60 665,-3 18 93,1 0 0,2 0 0,2 28-38,1-50 11,1 0 1,0 1-1,0-1 1,1 0-1,1 0 0,0 0 1,1-1-1,0 1 1,0-1-1,2 0 1,-1-1-1,1 1-11,2 0-1,-1 1 0,0-1-1,-1 1 1,0 1 0,-1-1 0,-1 1-1,0 0 1,0 1 0,-2-1 0,0 1-1,0-1 1,-1 1 0,-1 0 0,0 0-1,-1 0 1,0 0 0,-2 10 1,0-20-12,1-1 1,-1 0-1,1 1 0,-1-1 1,0 0-1,0 0 0,0 0 1,-1 0-1,1 0 1,-1-1-1,0 1 0,1-1 1,-1 1-1,0-1 1,0 0-1,-1 0 0,1-1 1,0 1-1,-1-1 1,1 1-1,-1-1 0,1 0 1,-1 0-1,0-1 12,-16 5-27,-1-1 1,0-1-1,-14 1 27,28-4 1,-12 2-351,-66 2 869,80-3-967,1-1 0,-1 0 0,0-1 0,1 1 0,-1-1 0,1 0 0,-1 0 0,1-1-1,-1 1 1,1-1 0,0 0 0,0 0 0,-1 0 0,-2-3 448,4-3-8142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26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1 11205,'0'0'4474,"-25"0"-4412,-8 0-48,-117 2 65,140-1 141,0 0 0,1 1 0,-1 0 0,1 0 0,-1 1 0,1 0 0,-14 7 0,19-8-127,1 0 0,0 0 0,1 0 0,-1 0 0,0 0 0,0 1 0,1-1 0,0 1 0,-1 0 0,1-1 0,0 1 0,0 0 0,1 1 0,-1-1 0,1 0-1,-1 0 1,1 1 0,0-1 0,0 1 0,1-1 0,-1 1 0,1-1 0,-1 7 0,2 15 771,0 0 0,1 0 0,1 0 0,10 32-1,-6-22-277,-1 0 0,-2 1 0,0 42 0,-3-57-478,2 15 215,15 60-1,-8-45 106,-9-49-422,-1 0 0,1 0 0,0 1 0,0-2 0,0 1 0,0 0 1,0 0-1,1 0 0,-1 0 0,0-1 0,1 1 0,-1-1 0,1 1 1,0-1-1,0 1 0,-1-1 0,1 0 0,0 0 0,0 0 0,0 0 0,0 0 1,0-1-1,0 1 0,0 0 0,0-1 0,4 1 0,7 1 26,0-1 0,0 0 0,18-2 0,-12 0 19,11 0-206,0-2 1,35-8-1,-14 2-2320,1 3-3398,-13 6-2171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51.6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370 22 10917,'0'0'3311,"0"0"-502,0 0 377,0 0-1055,0 0-629,0 0-259,5 0-149,13 1 2800,-43-1-3388,-46-1-928,-3-9 255,51 6-56,0 0 0,0 2 0,0 1 0,0 1 0,0 0 0,-18 4 223,40-3-10,0-1-1,0 1 0,-1-1 1,1 1-1,0-1 1,0 1-1,0 0 0,0 0 1,0 0-1,0-1 0,0 1 1,0 0-1,0 0 0,0 0 1,1 1-1,-1-1 0,0 0 1,1 0-1,-1 0 0,1 0 1,-1 1-1,1-1 0,-1 0 1,1 0-1,0 1 0,0-1 1,0 0-1,0 2 11,0 44 81,1-27-42,1 121 5,0-12-91,-10 89 47,-1-160-86,5-35 9,1-1 0,1 1 0,1 0 77,35-23 576,-26 0-480,22-1 139,-1 1 0,1 2 0,-1 1 1,1 1-1,-1 1 0,15 6-235,-32-7-212,0 0-1,0-1 1,1 0-1,12 0 213,-9-3-4197,0-3-3954,-4 0-5845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52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0 12838,'0'0'1689,"0"0"-873,0 0 825,0 0-289,0 0-372,0 0 316,-4 10-47,-3 13-741,1 0 0,1 0 0,1 1 1,1-1-1,1 1 0,1 0 1,2 0-1,0 0 0,3 13-508,-2-17 145,1 0 0,2-1 0,-1 1 0,2-1 0,1 0 0,0 0 0,2-1 0,0 0 0,1 0 0,0-1 1,2-1-1,1 2-145,-8-13 26,0 1 0,1-1 1,0 0-1,1 0 1,-1-1-1,1 0 1,0 0-1,-1 0 1,2-1-1,-1 0 0,0-1 1,1 1-1,-1-2 1,1 1-1,5 0-26,-9-1-55,0-1 0,0 0 0,0 0 0,0 0-1,0 0 1,0-1 0,0 1 0,0-1 0,0 0 0,0 0-1,0-1 1,0 1 0,-1-1 0,1 0 0,0 0 0,-1 0-1,1 0 1,-1-1 0,0 1 0,0-1 0,0 0 0,0 0-1,-1 0 1,1 0 0,-1 0 0,1-1 0,-1 1 0,0-1-1,1-2 56,3-12-355,0 0 0,-1-1 0,0 1 0,-2-1 0,0 0 0,0-10 355,-2-119-707,-2 83 786,-2 36-57,3 28-22,0 0 1,0 0 0,0 0-1,0 1 1,0-1 0,0 0-1,-1 0 1,1 0 0,0 0-1,-1 0 1,1 1 0,-1-1-1,1 0 1,-1 0 0,1 0-1,-1 1 1,1-1 0,-1 0-1,0 1 1,1-1 0,-1 1-1,0-1 1,0 1 0,1-1-1,-1 1 1,0-1 0,0 1-1,1 0 21,0 0 83,-14 77 1929,12-48-1769,1-1 0,2 0 0,1 0-1,1 1 1,1-1 0,3 3-264,-6-25 45,1 1 0,0-1 0,1 0 0,-1 0 0,1 0 0,0 0 0,1-1 0,-1 1 0,1-1 0,0 0 0,0 0-1,1 0 1,0 0 0,0-1 0,0 0 0,0 0 0,1 0 0,-1-1 0,1 1 0,0-1 0,0-1 0,0 1 0,0-1 0,0 0 0,1-1 0,-1 1 0,1-1 0,-1-1 0,2 1-45,-3-1-4,7 2-8,0-2 1,0 1-1,0-2 0,1 0 0,-1 0 12,-8 0-45,-1 1 0,0-1-1,1 0 1,-1 0 0,0 0 0,0-1 0,0 1 0,0-1 0,0 0-1,0 0 1,-1 0 0,1 0 0,-1 0 0,1 0 0,-1-1 0,0 1-1,0-1 1,0 0 0,0 0 0,1-2 45,11-26-424,-1-2 0,-2 1 0,-1-2 0,-2 1 1,-1-1-1,1-26 424,17-75-232,-27 193 2745,2-13-2376,-9 100 1346,7 47-1483,5-129 520,2-1-1,3 1 1,3-2-1,8 23-519,37 92 806,-55-176-859,-1 0 0,0 0 0,0 0 0,0 1 0,0-1 0,0 0 0,0 0-1,0 0 1,0 1 0,0-1 0,1 0 0,-1 0 0,0 0 0,0 1 0,0-1 0,0 0 0,0 0 0,0 0 0,0 1 0,-1-1 0,1 0 0,0 0 0,0 0-1,0 1 1,0-1 0,0 0 0,0 0 0,0 0 0,0 1 0,0-1 0,-1 0 0,1 0 0,0 0 0,0 0 0,0 0 0,0 1 0,0-1 0,-1 0 0,1 0 0,0 0-1,0 0 1,0 0 0,-1 0 0,1 0 0,0 0 0,0 0 0,0 0 0,-1 0 0,1 1 0,0-1 0,0 0 0,0 0 0,-1 0 0,1-1 0,0 1 0,0 0 0,0 0 53,-11-9-3923,7-15-1573,3-9-3015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53.6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 7892,'0'0'5061,"0"0"-2946,0 0 1153,0 0-456,0 0-635,6 0 3390,27 0-4747,28-2-548,-37 0-262,-1 2 0,1 0 1,0 1-1,0 2 0,6 1-10,-28-3-23,0 0 0,0 0 0,0 0 0,0 0 0,-1 0 0,1 0-1,0 1 1,0-1 0,-1 1 0,1-1 0,-1 1 0,1-1 0,-1 1 0,0 0 0,0 0 0,0 0 0,1 0-1,-2 0 1,1 0 0,0 0 0,0 0 0,-1 0 0,1 0 0,-1 0 0,0 0 0,1 2 23,1 69-705,-2-36 791,7 8-54,1 0 0,3 2-32,-3-21-3,-2-1 1,-1 1 0,-1 1-1,-1-1 1,-2 0 0,0 1 0,-2-1-1,-1 6 3,0-27-1,0-1-1,0 1 1,0-1-1,0 1 1,-1-1-1,1 0 1,-1 0-1,0 0 1,-1 0-1,1-1 1,-1 1-1,1-1 1,-1 0-1,0 0 0,0 0 1,0-1-1,-1 1 1,-2 0 1,-10 6 5,0-1 1,-1-1-1,1-1 1,-5 0-6,10-2-80,-1-1 0,0 0 0,0-1 0,0-1 0,-1 0 80,-17-6-5792,29 5-2465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0.0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13622,'0'0'1830,"0"0"1383,0 0-498,0 0-1028,0 0-735,1 0-854,0 0 0,-1 0-1,1 0 1,-1 0 0,1 1 0,0-1-1,-1 0 1,1 1 0,-1-1 0,1 0 0,-1 1-1,1-1 1,-1 1 0,1-1 0,-1 1 0,1-1-1,-1 1 1,0-1 0,1 1 0,-1-1-1,0 1 1,1-1 0,-1 1-98,-39 7-13,1-2 0,-2-2 0,1-1 0,0-2 0,-1-2 13,-40 2-837,44 0 384,17-2-130,0 2-1,0 0 1,-9 3 583,27-4 31,0 1 0,0-1 0,0 1 0,0 0 0,1-1 0,-1 1 0,0 0 0,0 0 0,1 0 0,-1-1 0,0 1 0,1 0 0,-1 0 0,1 0 0,-1 0 0,1 0 0,0 0 0,-1 0 0,1 0 0,0 0 0,0 0 0,0 0 0,0 0 0,-1 0 0,1 0 0,1 0 0,-1 1 0,0-1 0,0 0 0,0 0 0,1 0 0,-1 0 0,0 0-30,11 38 762,27 61-473,-4 0-1,2 32-289,-21-69 113,-4 1-1,-2 0 1,-3 0 0,-3 27-113,-5 20 173,3-109-92,0-1-1,0 1 0,0-1 1,0 1-1,0-1 0,0 1 1,1-1-1,-1 0 1,0 0-1,1 0 0,-1 0 1,1 0-1,-1 0 0,1 0 1,-1 0-1,1 0 0,0-1 1,-1 1-1,1-1 1,0 1-1,0-1 0,0 0-80,44 10 388,-30-8-567,0-1 0,1-1 0,-1-1 0,0 0 0,1-1 0,-1-1-1,1-1 180,69-19-9674,-50 12-1912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5.8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61 881 12758,'0'0'1955,"0"0"-282,0 0 840,0 0-1283,0 0-539,0 0 494,1 0-1016,-1 0-1,1-1 1,0 1 0,-1 0 0,1 0-1,-1-1 1,1 1 0,0 0 0,-1 0-1,1-1 1,-1 1 0,1-1 0,-1 1 0,1-1-1,-1 1 1,1 0 0,-1-1 0,0 1-1,1-1 1,-1 0 0,0 1 0,1-1 0,-1 0-169,-2-40 903,-2 0 1,-9-37-904,-1-15 63,3 0 39,-4-25 868,1-104-970,15 217 38,0 0-1,0 0 0,0 0 1,1 0-1,0 1 0,0-1 1,0 1-1,1-1 1,-1 1-1,1 0 0,0 0 1,0 0-1,0 0 0,1 0 1,0 1-1,-1-1 0,1 1 1,3-2-38,9-6 173,0-1 1,1 2-1,0 0 0,4 0-173,0 0 236,0 1 0,0 2 1,1 0-1,0 1 0,16-1-236,-27 5-254,1 1 0,0 0 0,0 1 0,0 1 0,7 0 254,-13 0-687,0 0 1,0 1-1,0-1 0,1 1 0,-2 1 0,1-1 0,0 1 0,0 0 0,-1 0 0,3 2 687,11 11-8366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6.4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75 10677,'0'0'3740,"0"0"-725,0 0-219,0 0-1110,0 0-595,5-3-336,-1 1-679,9-7 199,0 0 1,2 1-1,-1 1 0,1 0 0,-1 1 0,2 1 0,-1 0 0,1 1 0,-1 1 1,1 0-1,0 1 0,6 1-275,-17 1 1,1 0 0,0 0 0,-1 1 0,1 0 1,-1 0-1,1 0 0,-1 1 0,1 0 0,-1 0 0,0 0 1,0 1-1,0 0 0,0 0 0,-1 0 0,1 0 0,-1 1 0,2 1-1,0 1 13,-1 1-1,0 0 0,0 0 1,0 0-1,-1 1 0,0-1 1,0 1-1,-1 0 0,0 0 1,1 6-13,3 15-267,-2 0 0,-1 0 0,-2 0 0,-1 1-1,-1-1 1,-1 3 267,-1-10-1966,-2-10-4263,3-10-3779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7.5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17 14215,'0'0'3004,"0"0"-353,0 0 76,0 0-1081,0 0-677,6-1-367,16-4-471,-1 1-1,1 1 1,2 1-131,-17 1 5,-1 1 1,1 0 0,0 0 0,0 0 0,0 1 0,-1 0-1,1 0 1,-1 1 0,1 0 0,-1 0 0,1 0 0,-1 1-1,1 1-5,-4-2-21,0 1 0,-1 0 0,1-1-1,-1 1 1,0 1 0,0-1 0,0 0-1,0 0 1,0 1 0,-1-1 0,1 1 0,-1-1-1,0 1 1,0 0 0,0 0 21,7 67-538,-3-26 357,18 56 598,17 39-417,11 50 311,-46-163-305,-2 1 1,-1-1-1,-1 1 0,-1-1 1,-1 2-7,0-26-3,1 1 0,0-1 0,-1 0 0,0 1-1,0-1 1,0 0 0,0 1 0,0-1 0,-1 0 0,1 0 0,-1 0 0,0 0 0,0-1 0,0 1 0,0 0 0,-1-1-1,1 1 1,-1-1 0,0 0 3,-3 3 2,0-1 0,0-1-1,0 1 1,-1-1 0,0 0-1,0-1 1,1 1 0,-1-2-1,-2 1-1,-11 2-21,1-1 0,-1-1 0,1-1 0,-1-1-1,0-1 1,-9-2 21,-18-11-2622,40 13-2485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17.4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418 61 18585,'0'0'2417,"0"0"-91,0 0-266,0 0-1511,0 0-399,-17-1 106,-53-11 245,-31-11-501,-8-1-315,108 24 324,0 0-1,-1 0 0,1 0 0,0 1 0,0-1 0,0 0 0,0 1 0,-1-1 0,1 1 0,0-1 0,0 1 0,0 0 0,0-1 0,0 1 0,0 0 0,1 0 0,-1 0 0,0 0 1,0-1-1,0 1 0,1 0 0,-1 0 0,1 1 0,-1-1 0,1 0 0,-1 0 0,1 0 0,-1 0 0,1 0 0,0 1 0,0-1 0,0 0 0,0 0 0,-1 0 0,2 1 1,-1-1-1,0 1-8,-4 69 248,3-33-266,-16 74 726,-8 15-708,6-33 1221,-7 89-1221,25-181 18,1 0 1,-1 0 0,1 0-1,0 0 1,0 0 0,0 0 0,0 0-1,0 0 1,0 0 0,1 0-1,-1 0 1,1 0 0,-1 0-1,1 0 1,0 0 0,-1-1 0,1 1-1,0 0 1,0 0 0,1-1-1,-1 1 1,0 0-19,3-1 10,-1 0 1,0 0-1,1 0 1,-1 0-1,0 0 1,1-1-1,-1 0 1,1 1-1,-1-1 1,1-1-1,2 1-10,0 0-20,13 0-20,8-1-36,-1 1-1,0 1 1,0 2-1,-1 1 1,1 0 0,11 5 76,39 14-3003,-23-13-3257,-3-3-4412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18.6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79 3330,'0'0'2040,"0"0"-135,0 0 227,0 0-238,0 0-266,0 0-89,0 0-104,0 0-146,0 0-27,0 0 341,0 0-370,0 0-97,0 0-143,0 0-156,0 0-34,0 0-98,0 0-60,2 25 543,4 16-1136,2 0 0,1-1 1,3-1-1,1 0 0,12 24-52,-1-7 47,-19-42-46,1 1 0,0-1 0,1-1 0,1 1 0,0-1 0,3 3-1,-7-12-2,0 0 0,0 0 0,1 0 0,-1-1 0,1 1 0,0-1 0,0 0 0,0 0-1,0-1 1,1 0 0,-1 1 0,1-2 0,-1 1 0,1-1 0,0 0 0,-1 0 0,1 0 0,0-1-1,0 0 3,10 1 11,0-1-1,-1 0 0,1-2 1,-1 1-1,15-5-10,-21 3-12,0 0-1,0 0 1,-1-1 0,1-1-1,-1 1 1,0-1-1,0-1 1,-1 1 0,1-1-1,2-3 13,9-9-10,-1 0 0,-1-2 0,0 0 0,-2 0-1,5-9 11,-13 18-18,-1-1 0,0 1-1,-1-1 1,0 0-1,-1-1 1,-1 1 0,1-1-1,-2 1 1,0-1-1,-1 0 1,1-9 18,-2 13-4,0-7-8,0-1 1,-1 1-1,-1 0 1,0-1-1,-3-7 12,4 19-5,-1 0 0,0 0 1,-1 0-1,1 0 0,-1 0 1,0 0-1,0 1 0,0-1 1,-1 1-1,1 0 0,-1 0 0,0 0 1,0 1-1,-1-1 0,1 1 1,-1 0-1,0 0 0,-2-1 5,-4-1-115,-1 0-1,0 0 0,-1 1 1,1 1-1,-1 0 0,1 1 1,-12-1 115,18 2-1082,1 1 0,0 0 0,-1 1 0,1-1 0,0 1 1,-1 0-1,-1 1 1082,-7 8-11718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19.5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 0 6003,'0'0'6493,"0"0"-2771,0 0 384,0 0-1275,0 0-1183,5 0-706,24 1-103,63 2 148,-84-2-950,0 0 0,0 1 1,-1-1-1,1 1 0,0 1 0,-1-1 1,1 2-1,-1-1 0,6 4-37,-11-5-40,-1 0 0,1 0 0,0 0 0,-1 0 0,1 1 0,-1-1-1,0 0 1,0 1 0,0-1 0,0 1 0,0 0 0,0-1 0,-1 1 0,1 0 0,-1-1 0,0 1-1,0 0 1,0-1 0,0 2 40,-5 55-618,4-54 667,-3 49-13,2 0 1,2 0 0,3 0-1,2-1 1,2 1-37,1 12 6,-6-53-11,-1 1 0,0-1 0,-1 1 0,-1-1 0,0 0 0,0 1 0,-3 5 5,3-15-15,0-1 1,0 0 0,0 1-1,-1-1 1,0 0-1,1 0 1,-1 0 0,0 0-1,-1-1 1,1 1 0,0 0-1,-1-1 1,0 1-1,1-1 1,-1 0 0,0 0-1,0 0 1,0-1 0,0 1-1,-1-1 1,1 1-1,0-1 1,-1 0 0,1 0-1,0-1 1,-1 1 0,1-1-1,-1 1 1,0-1-1,0 0 15,-16-1-13,1 0 1,0-1-1,0-1 0,0-1 0,-5-2 13,8 2-427,0 0-1,0 1 1,0 1 0,-1 1 0,1 0 0,0 1 0,-1 1 427,15-1-405,0 0 0,1 0 0,-1 0 0,1 1 0,-1-1 0,1 1 0,-1-1-1,1 1 1,0 0 0,-1-1 0,1 1 0,0 0 0,-1 0 0,1 0 0,0 0 0,-1 0 405,-9 25-14409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6:32:2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10341,'0'0'10706,"-4"5"-9660,-4 7-583,0 0 0,1 1 0,0 0 0,1 0 0,0 1 0,1 0 0,1 0 0,0 0 0,1 0 0,-2 17 0,0 24 682,2 77-1,3-95-827,1-24-192,1 0-1,0 0 0,0 0 0,1 0 0,1-1 1,0 1-1,1-1 0,0 0 0,8 12 0,-8-14-105,1-1 0,0 0 0,0 0 0,1 0-1,0 0 1,1-1 0,0-1 0,0 1-1,1-1 1,0-1 0,10 7 0,-14-10-200,0-1 1,0 0-1,1-1 0,-1 1 1,0-1-1,1 0 1,-1 0-1,1 0 1,-1-1-1,0 0 1,1 0-1,-1-1 1,1 1-1,-1-1 1,1 0-1,-1-1 1,10-3-1,2-3-2168,-1 0 1,0-1-1,28-22 0,-37 27 1339,34-27-7711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6.0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1 13910,'0'0'2916,"0"0"-261,0 0 186,0 0-706,0 0-780,0 0-307,19 4 1132,-51 2-2302,-1-2 0,0-1 0,0-1 0,0-2 1,-24-3 121,-25 0-856,63 3 678,14-1 98,-1 1 0,1 0 1,0 0-1,0 0 0,0 1 0,0 0 1,-5 1 79,9-2 2,-1 1 1,1 0-1,0 0 1,-1 0-1,1-1 1,0 1 0,0 1-1,-1-1 1,1 0-1,0 0 1,0 0 0,0 0-1,0 1 1,1-1-1,-1 0 1,0 1 0,0-1-1,1 1 1,-1-1-1,1 1 1,0-1-1,-1 1 1,1 0 0,0-1-1,0 1 1,0-1-1,0 1 1,0 0-3,0 37 214,2 0-1,2 0 1,2 0 0,9 32-214,9 74 23,-16-66-33,-4 1 0,-4-1 0,-6 54 10,5-132 13,1 1 0,-1-1 0,1 1 0,0-1-1,0 0 1,0 1 0,0-1 0,0 1-1,0-1 1,0 0 0,0 1 0,1-1 0,-1 0-1,1 1 1,-1-1 0,1 0 0,-1 1 0,1-1-1,-1 0 1,1 0 0,0 0 0,0 0 0,0 1-1,0-1 1,0 0 0,0-1 0,0 1-1,0 1-12,3-1 92,-1 0-1,1-1 1,-1 1-1,1-1 1,-1 1-1,1-1 0,-1 0 1,1-1-1,0 1 1,-1 0-92,19-1 131,3 2 361,0 2 1,0 0 0,22 7-493,12 2-2260,1-6-8390,-45-6 426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7.0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0 11109,'0'0'4175,"0"0"-2539,0 0 647,0 0-794,0 11-675,0 62 869,4 0 1,3 0-1,10 46-1683,4-29 361,1 6 800,-1 25-1161,-17-91 108,-1 1 0,-2 0 1,-1-1-1,-1 1 0,-2 0 1,-1 2-109,1-23-123,0 0 0,0 0 1,-1-1-1,0 1 0,0-1 0,-1 0 0,0-1 1,-1 1-1,0-1 0,-1 0 0,1 0 1,-1-1-1,-1 0 0,1 0 0,-7 4 123,8-6-180,-1-1-1,1 0 1,-1 0-1,1 0 1,-1-1-1,0 0 1,0 0-1,-1-1 1,1 0-1,-1 0 1,1-1-1,-1 0 1,1 0-1,-1-1 1,0 0-1,1 0 1,-1 0-1,1-1 1,-1-1-1,1 1 1,-3-2 180,6 2-521,1-1 0,-1 0 0,1 0 0,0-1 0,-1 1 0,1-1 0,0 1 0,0-1 0,1 0 0,-1 0 0,0 0 0,1-1 0,0 1 0,0-1 0,0 1 0,0-1 0,1 1 0,-1-1 0,1 0 0,0 0 0,-1-4 521,-3-48-6120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7.6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1 119 9124,'0'0'3314,"0"0"-790,0 0 680,0 0-814,0 0-827,2-8-285,1 1-1097,0 0-1,1 0 1,0 0-1,0 0 0,1 0 1,0 1-1,0 0 1,0 0-1,1 0 1,-1 1-1,2 0 0,-1 0 1,0 0-1,1 1 1,0 0-1,5-2-180,-9 4 30,1 0 0,-1 1 1,1 0-1,-1 0 0,1 0 0,0 0 1,0 0-1,-1 1 0,1 0 0,0 0 0,0 0 1,-1 0-1,1 0 0,0 1 0,0 0 0,-1-1 1,1 2-1,0-1 0,-1 0 0,1 1 0,-1-1 1,0 1-1,1 0 0,-1 0 0,0 0 0,0 1 1,0-1-1,-1 1 0,1 0 0,0 0-30,8 11 33,1 0 0,-2 1-1,0 0 1,-1 1 0,6 13-33,-10-18 5,3 5 37,-1 1 1,-1 0-1,0 0 0,-1 1 0,-1 0 0,-1 0 0,0 7-42,1 28 370,-2 45-370,0 23-1,-2-121-11,0 1-1,0 0 1,0-1-1,1 1 1,-1 0-1,0 0 0,1-1 1,-1 1-1,1 0 1,-1-1-1,0 1 0,1-1 1,-1 1-1,1 0 1,0-1-1,-1 1 0,1-1 1,-1 0-1,1 1 1,0-1-1,-1 1 0,1-1 1,0 0-1,0 0 1,-1 1-1,1-1 0,0 0 1,-1 0-1,1 0 1,0 0-1,0 0 0,0 0 1,-1 0-1,1 0 1,0 0-1,0 0 0,-1 0 1,1 0-1,0-1 1,0 1-1,-1 0 0,1 0 1,0-1-1,-1 1 1,1-1-1,0 1 0,-1-1 1,1 1 12,35-21-1834,7-27-5233,-32 28-966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8.5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5298,'0'0'3714,"0"0"-718,0 0 416,0 0-263,0 0-671,2 0 2638,19 1-3546,25 2-1379,0 3 1,-1 2-1,0 2 1,0 1-1,21 10-191,-63-19-19,0 0-1,1 0 0,-1 0 0,0 0 0,0 1 0,0-1 0,0 1 0,0-1 1,-1 1-1,1 0 0,-1 0 0,0 1 0,0-1 0,0 0 0,0 1 0,0-1 1,-1 1-1,0-1 0,1 1 0,-1 0 0,-1 0 0,1 2 20,1 11-168,0 1 0,-2-1 0,0 1-1,-2 11 169,0 16-125,2-27 116,0 73 202,5 6-193,-2-66 157,1 0-1,2 0 0,1 0 1,2-1-1,1 0-156,-8-25 27,0-1-1,-1 1 1,1 0-1,-1 0 1,0-1 0,0 1-1,-1 0 1,1 0-1,-1 0 1,-1 3-27,1-5-5,-1 0 0,0-1 0,0 1 0,-1-1 1,1 1-1,0-1 0,-1 0 0,0 1 0,1-1 0,-1 0 0,0 0 1,0 0-1,0 0 0,0-1 0,-1 1 0,1-1 0,0 1 0,-1-1 0,0 1 5,-10 5-147,0-1-1,-1 0 0,1 0 0,-2-1 0,1-1 0,0-1 0,-1 0 1,-13 1 147,-69 1-5882,71-5-1241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2.5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0 830 15719,'0'0'3114,"0"0"-1407,0 0 633,0 0-1148,0 0-807,2-12 201,18-64 148,3 2 0,26-56-734,-19 51 69,-19 49-49,18-47-36,24-44 16,-43 101 20,1 0-1,0 1 1,2 0-1,0 1 1,1 1-1,1 0 1,1 0-1,5-2-19,-11 11 68,1 1-1,0 0 1,0 1 0,0 0-1,1 0 1,0 1-1,0 1 1,0 0 0,1 1-1,-1 0 1,1 1-68,-5 1 2,1-1 1,-1 2 0,1-1 0,-1 1-1,0 1 1,1-1 0,-1 2 0,0-1-1,1 1 1,-1 0 0,0 0-1,0 1 1,-1 1 0,1-1 0,-1 1-1,7 4-2,42 43-1936,-23-14-3206,-11-9-3189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3.1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4 7860,'0'0'5077,"0"0"-3573,0 0 86,0 0 227,0 0-176,0 0-1499,0-1 0,0 1 1,0 0-1,0 0 0,-1 0 0,1-1 1,0 1-1,0 0 0,0 0 0,0 0 0,-1 0 1,1 0-1,0-1 0,0 1 0,0 0 1,-1 0-1,1 0 0,0 0 0,0 0 0,-1 0 1,1 0-1,0 0 0,0 0 0,-1 0 1,1 0-1,0 0 0,0 0 0,-1 0 1,1 0-1,0 0 0,0 0 0,-1 0 0,1 0 1,0 0-1,0 0 0,0 1 0,-1-1 1,1 0-1,0 0 0,0 0 0,0 0 1,-1 0-1,1 1 0,0-1 0,0 0-142,1 8 313,0-1 0,1 0 0,0 1 0,0-1 0,1 0 0,0 0-1,0 0 1,0 0 0,1-1 0,0 1 0,2 1-313,55 68 296,-53-67-387,0-1 0,1 0 1,0 0-1,0-1 0,1 0 0,0 0 0,0-2 1,1 1-1,-1-1 0,1 0 0,0-1 0,1-1 1,-1 0-1,6 1 91,65 3-9820,-60-7-3466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5.7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239 1 10517,'0'0'4935,"0"0"-1133,0 0-950,0 0-966,0 0-754,6 5-442,14 16-590,-20-21-101,0 0 0,0 0-1,0 1 1,0-1 0,0 0 0,0 0-1,0 0 1,0 1 0,0-1-1,-1 0 1,1 0 0,0 0 0,0 1-1,0-1 1,0 0 0,0 0 0,0 0-1,0 0 1,-1 0 0,1 1 0,0-1-1,0 0 1,0 0 0,0 0-1,-1 0 1,1 0 0,0 0 0,0 0-1,0 0 1,-1 1 0,1-1 0,0 0-1,0 0 1,0 0 0,-1 0-1,1 0 1,0 0 0,0 0 0,0 0-1,-1 0 1,1 0 0,0 0 0,0-1-1,0 1 1,-1 0 0,1 0 0,0 0-1,0 0 1,0 0 0,-1 0 1,-23-7-138,0 0-163,-1 2 0,0 0 0,-11 1 301,31 3-82,-1 1 0,1-1 1,0 1-1,0 0 0,-1 1 0,1-1 0,0 1 0,0 0 0,0 0 0,0 1 0,0-1 0,0 1 0,0 0 0,0 1 0,1-1 0,-1 1 0,1 0 0,0 0 0,-4 4 82,6-4 34,0 0 0,1 0-1,-1 1 1,1-1-1,0 0 1,0 1 0,0-1-1,1 1 1,-1-1 0,1 1-1,0-1 1,0 1 0,0-1-1,1 4-33,7 54 652,-7-51-627,6 53 173,-4 1 1,-2-1 0,-3 0 0,-2 1 0,-4 1-199,-2 40 235,5 21-235,5-121 71,0 0 0,0 0 0,1 0-1,-1 0 1,1 0 0,1 1 0,-1-1-1,1-1 1,-1 1 0,2 2-71,-2-6-15,0 1-1,0-1 1,0 1 0,1-1 0,-1 1 0,0-1 0,1 0 0,-1 0 0,1 0-1,-1 0 1,1 0 0,0 0 0,-1 0 0,1 0 0,0-1 0,-1 1 0,1 0-1,0-1 1,0 0 0,0 1 0,0-1 0,-1 0 0,1 0 0,0 0 0,0 0-1,0 0 1,0-1 0,0 1 0,-1-1 0,1 1 15,58-21-2351,-9 1-3553,-9 13-2169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6.6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9 5523,'0'0'1712,"0"0"153,0 0 1174,0 0-254,0 0 14,1-2 2371,-1 2-5073,0 0-1,0-1 1,0 1 0,1-1-1,-1 1 1,0 0 0,0-1-1,1 1 1,-1 0 0,0-1-1,0 1 1,1 0 0,-1 0-1,0-1 1,1 1 0,-1 0-1,0 0 1,1 0 0,-1-1-1,1 1 1,-1 0 0,0 0-1,1 0 1,-1 0 0,1 0-1,-1 0 1,0 0 0,1 0-1,-1 0 1,1 0-97,47 2 1229,-1 3 1,13 4-1230,-17-3 28,-42-6-79,-1 0-1,1 0 1,0 1 0,0-1 0,0 0 0,0 1 0,0-1 0,-1 0 0,1 1 0,0-1 0,0 1 0,-1 0 0,1-1 0,0 1-1,-1-1 1,1 1 0,0 0 0,-1 0 0,1-1 0,-1 1 0,1 0 0,-1 0 0,0 0 0,1-1 0,-1 1 0,0 0-1,1 0 1,-1 0 0,0 0 0,0 0 0,0 0 0,0 0 0,0-1 0,0 1 0,0 0 0,0 0 0,0 1 51,-11 44-627,3-15 785,6-9-34,1 0 0,1 0 0,0 0 0,2 0 0,1 0 1,1-1-1,0 1 0,2-1 0,1 0 0,0 0 0,1-1 0,9 15-124,-12-26-15,-1 0 0,0 0 1,-1 0-1,1 0 0,-2 1 1,1-1-1,-2 1 0,1 0 1,-1-1-1,-1 1 0,1 0 1,-2 0-1,1 0 0,-2 1 15,1-5-39,-1 1 0,0-1 1,0 0-1,-1 0 0,1-1 0,-2 1 0,1 0 0,0-1 0,-1 0 1,0 0-1,0 0 0,-1 0 0,1-1 0,-1 0 0,0 1 0,0-2 1,0 1-1,-1-1 0,1 1 0,-1-2 0,-5 3 39,-2 0-218,0-1 1,0-1-1,-1 0 1,0 0-1,1-2 0,-1 0 1,-13 0 217,-29 3-6427,37 1-2711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59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501 1 14343,'0'0'2587,"0"0"-852,0 0-463,-10 1-970,-85 7 129,-1-4 0,-9-5-431,-25 2 205,128-1-148,-1 0 0,1 0 0,-1 1 0,1-1 0,-1 1 0,1-1 0,-1 1 0,1 0 0,0 0 0,-1 0 0,1 1 1,0-1-1,0 0 0,0 1 0,0-1 0,0 1 0,0 0 0,0 0 0,1 0 0,-1 0 0,1 0 0,-1 0 0,1 0 0,0 0 0,0 0 0,0 1 0,0-1 1,0 1-1,0-1 0,1 0 0,-1 3-57,-2 9 372,1 1 1,1 0-1,0-1 0,1 1 1,1 4-373,-1 3-219,0 32 247,-1-2 232,2 0 1,5 17-261,-4-53 176,0 0 0,2 0 0,0-1 1,1 1-1,0-1 0,1 0 0,1-1 0,0 0 0,7 9-176,-11-19 57,-1-1 0,1-1 0,0 1 0,0 0 0,1-1-1,-1 1 1,1-1 0,-1 0 0,1 0 0,-1-1 0,1 1 0,0-1-1,0 1 1,0-1 0,0-1 0,0 1 0,0 0 0,0-1 0,3 0-58,16 1-231,0-2-1,0 0 0,6-2 233,21-1-3380,-22 3-1737,4-2-3952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59.9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9428,'0'0'1927,"0"0"396,0 0-143,0 0-923,0 0-452,0 9 14,19 358 4624,-11-218-4599,-3-45-609,5 0 1,7 22-236,-17-124-46,0-1-1,0 1 1,0-1 0,1 1-1,-1-1 1,0 1 0,1-1-1,-1 1 1,1-1 0,-1 1 0,1-1-1,0 0 1,-1 1 0,1-1-1,0 0 1,0 0 0,0 1-1,0-1 1,0 0 0,0 0-1,0 0 1,1 0 0,-1 0-1,0-1 1,0 1 0,1 0 0,0 0 46,0-2-451,-1 1 0,1-1 1,0 1-1,-1-1 1,1 0-1,-1 0 1,1 1-1,-1-1 1,1 0-1,-1-1 1,0 1-1,1 0 0,-1 0 1,0 0-1,0-1 1,0 1-1,0-1 1,0 1-1,0-1 1,0 1-1,-1-1 1,1 0 450,11-19-11342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89D7-C5D3-4068-955F-7442A344F505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C2CFB-9299-4CBA-B74C-34C428203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8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62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563-B386-4E2C-A3BB-E911D3250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4ED1D-685F-4FC5-B460-95FFB643F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C672-12E8-43F5-AC4F-334B5621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F90F-4346-48EC-BDE9-283BA27E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0940-3AD2-458A-BC4B-9BFDA150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79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7A6-E71F-418B-BEDD-8E39007D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BB7E0-08CC-45C4-84AE-6261811F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28D6-9144-4D64-8C6F-C47DEB7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0C6F-BCAA-46E9-ACE9-4D4A70AE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1861-43CC-4A73-9E29-6810ECB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1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2B5A7-6D8E-485D-A344-171495202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A9534-E5C5-4BD0-888F-AF03E991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DFF8-74D0-4A36-8E9C-50B4513B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F817-5608-4FB0-AD1D-CAA0111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D4A8-38E9-412B-80EA-50F5850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4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9174-F2FB-4284-879E-99557AE1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1FB0-186B-4882-8389-E9AA78C0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C42D-9C76-4D29-967E-79145D6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D0B0-21CC-4B64-B991-6C985F06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13BF-5346-49A2-9683-88AB5AD0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8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230-A177-4B17-A02B-ED13B92D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CF9D-6B59-4F1A-BD07-E5981A54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51D2-E85E-4600-A69E-B296FFF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3DE5-EE0D-4F40-8FB7-794E4C6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052-4453-46AC-A259-3BA3FB0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C1C9-7BF6-4960-A18E-8CC901D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1AE0-37B0-4D9D-8B9A-D0FCDC259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B417E-37FE-402A-8FCE-7F80939D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069C-0999-4824-93F8-9128359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95FD-679E-49C4-9AE0-9006A23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A6B-538F-4ADB-9F93-17DA75D4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83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452F-A3CD-4E9F-85DC-89F1EA2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2941-901A-42A0-9B01-B7DBD35A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872B2-CC12-4343-8BD2-A8FEEE08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92939-7195-4C85-8394-FFE5F4CBB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FF40A-5817-449D-9ACB-55BE61BD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F5BDA-724C-4507-840D-ACF5BE82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B3431-FB66-4051-B2AE-6C221318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E74F8-F555-4790-965D-509207F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31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ADB8-8A8C-4D79-BD2A-EEE398D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37AAC-FF8A-49C3-BEA1-571FB1BE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9089-D71D-4ED8-B08F-F02E8AD2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2460C-F282-4ABB-8459-DBDFA39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11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F3BDE-A0CC-4413-BC30-723EFA4C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3AF8-37A8-43AD-A702-B76BD401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216F-722A-4CC7-B1AE-EFDD056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85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1B01-4F98-4D77-BA86-E4DB38A4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E380-2505-4D83-BAB1-5F9F8A0C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4398-507A-413E-8ED1-6530A3B9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4BACC-D803-45C8-8295-6B96E7E3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E84F-2F63-428B-9284-331D6450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9AC6-8C47-4932-BCFA-E09B254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65B-FF1E-42F0-969F-07DADF7E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D967A-601B-450E-9545-87114537C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7008-19A1-4E9B-82E7-53E3122B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B35CF-1A45-4290-9E8D-A1118222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7914-5DE8-47AA-8DFD-D3BFD0C6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D8FF-3F3D-44E8-9A35-2D62F02E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62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B640C-9C7F-49F4-BBF5-FD52E69A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0019-CCAD-4FA9-9A4D-6457E681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7A58-3B84-42D7-9FCF-7AE9E12A9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56CB-6067-4B45-90D7-8BDD24F3B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7EB5-F605-420E-8D5C-AFFD146D7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5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3" Type="http://schemas.openxmlformats.org/officeDocument/2006/relationships/customXml" Target="../ink/ink3.xml"/><Relationship Id="rId68" Type="http://schemas.openxmlformats.org/officeDocument/2006/relationships/image" Target="../media/image8.png"/><Relationship Id="rId76" Type="http://schemas.openxmlformats.org/officeDocument/2006/relationships/image" Target="../media/image12.png"/><Relationship Id="rId84" Type="http://schemas.openxmlformats.org/officeDocument/2006/relationships/image" Target="../media/image16.png"/><Relationship Id="rId59" Type="http://schemas.openxmlformats.org/officeDocument/2006/relationships/hyperlink" Target="https://creativecommons.org/licenses/by-sa/4.0/" TargetMode="External"/><Relationship Id="rId67" Type="http://schemas.openxmlformats.org/officeDocument/2006/relationships/customXml" Target="../ink/ink5.xml"/><Relationship Id="rId71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62" Type="http://schemas.openxmlformats.org/officeDocument/2006/relationships/image" Target="../media/image5.png"/><Relationship Id="rId70" Type="http://schemas.openxmlformats.org/officeDocument/2006/relationships/image" Target="../media/image9.png"/><Relationship Id="rId75" Type="http://schemas.openxmlformats.org/officeDocument/2006/relationships/customXml" Target="../ink/ink9.xml"/><Relationship Id="rId83" Type="http://schemas.openxmlformats.org/officeDocument/2006/relationships/customXml" Target="../ink/ink13.xml"/><Relationship Id="rId8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3.svg"/><Relationship Id="rId66" Type="http://schemas.openxmlformats.org/officeDocument/2006/relationships/image" Target="../media/image7.png"/><Relationship Id="rId74" Type="http://schemas.openxmlformats.org/officeDocument/2006/relationships/image" Target="../media/image11.png"/><Relationship Id="rId79" Type="http://schemas.openxmlformats.org/officeDocument/2006/relationships/customXml" Target="../ink/ink11.xml"/><Relationship Id="rId87" Type="http://schemas.openxmlformats.org/officeDocument/2006/relationships/customXml" Target="../ink/ink15.xml"/><Relationship Id="rId57" Type="http://schemas.openxmlformats.org/officeDocument/2006/relationships/image" Target="../media/image2.png"/><Relationship Id="rId61" Type="http://schemas.openxmlformats.org/officeDocument/2006/relationships/customXml" Target="../ink/ink2.xml"/><Relationship Id="rId82" Type="http://schemas.openxmlformats.org/officeDocument/2006/relationships/image" Target="../media/image15.png"/><Relationship Id="rId60" Type="http://schemas.openxmlformats.org/officeDocument/2006/relationships/image" Target="../media/image4.png"/><Relationship Id="rId65" Type="http://schemas.openxmlformats.org/officeDocument/2006/relationships/customXml" Target="../ink/ink4.xml"/><Relationship Id="rId73" Type="http://schemas.openxmlformats.org/officeDocument/2006/relationships/customXml" Target="../ink/ink8.xml"/><Relationship Id="rId78" Type="http://schemas.openxmlformats.org/officeDocument/2006/relationships/image" Target="../media/image13.png"/><Relationship Id="rId81" Type="http://schemas.openxmlformats.org/officeDocument/2006/relationships/customXml" Target="../ink/ink12.xml"/><Relationship Id="rId86" Type="http://schemas.openxmlformats.org/officeDocument/2006/relationships/image" Target="../media/image17.png"/><Relationship Id="rId4" Type="http://schemas.openxmlformats.org/officeDocument/2006/relationships/customXml" Target="../ink/ink1.xml"/><Relationship Id="rId56" Type="http://schemas.openxmlformats.org/officeDocument/2006/relationships/image" Target="../media/image61.png"/><Relationship Id="rId64" Type="http://schemas.openxmlformats.org/officeDocument/2006/relationships/image" Target="../media/image6.png"/><Relationship Id="rId69" Type="http://schemas.openxmlformats.org/officeDocument/2006/relationships/customXml" Target="../ink/ink6.xml"/><Relationship Id="rId77" Type="http://schemas.openxmlformats.org/officeDocument/2006/relationships/customXml" Target="../ink/ink10.xml"/><Relationship Id="rId72" Type="http://schemas.openxmlformats.org/officeDocument/2006/relationships/image" Target="../media/image10.png"/><Relationship Id="rId80" Type="http://schemas.openxmlformats.org/officeDocument/2006/relationships/image" Target="../media/image14.png"/><Relationship Id="rId85" Type="http://schemas.openxmlformats.org/officeDocument/2006/relationships/customXml" Target="../ink/ink14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audio" Target="../media/media13.wav"/><Relationship Id="rId21" Type="http://schemas.microsoft.com/office/2007/relationships/media" Target="../media/media11.wav"/><Relationship Id="rId42" Type="http://schemas.openxmlformats.org/officeDocument/2006/relationships/audio" Target="../media/media21.wav"/><Relationship Id="rId47" Type="http://schemas.openxmlformats.org/officeDocument/2006/relationships/slideLayout" Target="../slideLayouts/slideLayout2.xml"/><Relationship Id="rId63" Type="http://schemas.openxmlformats.org/officeDocument/2006/relationships/image" Target="../media/image112.png"/><Relationship Id="rId68" Type="http://schemas.openxmlformats.org/officeDocument/2006/relationships/customXml" Target="../ink/ink24.xml"/><Relationship Id="rId84" Type="http://schemas.openxmlformats.org/officeDocument/2006/relationships/customXml" Target="../ink/ink32.xml"/><Relationship Id="rId89" Type="http://schemas.openxmlformats.org/officeDocument/2006/relationships/image" Target="../media/image24.png"/><Relationship Id="rId16" Type="http://schemas.openxmlformats.org/officeDocument/2006/relationships/audio" Target="../media/media8.wav"/><Relationship Id="rId11" Type="http://schemas.microsoft.com/office/2007/relationships/media" Target="../media/media6.wav"/><Relationship Id="rId32" Type="http://schemas.openxmlformats.org/officeDocument/2006/relationships/audio" Target="../media/media16.wav"/><Relationship Id="rId37" Type="http://schemas.microsoft.com/office/2007/relationships/media" Target="../media/media19.wav"/><Relationship Id="rId53" Type="http://schemas.openxmlformats.org/officeDocument/2006/relationships/image" Target="../media/image60.png"/><Relationship Id="rId58" Type="http://schemas.openxmlformats.org/officeDocument/2006/relationships/customXml" Target="../ink/ink19.xml"/><Relationship Id="rId74" Type="http://schemas.openxmlformats.org/officeDocument/2006/relationships/customXml" Target="../ink/ink27.xml"/><Relationship Id="rId79" Type="http://schemas.openxmlformats.org/officeDocument/2006/relationships/image" Target="../media/image191.png"/><Relationship Id="rId5" Type="http://schemas.microsoft.com/office/2007/relationships/media" Target="../media/media3.wav"/><Relationship Id="rId90" Type="http://schemas.openxmlformats.org/officeDocument/2006/relationships/customXml" Target="../ink/ink35.xml"/><Relationship Id="rId95" Type="http://schemas.openxmlformats.org/officeDocument/2006/relationships/image" Target="../media/image28.svg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43" Type="http://schemas.microsoft.com/office/2007/relationships/media" Target="../media/media22.wav"/><Relationship Id="rId48" Type="http://schemas.openxmlformats.org/officeDocument/2006/relationships/image" Target="../media/image1.png"/><Relationship Id="rId64" Type="http://schemas.openxmlformats.org/officeDocument/2006/relationships/customXml" Target="../ink/ink22.xml"/><Relationship Id="rId69" Type="http://schemas.openxmlformats.org/officeDocument/2006/relationships/image" Target="../media/image141.png"/><Relationship Id="rId8" Type="http://schemas.openxmlformats.org/officeDocument/2006/relationships/audio" Target="../media/media4.wav"/><Relationship Id="rId72" Type="http://schemas.openxmlformats.org/officeDocument/2006/relationships/customXml" Target="../ink/ink26.xml"/><Relationship Id="rId80" Type="http://schemas.openxmlformats.org/officeDocument/2006/relationships/customXml" Target="../ink/ink30.xml"/><Relationship Id="rId85" Type="http://schemas.openxmlformats.org/officeDocument/2006/relationships/image" Target="../media/image22.png"/><Relationship Id="rId93" Type="http://schemas.openxmlformats.org/officeDocument/2006/relationships/image" Target="../media/image26.png"/><Relationship Id="rId3" Type="http://schemas.microsoft.com/office/2007/relationships/media" Target="../media/media2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33" Type="http://schemas.microsoft.com/office/2007/relationships/media" Target="../media/media17.wav"/><Relationship Id="rId38" Type="http://schemas.openxmlformats.org/officeDocument/2006/relationships/audio" Target="../media/media19.wav"/><Relationship Id="rId46" Type="http://schemas.openxmlformats.org/officeDocument/2006/relationships/audio" Target="../media/media23.wav"/><Relationship Id="rId59" Type="http://schemas.openxmlformats.org/officeDocument/2006/relationships/image" Target="../media/image96.png"/><Relationship Id="rId67" Type="http://schemas.openxmlformats.org/officeDocument/2006/relationships/image" Target="../media/image131.png"/><Relationship Id="rId20" Type="http://schemas.openxmlformats.org/officeDocument/2006/relationships/audio" Target="../media/media10.wav"/><Relationship Id="rId41" Type="http://schemas.microsoft.com/office/2007/relationships/media" Target="../media/media21.wav"/><Relationship Id="rId54" Type="http://schemas.openxmlformats.org/officeDocument/2006/relationships/customXml" Target="../ink/ink17.xml"/><Relationship Id="rId62" Type="http://schemas.openxmlformats.org/officeDocument/2006/relationships/customXml" Target="../ink/ink21.xml"/><Relationship Id="rId70" Type="http://schemas.openxmlformats.org/officeDocument/2006/relationships/customXml" Target="../ink/ink25.xml"/><Relationship Id="rId75" Type="http://schemas.openxmlformats.org/officeDocument/2006/relationships/image" Target="../media/image170.png"/><Relationship Id="rId83" Type="http://schemas.openxmlformats.org/officeDocument/2006/relationships/image" Target="../media/image21.png"/><Relationship Id="rId88" Type="http://schemas.openxmlformats.org/officeDocument/2006/relationships/customXml" Target="../ink/ink34.xml"/><Relationship Id="rId91" Type="http://schemas.openxmlformats.org/officeDocument/2006/relationships/image" Target="../media/image25.png"/><Relationship Id="rId96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36" Type="http://schemas.openxmlformats.org/officeDocument/2006/relationships/audio" Target="../media/media18.wav"/><Relationship Id="rId49" Type="http://schemas.openxmlformats.org/officeDocument/2006/relationships/image" Target="../media/image19.png"/><Relationship Id="rId57" Type="http://schemas.openxmlformats.org/officeDocument/2006/relationships/image" Target="../media/image80.png"/><Relationship Id="rId10" Type="http://schemas.openxmlformats.org/officeDocument/2006/relationships/audio" Target="../media/media5.wav"/><Relationship Id="rId31" Type="http://schemas.microsoft.com/office/2007/relationships/media" Target="../media/media16.wav"/><Relationship Id="rId44" Type="http://schemas.openxmlformats.org/officeDocument/2006/relationships/audio" Target="../media/media22.wav"/><Relationship Id="rId60" Type="http://schemas.openxmlformats.org/officeDocument/2006/relationships/customXml" Target="../ink/ink20.xml"/><Relationship Id="rId65" Type="http://schemas.openxmlformats.org/officeDocument/2006/relationships/image" Target="../media/image121.png"/><Relationship Id="rId73" Type="http://schemas.openxmlformats.org/officeDocument/2006/relationships/image" Target="../media/image161.png"/><Relationship Id="rId78" Type="http://schemas.openxmlformats.org/officeDocument/2006/relationships/customXml" Target="../ink/ink29.xml"/><Relationship Id="rId81" Type="http://schemas.openxmlformats.org/officeDocument/2006/relationships/image" Target="../media/image20.png"/><Relationship Id="rId86" Type="http://schemas.openxmlformats.org/officeDocument/2006/relationships/customXml" Target="../ink/ink33.xml"/><Relationship Id="rId94" Type="http://schemas.openxmlformats.org/officeDocument/2006/relationships/image" Target="../media/image27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9" Type="http://schemas.microsoft.com/office/2007/relationships/media" Target="../media/media20.wav"/><Relationship Id="rId34" Type="http://schemas.openxmlformats.org/officeDocument/2006/relationships/audio" Target="../media/media17.wav"/><Relationship Id="rId50" Type="http://schemas.openxmlformats.org/officeDocument/2006/relationships/customXml" Target="../ink/ink16.xml"/><Relationship Id="rId55" Type="http://schemas.openxmlformats.org/officeDocument/2006/relationships/image" Target="../media/image73.png"/><Relationship Id="rId76" Type="http://schemas.openxmlformats.org/officeDocument/2006/relationships/customXml" Target="../ink/ink28.xml"/><Relationship Id="rId97" Type="http://schemas.openxmlformats.org/officeDocument/2006/relationships/image" Target="../media/image4.png"/><Relationship Id="rId7" Type="http://schemas.microsoft.com/office/2007/relationships/media" Target="../media/media4.wav"/><Relationship Id="rId71" Type="http://schemas.openxmlformats.org/officeDocument/2006/relationships/image" Target="../media/image151.png"/><Relationship Id="rId92" Type="http://schemas.openxmlformats.org/officeDocument/2006/relationships/customXml" Target="../ink/ink36.xml"/><Relationship Id="rId2" Type="http://schemas.openxmlformats.org/officeDocument/2006/relationships/audio" Target="../media/media1.wav"/><Relationship Id="rId29" Type="http://schemas.microsoft.com/office/2007/relationships/media" Target="../media/media15.wav"/><Relationship Id="rId24" Type="http://schemas.openxmlformats.org/officeDocument/2006/relationships/audio" Target="../media/media12.wav"/><Relationship Id="rId40" Type="http://schemas.openxmlformats.org/officeDocument/2006/relationships/audio" Target="../media/media20.wav"/><Relationship Id="rId45" Type="http://schemas.microsoft.com/office/2007/relationships/media" Target="../media/media23.wav"/><Relationship Id="rId66" Type="http://schemas.openxmlformats.org/officeDocument/2006/relationships/customXml" Target="../ink/ink23.xml"/><Relationship Id="rId87" Type="http://schemas.openxmlformats.org/officeDocument/2006/relationships/image" Target="../media/image23.png"/><Relationship Id="rId61" Type="http://schemas.openxmlformats.org/officeDocument/2006/relationships/image" Target="../media/image100.png"/><Relationship Id="rId82" Type="http://schemas.openxmlformats.org/officeDocument/2006/relationships/customXml" Target="../ink/ink31.xml"/><Relationship Id="rId19" Type="http://schemas.microsoft.com/office/2007/relationships/media" Target="../media/media10.wav"/><Relationship Id="rId14" Type="http://schemas.openxmlformats.org/officeDocument/2006/relationships/audio" Target="../media/media7.wav"/><Relationship Id="rId30" Type="http://schemas.openxmlformats.org/officeDocument/2006/relationships/audio" Target="../media/media15.wav"/><Relationship Id="rId35" Type="http://schemas.microsoft.com/office/2007/relationships/media" Target="../media/media18.wav"/><Relationship Id="rId56" Type="http://schemas.openxmlformats.org/officeDocument/2006/relationships/customXml" Target="../ink/ink18.xml"/><Relationship Id="rId77" Type="http://schemas.openxmlformats.org/officeDocument/2006/relationships/image" Target="../media/image18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0.png"/><Relationship Id="rId727" Type="http://schemas.openxmlformats.org/officeDocument/2006/relationships/customXml" Target="../ink/ink134.xml"/><Relationship Id="rId21" Type="http://schemas.microsoft.com/office/2007/relationships/media" Target="../media/media10.wav"/><Relationship Id="rId159" Type="http://schemas.openxmlformats.org/officeDocument/2006/relationships/image" Target="../media/image30.png"/><Relationship Id="rId324" Type="http://schemas.openxmlformats.org/officeDocument/2006/relationships/customXml" Target="../ink/ink121.xml"/><Relationship Id="rId170" Type="http://schemas.openxmlformats.org/officeDocument/2006/relationships/customXml" Target="../ink/ink68.xml"/><Relationship Id="rId191" Type="http://schemas.openxmlformats.org/officeDocument/2006/relationships/image" Target="../media/image46.png"/><Relationship Id="rId226" Type="http://schemas.openxmlformats.org/officeDocument/2006/relationships/customXml" Target="../ink/ink85.xml"/><Relationship Id="rId268" Type="http://schemas.openxmlformats.org/officeDocument/2006/relationships/customXml" Target="../ink/ink100.xml"/><Relationship Id="rId289" Type="http://schemas.openxmlformats.org/officeDocument/2006/relationships/image" Target="../media/image95.png"/><Relationship Id="rId759" Type="http://schemas.openxmlformats.org/officeDocument/2006/relationships/customXml" Target="../ink/ink146.xml"/><Relationship Id="rId11" Type="http://schemas.microsoft.com/office/2007/relationships/media" Target="../media/media5.wav"/><Relationship Id="rId32" Type="http://schemas.openxmlformats.org/officeDocument/2006/relationships/audio" Target="../media/media15.wav"/><Relationship Id="rId128" Type="http://schemas.openxmlformats.org/officeDocument/2006/relationships/customXml" Target="../ink/ink47.xml"/><Relationship Id="rId149" Type="http://schemas.openxmlformats.org/officeDocument/2006/relationships/image" Target="../media/image250.png"/><Relationship Id="rId314" Type="http://schemas.openxmlformats.org/officeDocument/2006/relationships/customXml" Target="../ink/ink116.xml"/><Relationship Id="rId335" Type="http://schemas.openxmlformats.org/officeDocument/2006/relationships/image" Target="../media/image121.png"/><Relationship Id="rId5" Type="http://schemas.microsoft.com/office/2007/relationships/media" Target="../media/media2.wav"/><Relationship Id="rId160" Type="http://schemas.openxmlformats.org/officeDocument/2006/relationships/customXml" Target="../ink/ink63.xml"/><Relationship Id="rId181" Type="http://schemas.openxmlformats.org/officeDocument/2006/relationships/image" Target="../media/image41.png"/><Relationship Id="rId237" Type="http://schemas.openxmlformats.org/officeDocument/2006/relationships/image" Target="../media/image69.png"/><Relationship Id="rId258" Type="http://schemas.openxmlformats.org/officeDocument/2006/relationships/customXml" Target="../ink/ink98.xml"/><Relationship Id="rId279" Type="http://schemas.openxmlformats.org/officeDocument/2006/relationships/image" Target="../media/image90.png"/><Relationship Id="rId728" Type="http://schemas.openxmlformats.org/officeDocument/2006/relationships/image" Target="../media/image314.png"/><Relationship Id="rId22" Type="http://schemas.openxmlformats.org/officeDocument/2006/relationships/audio" Target="../media/media10.wav"/><Relationship Id="rId43" Type="http://schemas.microsoft.com/office/2007/relationships/media" Target="../media/media21.wav"/><Relationship Id="rId118" Type="http://schemas.openxmlformats.org/officeDocument/2006/relationships/customXml" Target="../ink/ink42.xml"/><Relationship Id="rId139" Type="http://schemas.openxmlformats.org/officeDocument/2006/relationships/image" Target="../media/image200.png"/><Relationship Id="rId290" Type="http://schemas.openxmlformats.org/officeDocument/2006/relationships/customXml" Target="../ink/ink111.xml"/><Relationship Id="rId325" Type="http://schemas.openxmlformats.org/officeDocument/2006/relationships/image" Target="../media/image73.png"/><Relationship Id="rId346" Type="http://schemas.openxmlformats.org/officeDocument/2006/relationships/customXml" Target="../ink/ink132.xml"/><Relationship Id="rId760" Type="http://schemas.openxmlformats.org/officeDocument/2006/relationships/image" Target="../media/image51.png"/><Relationship Id="rId150" Type="http://schemas.openxmlformats.org/officeDocument/2006/relationships/customXml" Target="../ink/ink58.xml"/><Relationship Id="rId171" Type="http://schemas.openxmlformats.org/officeDocument/2006/relationships/image" Target="../media/image36.png"/><Relationship Id="rId192" Type="http://schemas.openxmlformats.org/officeDocument/2006/relationships/customXml" Target="../ink/ink79.xml"/><Relationship Id="rId227" Type="http://schemas.openxmlformats.org/officeDocument/2006/relationships/image" Target="../media/image64.png"/><Relationship Id="rId269" Type="http://schemas.openxmlformats.org/officeDocument/2006/relationships/image" Target="../media/image85.png"/><Relationship Id="rId12" Type="http://schemas.openxmlformats.org/officeDocument/2006/relationships/audio" Target="../media/media5.wav"/><Relationship Id="rId33" Type="http://schemas.microsoft.com/office/2007/relationships/media" Target="../media/media16.wav"/><Relationship Id="rId129" Type="http://schemas.openxmlformats.org/officeDocument/2006/relationships/image" Target="../media/image150.png"/><Relationship Id="rId280" Type="http://schemas.openxmlformats.org/officeDocument/2006/relationships/customXml" Target="../ink/ink106.xml"/><Relationship Id="rId315" Type="http://schemas.openxmlformats.org/officeDocument/2006/relationships/image" Target="../media/image108.png"/><Relationship Id="rId336" Type="http://schemas.openxmlformats.org/officeDocument/2006/relationships/customXml" Target="../ink/ink127.xml"/><Relationship Id="rId140" Type="http://schemas.openxmlformats.org/officeDocument/2006/relationships/customXml" Target="../ink/ink53.xml"/><Relationship Id="rId161" Type="http://schemas.openxmlformats.org/officeDocument/2006/relationships/image" Target="../media/image31.png"/><Relationship Id="rId182" Type="http://schemas.openxmlformats.org/officeDocument/2006/relationships/customXml" Target="../ink/ink74.xml"/><Relationship Id="rId6" Type="http://schemas.openxmlformats.org/officeDocument/2006/relationships/audio" Target="../media/media2.wav"/><Relationship Id="rId238" Type="http://schemas.openxmlformats.org/officeDocument/2006/relationships/customXml" Target="../ink/ink91.xml"/><Relationship Id="rId729" Type="http://schemas.openxmlformats.org/officeDocument/2006/relationships/customXml" Target="../ink/ink135.xml"/><Relationship Id="rId23" Type="http://schemas.microsoft.com/office/2007/relationships/media" Target="../media/media11.wav"/><Relationship Id="rId119" Type="http://schemas.openxmlformats.org/officeDocument/2006/relationships/image" Target="../media/image1010.png"/><Relationship Id="rId270" Type="http://schemas.openxmlformats.org/officeDocument/2006/relationships/customXml" Target="../ink/ink101.xml"/><Relationship Id="rId305" Type="http://schemas.openxmlformats.org/officeDocument/2006/relationships/image" Target="../media/image103.png"/><Relationship Id="rId326" Type="http://schemas.openxmlformats.org/officeDocument/2006/relationships/customXml" Target="../ink/ink122.xml"/><Relationship Id="rId44" Type="http://schemas.openxmlformats.org/officeDocument/2006/relationships/audio" Target="../media/media21.wav"/><Relationship Id="rId130" Type="http://schemas.openxmlformats.org/officeDocument/2006/relationships/customXml" Target="../ink/ink48.xml"/><Relationship Id="rId151" Type="http://schemas.openxmlformats.org/officeDocument/2006/relationships/image" Target="../media/image260.png"/><Relationship Id="rId761" Type="http://schemas.openxmlformats.org/officeDocument/2006/relationships/customXml" Target="../ink/ink147.xml"/><Relationship Id="rId172" Type="http://schemas.openxmlformats.org/officeDocument/2006/relationships/customXml" Target="../ink/ink69.xml"/><Relationship Id="rId193" Type="http://schemas.openxmlformats.org/officeDocument/2006/relationships/image" Target="../media/image47.png"/><Relationship Id="rId228" Type="http://schemas.openxmlformats.org/officeDocument/2006/relationships/customXml" Target="../ink/ink86.xml"/><Relationship Id="rId13" Type="http://schemas.microsoft.com/office/2007/relationships/media" Target="../media/media6.wav"/><Relationship Id="rId109" Type="http://schemas.openxmlformats.org/officeDocument/2006/relationships/image" Target="../media/image510.png"/><Relationship Id="rId281" Type="http://schemas.openxmlformats.org/officeDocument/2006/relationships/image" Target="../media/image91.png"/><Relationship Id="rId316" Type="http://schemas.openxmlformats.org/officeDocument/2006/relationships/customXml" Target="../ink/ink117.xml"/><Relationship Id="rId337" Type="http://schemas.openxmlformats.org/officeDocument/2006/relationships/image" Target="../media/image131.png"/><Relationship Id="rId34" Type="http://schemas.openxmlformats.org/officeDocument/2006/relationships/audio" Target="../media/media16.wav"/><Relationship Id="rId120" Type="http://schemas.openxmlformats.org/officeDocument/2006/relationships/customXml" Target="../ink/ink43.xml"/><Relationship Id="rId141" Type="http://schemas.openxmlformats.org/officeDocument/2006/relationships/image" Target="../media/image210.png"/><Relationship Id="rId730" Type="http://schemas.openxmlformats.org/officeDocument/2006/relationships/customXml" Target="../ink/ink136.xml"/><Relationship Id="rId7" Type="http://schemas.microsoft.com/office/2007/relationships/media" Target="../media/media3.wav"/><Relationship Id="rId162" Type="http://schemas.openxmlformats.org/officeDocument/2006/relationships/customXml" Target="../ink/ink64.xml"/><Relationship Id="rId183" Type="http://schemas.openxmlformats.org/officeDocument/2006/relationships/image" Target="../media/image42.png"/><Relationship Id="rId239" Type="http://schemas.openxmlformats.org/officeDocument/2006/relationships/image" Target="../media/image70.png"/><Relationship Id="rId271" Type="http://schemas.openxmlformats.org/officeDocument/2006/relationships/image" Target="../media/image86.png"/><Relationship Id="rId306" Type="http://schemas.openxmlformats.org/officeDocument/2006/relationships/customXml" Target="../ink/ink112.xml"/><Relationship Id="rId24" Type="http://schemas.openxmlformats.org/officeDocument/2006/relationships/audio" Target="../media/media11.wav"/><Relationship Id="rId45" Type="http://schemas.microsoft.com/office/2007/relationships/media" Target="../media/media22.wav"/><Relationship Id="rId110" Type="http://schemas.openxmlformats.org/officeDocument/2006/relationships/customXml" Target="../ink/ink38.xml"/><Relationship Id="rId131" Type="http://schemas.openxmlformats.org/officeDocument/2006/relationships/image" Target="../media/image160.png"/><Relationship Id="rId327" Type="http://schemas.openxmlformats.org/officeDocument/2006/relationships/image" Target="../media/image80.png"/><Relationship Id="rId762" Type="http://schemas.openxmlformats.org/officeDocument/2006/relationships/hyperlink" Target="https://creativecommons.org/licenses/by-sa/4.0/" TargetMode="External"/><Relationship Id="rId152" Type="http://schemas.openxmlformats.org/officeDocument/2006/relationships/customXml" Target="../ink/ink59.xml"/><Relationship Id="rId173" Type="http://schemas.openxmlformats.org/officeDocument/2006/relationships/image" Target="../media/image37.png"/><Relationship Id="rId194" Type="http://schemas.openxmlformats.org/officeDocument/2006/relationships/customXml" Target="../ink/ink80.xml"/><Relationship Id="rId229" Type="http://schemas.openxmlformats.org/officeDocument/2006/relationships/image" Target="../media/image65.png"/><Relationship Id="rId240" Type="http://schemas.openxmlformats.org/officeDocument/2006/relationships/customXml" Target="../ink/ink92.xml"/><Relationship Id="rId14" Type="http://schemas.openxmlformats.org/officeDocument/2006/relationships/audio" Target="../media/media6.wav"/><Relationship Id="rId35" Type="http://schemas.microsoft.com/office/2007/relationships/media" Target="../media/media17.wav"/><Relationship Id="rId282" Type="http://schemas.openxmlformats.org/officeDocument/2006/relationships/customXml" Target="../ink/ink107.xml"/><Relationship Id="rId317" Type="http://schemas.openxmlformats.org/officeDocument/2006/relationships/image" Target="../media/image109.png"/><Relationship Id="rId338" Type="http://schemas.openxmlformats.org/officeDocument/2006/relationships/customXml" Target="../ink/ink128.xml"/><Relationship Id="rId731" Type="http://schemas.openxmlformats.org/officeDocument/2006/relationships/customXml" Target="../ink/ink137.xml"/><Relationship Id="rId8" Type="http://schemas.openxmlformats.org/officeDocument/2006/relationships/audio" Target="../media/media3.wav"/><Relationship Id="rId121" Type="http://schemas.openxmlformats.org/officeDocument/2006/relationships/image" Target="../media/image118.png"/><Relationship Id="rId142" Type="http://schemas.openxmlformats.org/officeDocument/2006/relationships/customXml" Target="../ink/ink54.xml"/><Relationship Id="rId163" Type="http://schemas.openxmlformats.org/officeDocument/2006/relationships/image" Target="../media/image32.png"/><Relationship Id="rId184" Type="http://schemas.openxmlformats.org/officeDocument/2006/relationships/customXml" Target="../ink/ink75.xml"/><Relationship Id="rId230" Type="http://schemas.openxmlformats.org/officeDocument/2006/relationships/customXml" Target="../ink/ink87.xml"/><Relationship Id="rId251" Type="http://schemas.openxmlformats.org/officeDocument/2006/relationships/image" Target="../media/image76.png"/><Relationship Id="rId25" Type="http://schemas.microsoft.com/office/2007/relationships/media" Target="../media/media12.wav"/><Relationship Id="rId46" Type="http://schemas.openxmlformats.org/officeDocument/2006/relationships/audio" Target="../media/media22.wav"/><Relationship Id="rId272" Type="http://schemas.openxmlformats.org/officeDocument/2006/relationships/customXml" Target="../ink/ink102.xml"/><Relationship Id="rId307" Type="http://schemas.openxmlformats.org/officeDocument/2006/relationships/image" Target="../media/image104.png"/><Relationship Id="rId328" Type="http://schemas.openxmlformats.org/officeDocument/2006/relationships/customXml" Target="../ink/ink123.xml"/><Relationship Id="rId763" Type="http://schemas.openxmlformats.org/officeDocument/2006/relationships/image" Target="../media/image4.png"/><Relationship Id="rId111" Type="http://schemas.openxmlformats.org/officeDocument/2006/relationships/image" Target="../media/image610.png"/><Relationship Id="rId132" Type="http://schemas.openxmlformats.org/officeDocument/2006/relationships/customXml" Target="../ink/ink49.xml"/><Relationship Id="rId153" Type="http://schemas.openxmlformats.org/officeDocument/2006/relationships/image" Target="../media/image270.png"/><Relationship Id="rId174" Type="http://schemas.openxmlformats.org/officeDocument/2006/relationships/customXml" Target="../ink/ink70.xml"/><Relationship Id="rId195" Type="http://schemas.openxmlformats.org/officeDocument/2006/relationships/image" Target="../media/image48.png"/><Relationship Id="rId241" Type="http://schemas.openxmlformats.org/officeDocument/2006/relationships/image" Target="../media/image71.png"/><Relationship Id="rId15" Type="http://schemas.microsoft.com/office/2007/relationships/media" Target="../media/media7.wav"/><Relationship Id="rId36" Type="http://schemas.openxmlformats.org/officeDocument/2006/relationships/audio" Target="../media/media17.wav"/><Relationship Id="rId283" Type="http://schemas.openxmlformats.org/officeDocument/2006/relationships/image" Target="../media/image92.png"/><Relationship Id="rId318" Type="http://schemas.openxmlformats.org/officeDocument/2006/relationships/customXml" Target="../ink/ink118.xml"/><Relationship Id="rId339" Type="http://schemas.openxmlformats.org/officeDocument/2006/relationships/image" Target="../media/image141.png"/><Relationship Id="rId732" Type="http://schemas.openxmlformats.org/officeDocument/2006/relationships/customXml" Target="../ink/ink138.xml"/><Relationship Id="rId122" Type="http://schemas.openxmlformats.org/officeDocument/2006/relationships/customXml" Target="../ink/ink44.xml"/><Relationship Id="rId143" Type="http://schemas.openxmlformats.org/officeDocument/2006/relationships/image" Target="../media/image220.png"/><Relationship Id="rId164" Type="http://schemas.openxmlformats.org/officeDocument/2006/relationships/customXml" Target="../ink/ink65.xml"/><Relationship Id="rId185" Type="http://schemas.openxmlformats.org/officeDocument/2006/relationships/image" Target="../media/image43.png"/><Relationship Id="rId9" Type="http://schemas.microsoft.com/office/2007/relationships/media" Target="../media/media4.wav"/><Relationship Id="rId26" Type="http://schemas.openxmlformats.org/officeDocument/2006/relationships/audio" Target="../media/media12.wav"/><Relationship Id="rId231" Type="http://schemas.openxmlformats.org/officeDocument/2006/relationships/image" Target="../media/image66.png"/><Relationship Id="rId252" Type="http://schemas.openxmlformats.org/officeDocument/2006/relationships/customXml" Target="../ink/ink95.xml"/><Relationship Id="rId273" Type="http://schemas.openxmlformats.org/officeDocument/2006/relationships/image" Target="../media/image87.png"/><Relationship Id="rId308" Type="http://schemas.openxmlformats.org/officeDocument/2006/relationships/customXml" Target="../ink/ink113.xml"/><Relationship Id="rId329" Type="http://schemas.openxmlformats.org/officeDocument/2006/relationships/image" Target="../media/image96.png"/><Relationship Id="rId47" Type="http://schemas.openxmlformats.org/officeDocument/2006/relationships/slideLayout" Target="../slideLayouts/slideLayout2.xml"/><Relationship Id="rId112" Type="http://schemas.openxmlformats.org/officeDocument/2006/relationships/customXml" Target="../ink/ink39.xml"/><Relationship Id="rId133" Type="http://schemas.openxmlformats.org/officeDocument/2006/relationships/image" Target="../media/image1710.png"/><Relationship Id="rId154" Type="http://schemas.openxmlformats.org/officeDocument/2006/relationships/customXml" Target="../ink/ink60.xml"/><Relationship Id="rId175" Type="http://schemas.openxmlformats.org/officeDocument/2006/relationships/image" Target="../media/image38.png"/><Relationship Id="rId340" Type="http://schemas.openxmlformats.org/officeDocument/2006/relationships/customXml" Target="../ink/ink129.xml"/><Relationship Id="rId196" Type="http://schemas.openxmlformats.org/officeDocument/2006/relationships/customXml" Target="../ink/ink81.xml"/><Relationship Id="rId200" Type="http://schemas.openxmlformats.org/officeDocument/2006/relationships/customXml" Target="../ink/ink83.xml"/><Relationship Id="rId16" Type="http://schemas.openxmlformats.org/officeDocument/2006/relationships/audio" Target="../media/media7.wav"/><Relationship Id="rId242" Type="http://schemas.openxmlformats.org/officeDocument/2006/relationships/customXml" Target="../ink/ink93.xml"/><Relationship Id="rId284" Type="http://schemas.openxmlformats.org/officeDocument/2006/relationships/customXml" Target="../ink/ink108.xml"/><Relationship Id="rId319" Type="http://schemas.openxmlformats.org/officeDocument/2006/relationships/image" Target="../media/image110.png"/><Relationship Id="rId37" Type="http://schemas.microsoft.com/office/2007/relationships/media" Target="../media/media18.wav"/><Relationship Id="rId123" Type="http://schemas.openxmlformats.org/officeDocument/2006/relationships/image" Target="../media/image120.png"/><Relationship Id="rId144" Type="http://schemas.openxmlformats.org/officeDocument/2006/relationships/customXml" Target="../ink/ink55.xml"/><Relationship Id="rId330" Type="http://schemas.openxmlformats.org/officeDocument/2006/relationships/customXml" Target="../ink/ink124.xml"/><Relationship Id="rId733" Type="http://schemas.openxmlformats.org/officeDocument/2006/relationships/customXml" Target="../ink/ink139.xml"/><Relationship Id="rId754" Type="http://schemas.openxmlformats.org/officeDocument/2006/relationships/image" Target="../media/image327.png"/><Relationship Id="rId165" Type="http://schemas.openxmlformats.org/officeDocument/2006/relationships/image" Target="../media/image33.png"/><Relationship Id="rId186" Type="http://schemas.openxmlformats.org/officeDocument/2006/relationships/customXml" Target="../ink/ink76.xml"/><Relationship Id="rId232" Type="http://schemas.openxmlformats.org/officeDocument/2006/relationships/customXml" Target="../ink/ink88.xml"/><Relationship Id="rId253" Type="http://schemas.openxmlformats.org/officeDocument/2006/relationships/image" Target="../media/image77.png"/><Relationship Id="rId274" Type="http://schemas.openxmlformats.org/officeDocument/2006/relationships/customXml" Target="../ink/ink103.xml"/><Relationship Id="rId309" Type="http://schemas.openxmlformats.org/officeDocument/2006/relationships/image" Target="../media/image105.png"/><Relationship Id="rId27" Type="http://schemas.microsoft.com/office/2007/relationships/media" Target="../media/media13.wav"/><Relationship Id="rId48" Type="http://schemas.openxmlformats.org/officeDocument/2006/relationships/image" Target="../media/image1.png"/><Relationship Id="rId113" Type="http://schemas.openxmlformats.org/officeDocument/2006/relationships/image" Target="../media/image710.png"/><Relationship Id="rId134" Type="http://schemas.openxmlformats.org/officeDocument/2006/relationships/customXml" Target="../ink/ink50.xml"/><Relationship Id="rId320" Type="http://schemas.openxmlformats.org/officeDocument/2006/relationships/customXml" Target="../ink/ink119.xml"/><Relationship Id="rId155" Type="http://schemas.openxmlformats.org/officeDocument/2006/relationships/image" Target="../media/image28.png"/><Relationship Id="rId176" Type="http://schemas.openxmlformats.org/officeDocument/2006/relationships/customXml" Target="../ink/ink71.xml"/><Relationship Id="rId197" Type="http://schemas.openxmlformats.org/officeDocument/2006/relationships/image" Target="../media/image49.png"/><Relationship Id="rId341" Type="http://schemas.openxmlformats.org/officeDocument/2006/relationships/image" Target="../media/image151.png"/><Relationship Id="rId243" Type="http://schemas.openxmlformats.org/officeDocument/2006/relationships/image" Target="../media/image72.png"/><Relationship Id="rId285" Type="http://schemas.openxmlformats.org/officeDocument/2006/relationships/image" Target="../media/image93.png"/><Relationship Id="rId17" Type="http://schemas.microsoft.com/office/2007/relationships/media" Target="../media/media8.wav"/><Relationship Id="rId38" Type="http://schemas.openxmlformats.org/officeDocument/2006/relationships/audio" Target="../media/media18.wav"/><Relationship Id="rId124" Type="http://schemas.openxmlformats.org/officeDocument/2006/relationships/customXml" Target="../ink/ink45.xml"/><Relationship Id="rId310" Type="http://schemas.openxmlformats.org/officeDocument/2006/relationships/customXml" Target="../ink/ink114.xml"/><Relationship Id="rId734" Type="http://schemas.openxmlformats.org/officeDocument/2006/relationships/customXml" Target="../ink/ink140.xml"/><Relationship Id="rId755" Type="http://schemas.openxmlformats.org/officeDocument/2006/relationships/customXml" Target="../ink/ink144.xml"/><Relationship Id="rId145" Type="http://schemas.openxmlformats.org/officeDocument/2006/relationships/image" Target="../media/image230.png"/><Relationship Id="rId166" Type="http://schemas.openxmlformats.org/officeDocument/2006/relationships/customXml" Target="../ink/ink66.xml"/><Relationship Id="rId187" Type="http://schemas.openxmlformats.org/officeDocument/2006/relationships/image" Target="../media/image44.png"/><Relationship Id="rId331" Type="http://schemas.openxmlformats.org/officeDocument/2006/relationships/image" Target="../media/image100.png"/><Relationship Id="rId1" Type="http://schemas.microsoft.com/office/2007/relationships/media" Target="../media/media1.wav"/><Relationship Id="rId233" Type="http://schemas.openxmlformats.org/officeDocument/2006/relationships/image" Target="../media/image67.png"/><Relationship Id="rId254" Type="http://schemas.openxmlformats.org/officeDocument/2006/relationships/customXml" Target="../ink/ink96.xml"/><Relationship Id="rId28" Type="http://schemas.openxmlformats.org/officeDocument/2006/relationships/audio" Target="../media/media13.wav"/><Relationship Id="rId49" Type="http://schemas.openxmlformats.org/officeDocument/2006/relationships/image" Target="../media/image19.png"/><Relationship Id="rId114" Type="http://schemas.openxmlformats.org/officeDocument/2006/relationships/customXml" Target="../ink/ink40.xml"/><Relationship Id="rId275" Type="http://schemas.openxmlformats.org/officeDocument/2006/relationships/image" Target="../media/image88.png"/><Relationship Id="rId724" Type="http://schemas.openxmlformats.org/officeDocument/2006/relationships/image" Target="../media/image312.png"/><Relationship Id="rId135" Type="http://schemas.openxmlformats.org/officeDocument/2006/relationships/image" Target="../media/image180.png"/><Relationship Id="rId156" Type="http://schemas.openxmlformats.org/officeDocument/2006/relationships/customXml" Target="../ink/ink61.xml"/><Relationship Id="rId177" Type="http://schemas.openxmlformats.org/officeDocument/2006/relationships/image" Target="../media/image39.png"/><Relationship Id="rId198" Type="http://schemas.openxmlformats.org/officeDocument/2006/relationships/customXml" Target="../ink/ink82.xml"/><Relationship Id="rId321" Type="http://schemas.openxmlformats.org/officeDocument/2006/relationships/image" Target="../media/image111.png"/><Relationship Id="rId342" Type="http://schemas.openxmlformats.org/officeDocument/2006/relationships/customXml" Target="../ink/ink130.xml"/><Relationship Id="rId223" Type="http://schemas.openxmlformats.org/officeDocument/2006/relationships/image" Target="../media/image62.png"/><Relationship Id="rId244" Type="http://schemas.openxmlformats.org/officeDocument/2006/relationships/customXml" Target="../ink/ink94.xml"/><Relationship Id="rId18" Type="http://schemas.openxmlformats.org/officeDocument/2006/relationships/audio" Target="../media/media8.wav"/><Relationship Id="rId39" Type="http://schemas.microsoft.com/office/2007/relationships/media" Target="../media/media19.wav"/><Relationship Id="rId265" Type="http://schemas.openxmlformats.org/officeDocument/2006/relationships/image" Target="../media/image83.png"/><Relationship Id="rId286" Type="http://schemas.openxmlformats.org/officeDocument/2006/relationships/customXml" Target="../ink/ink109.xml"/><Relationship Id="rId735" Type="http://schemas.openxmlformats.org/officeDocument/2006/relationships/customXml" Target="../ink/ink141.xml"/><Relationship Id="rId756" Type="http://schemas.openxmlformats.org/officeDocument/2006/relationships/image" Target="../media/image328.png"/><Relationship Id="rId50" Type="http://schemas.openxmlformats.org/officeDocument/2006/relationships/customXml" Target="../ink/ink37.xml"/><Relationship Id="rId125" Type="http://schemas.openxmlformats.org/officeDocument/2006/relationships/image" Target="../media/image130.png"/><Relationship Id="rId146" Type="http://schemas.openxmlformats.org/officeDocument/2006/relationships/customXml" Target="../ink/ink56.xml"/><Relationship Id="rId167" Type="http://schemas.openxmlformats.org/officeDocument/2006/relationships/image" Target="../media/image34.png"/><Relationship Id="rId188" Type="http://schemas.openxmlformats.org/officeDocument/2006/relationships/customXml" Target="../ink/ink77.xml"/><Relationship Id="rId311" Type="http://schemas.openxmlformats.org/officeDocument/2006/relationships/image" Target="../media/image106.png"/><Relationship Id="rId332" Type="http://schemas.openxmlformats.org/officeDocument/2006/relationships/customXml" Target="../ink/ink125.xml"/><Relationship Id="rId234" Type="http://schemas.openxmlformats.org/officeDocument/2006/relationships/customXml" Target="../ink/ink89.xml"/><Relationship Id="rId2" Type="http://schemas.openxmlformats.org/officeDocument/2006/relationships/audio" Target="../media/media1.wav"/><Relationship Id="rId29" Type="http://schemas.microsoft.com/office/2007/relationships/media" Target="../media/media14.wav"/><Relationship Id="rId255" Type="http://schemas.openxmlformats.org/officeDocument/2006/relationships/image" Target="../media/image78.png"/><Relationship Id="rId276" Type="http://schemas.openxmlformats.org/officeDocument/2006/relationships/customXml" Target="../ink/ink104.xml"/><Relationship Id="rId725" Type="http://schemas.openxmlformats.org/officeDocument/2006/relationships/customXml" Target="../ink/ink133.xml"/><Relationship Id="rId40" Type="http://schemas.openxmlformats.org/officeDocument/2006/relationships/audio" Target="../media/media19.wav"/><Relationship Id="rId115" Type="http://schemas.openxmlformats.org/officeDocument/2006/relationships/image" Target="../media/image810.png"/><Relationship Id="rId136" Type="http://schemas.openxmlformats.org/officeDocument/2006/relationships/customXml" Target="../ink/ink51.xml"/><Relationship Id="rId157" Type="http://schemas.openxmlformats.org/officeDocument/2006/relationships/image" Target="../media/image29.png"/><Relationship Id="rId178" Type="http://schemas.openxmlformats.org/officeDocument/2006/relationships/customXml" Target="../ink/ink72.xml"/><Relationship Id="rId322" Type="http://schemas.openxmlformats.org/officeDocument/2006/relationships/customXml" Target="../ink/ink120.xml"/><Relationship Id="rId343" Type="http://schemas.openxmlformats.org/officeDocument/2006/relationships/image" Target="../media/image161.png"/><Relationship Id="rId199" Type="http://schemas.openxmlformats.org/officeDocument/2006/relationships/image" Target="../media/image50.png"/><Relationship Id="rId19" Type="http://schemas.microsoft.com/office/2007/relationships/media" Target="../media/media9.wav"/><Relationship Id="rId224" Type="http://schemas.openxmlformats.org/officeDocument/2006/relationships/customXml" Target="../ink/ink84.xml"/><Relationship Id="rId266" Type="http://schemas.openxmlformats.org/officeDocument/2006/relationships/customXml" Target="../ink/ink99.xml"/><Relationship Id="rId287" Type="http://schemas.openxmlformats.org/officeDocument/2006/relationships/image" Target="../media/image94.png"/><Relationship Id="rId736" Type="http://schemas.openxmlformats.org/officeDocument/2006/relationships/customXml" Target="../ink/ink142.xml"/><Relationship Id="rId30" Type="http://schemas.openxmlformats.org/officeDocument/2006/relationships/audio" Target="../media/media14.wav"/><Relationship Id="rId126" Type="http://schemas.openxmlformats.org/officeDocument/2006/relationships/customXml" Target="../ink/ink46.xml"/><Relationship Id="rId147" Type="http://schemas.openxmlformats.org/officeDocument/2006/relationships/image" Target="../media/image240.png"/><Relationship Id="rId168" Type="http://schemas.openxmlformats.org/officeDocument/2006/relationships/customXml" Target="../ink/ink67.xml"/><Relationship Id="rId312" Type="http://schemas.openxmlformats.org/officeDocument/2006/relationships/customXml" Target="../ink/ink115.xml"/><Relationship Id="rId333" Type="http://schemas.openxmlformats.org/officeDocument/2006/relationships/image" Target="../media/image112.png"/><Relationship Id="rId757" Type="http://schemas.openxmlformats.org/officeDocument/2006/relationships/customXml" Target="../ink/ink145.xml"/><Relationship Id="rId189" Type="http://schemas.openxmlformats.org/officeDocument/2006/relationships/image" Target="../media/image45.png"/><Relationship Id="rId3" Type="http://schemas.microsoft.com/office/2007/relationships/media" Target="../media/media23.wav"/><Relationship Id="rId235" Type="http://schemas.openxmlformats.org/officeDocument/2006/relationships/image" Target="../media/image68.png"/><Relationship Id="rId256" Type="http://schemas.openxmlformats.org/officeDocument/2006/relationships/customXml" Target="../ink/ink97.xml"/><Relationship Id="rId277" Type="http://schemas.openxmlformats.org/officeDocument/2006/relationships/image" Target="../media/image89.png"/><Relationship Id="rId116" Type="http://schemas.openxmlformats.org/officeDocument/2006/relationships/customXml" Target="../ink/ink41.xml"/><Relationship Id="rId137" Type="http://schemas.openxmlformats.org/officeDocument/2006/relationships/image" Target="../media/image190.png"/><Relationship Id="rId158" Type="http://schemas.openxmlformats.org/officeDocument/2006/relationships/customXml" Target="../ink/ink62.xml"/><Relationship Id="rId323" Type="http://schemas.openxmlformats.org/officeDocument/2006/relationships/image" Target="../media/image60.png"/><Relationship Id="rId344" Type="http://schemas.openxmlformats.org/officeDocument/2006/relationships/customXml" Target="../ink/ink131.xml"/><Relationship Id="rId726" Type="http://schemas.openxmlformats.org/officeDocument/2006/relationships/image" Target="../media/image313.png"/><Relationship Id="rId20" Type="http://schemas.openxmlformats.org/officeDocument/2006/relationships/audio" Target="../media/media9.wav"/><Relationship Id="rId41" Type="http://schemas.microsoft.com/office/2007/relationships/media" Target="../media/media20.wav"/><Relationship Id="rId179" Type="http://schemas.openxmlformats.org/officeDocument/2006/relationships/image" Target="../media/image40.png"/><Relationship Id="rId190" Type="http://schemas.openxmlformats.org/officeDocument/2006/relationships/customXml" Target="../ink/ink78.xml"/><Relationship Id="rId225" Type="http://schemas.openxmlformats.org/officeDocument/2006/relationships/image" Target="../media/image63.png"/><Relationship Id="rId267" Type="http://schemas.openxmlformats.org/officeDocument/2006/relationships/image" Target="../media/image84.png"/><Relationship Id="rId288" Type="http://schemas.openxmlformats.org/officeDocument/2006/relationships/customXml" Target="../ink/ink110.xml"/><Relationship Id="rId127" Type="http://schemas.openxmlformats.org/officeDocument/2006/relationships/image" Target="../media/image140.png"/><Relationship Id="rId313" Type="http://schemas.openxmlformats.org/officeDocument/2006/relationships/image" Target="../media/image107.png"/><Relationship Id="rId737" Type="http://schemas.openxmlformats.org/officeDocument/2006/relationships/customXml" Target="../ink/ink143.xml"/><Relationship Id="rId758" Type="http://schemas.openxmlformats.org/officeDocument/2006/relationships/image" Target="../media/image329.png"/><Relationship Id="rId10" Type="http://schemas.openxmlformats.org/officeDocument/2006/relationships/audio" Target="../media/media4.wav"/><Relationship Id="rId31" Type="http://schemas.microsoft.com/office/2007/relationships/media" Target="../media/media15.wav"/><Relationship Id="rId148" Type="http://schemas.openxmlformats.org/officeDocument/2006/relationships/customXml" Target="../ink/ink57.xml"/><Relationship Id="rId169" Type="http://schemas.openxmlformats.org/officeDocument/2006/relationships/image" Target="../media/image35.png"/><Relationship Id="rId334" Type="http://schemas.openxmlformats.org/officeDocument/2006/relationships/customXml" Target="../ink/ink126.xml"/><Relationship Id="rId4" Type="http://schemas.openxmlformats.org/officeDocument/2006/relationships/audio" Target="../media/media23.wav"/><Relationship Id="rId180" Type="http://schemas.openxmlformats.org/officeDocument/2006/relationships/customXml" Target="../ink/ink73.xml"/><Relationship Id="rId236" Type="http://schemas.openxmlformats.org/officeDocument/2006/relationships/customXml" Target="../ink/ink90.xml"/><Relationship Id="rId257" Type="http://schemas.openxmlformats.org/officeDocument/2006/relationships/image" Target="../media/image79.png"/><Relationship Id="rId278" Type="http://schemas.openxmlformats.org/officeDocument/2006/relationships/customXml" Target="../ink/ink105.xml"/><Relationship Id="rId42" Type="http://schemas.openxmlformats.org/officeDocument/2006/relationships/audio" Target="../media/media20.wav"/><Relationship Id="rId138" Type="http://schemas.openxmlformats.org/officeDocument/2006/relationships/customXml" Target="../ink/ink52.xml"/><Relationship Id="rId345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61F4-969E-4C7E-8667-C0DCD6C6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41058"/>
            <a:ext cx="10515600" cy="521417"/>
          </a:xfrm>
        </p:spPr>
        <p:txBody>
          <a:bodyPr anchor="t">
            <a:noAutofit/>
          </a:bodyPr>
          <a:lstStyle/>
          <a:p>
            <a:r>
              <a:rPr lang="en-IE" sz="3600" b="1" dirty="0">
                <a:solidFill>
                  <a:srgbClr val="00AA4C"/>
                </a:solidFill>
                <a:latin typeface="+mn-lt"/>
              </a:rPr>
              <a:t>Identifying and Describing Consonants</a:t>
            </a:r>
            <a:endParaRPr lang="en-IE" sz="3600" b="1" dirty="0">
              <a:solidFill>
                <a:srgbClr val="004925"/>
              </a:solidFill>
              <a:latin typeface="+mn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345E74-8442-7C72-3026-93E8A19D4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1" dirty="0">
                <a:solidFill>
                  <a:srgbClr val="00AA4C"/>
                </a:solidFill>
                <a:latin typeface="+mn-lt"/>
              </a:rPr>
              <a:t>Introspective tasks and ear-training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27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>
            <a:extLst>
              <a:ext uri="{FF2B5EF4-FFF2-40B4-BE49-F238E27FC236}">
                <a16:creationId xmlns:a16="http://schemas.microsoft.com/office/drawing/2014/main" id="{D0817851-D1E2-47D2-9433-AC314FC59130}"/>
              </a:ext>
            </a:extLst>
          </p:cNvPr>
          <p:cNvSpPr txBox="1">
            <a:spLocks noChangeArrowheads="1"/>
          </p:cNvSpPr>
          <p:nvPr/>
        </p:nvSpPr>
        <p:spPr>
          <a:xfrm>
            <a:off x="329716" y="776208"/>
            <a:ext cx="3959058" cy="3490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447675" algn="l"/>
              </a:tabLst>
            </a:pPr>
            <a:r>
              <a:rPr lang="en-GB" sz="2200" b="1" dirty="0"/>
              <a:t>Consider the English words below. Practice saying then and decide what consonant sound each contains.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Think about voicing, place, and manner of articulation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Use the pulmonic consonants portion of the IPA chart to choose the best symbol to represent each sound.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7E8D1-1F17-490A-9B65-C84F7699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8" y="1210220"/>
            <a:ext cx="7248525" cy="3051739"/>
          </a:xfrm>
          <a:prstGeom prst="rect">
            <a:avLst/>
          </a:prstGeom>
        </p:spPr>
      </p:pic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401A68E-E908-45D2-80F0-B0B2FAC9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86173"/>
              </p:ext>
            </p:extLst>
          </p:nvPr>
        </p:nvGraphicFramePr>
        <p:xfrm>
          <a:off x="6665686" y="4237130"/>
          <a:ext cx="5164363" cy="21192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32758">
                  <a:extLst>
                    <a:ext uri="{9D8B030D-6E8A-4147-A177-3AD203B41FA5}">
                      <a16:colId xmlns:a16="http://schemas.microsoft.com/office/drawing/2014/main" val="906290545"/>
                    </a:ext>
                  </a:extLst>
                </a:gridCol>
                <a:gridCol w="1032758">
                  <a:extLst>
                    <a:ext uri="{9D8B030D-6E8A-4147-A177-3AD203B41FA5}">
                      <a16:colId xmlns:a16="http://schemas.microsoft.com/office/drawing/2014/main" val="965610823"/>
                    </a:ext>
                  </a:extLst>
                </a:gridCol>
                <a:gridCol w="1032758">
                  <a:extLst>
                    <a:ext uri="{9D8B030D-6E8A-4147-A177-3AD203B41FA5}">
                      <a16:colId xmlns:a16="http://schemas.microsoft.com/office/drawing/2014/main" val="4229312713"/>
                    </a:ext>
                  </a:extLst>
                </a:gridCol>
                <a:gridCol w="1032758">
                  <a:extLst>
                    <a:ext uri="{9D8B030D-6E8A-4147-A177-3AD203B41FA5}">
                      <a16:colId xmlns:a16="http://schemas.microsoft.com/office/drawing/2014/main" val="2051940378"/>
                    </a:ext>
                  </a:extLst>
                </a:gridCol>
                <a:gridCol w="1033331">
                  <a:extLst>
                    <a:ext uri="{9D8B030D-6E8A-4147-A177-3AD203B41FA5}">
                      <a16:colId xmlns:a16="http://schemas.microsoft.com/office/drawing/2014/main" val="1388966733"/>
                    </a:ext>
                  </a:extLst>
                </a:gridCol>
              </a:tblGrid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awry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baby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thaw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ash          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ava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8995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show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you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they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app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ago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507048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seesaw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easy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off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annie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ang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53100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all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it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awk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lie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icky!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51720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asia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 err="1">
                          <a:effectLst/>
                        </a:rPr>
                        <a:t>maam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though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away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day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852627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 err="1">
                          <a:effectLst/>
                        </a:rPr>
                        <a:t>haa</a:t>
                      </a:r>
                      <a:r>
                        <a:rPr lang="en-IE" sz="2000" b="1" dirty="0">
                          <a:effectLst/>
                        </a:rPr>
                        <a:t>!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add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yoyo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pho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ace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30332"/>
                  </a:ext>
                </a:extLst>
              </a:tr>
            </a:tbl>
          </a:graphicData>
        </a:graphic>
      </p:graphicFrame>
      <p:sp>
        <p:nvSpPr>
          <p:cNvPr id="64" name="Rectangle 3">
            <a:extLst>
              <a:ext uri="{FF2B5EF4-FFF2-40B4-BE49-F238E27FC236}">
                <a16:creationId xmlns:a16="http://schemas.microsoft.com/office/drawing/2014/main" id="{A2A0133F-3A13-47E0-9848-E4258E1A84E3}"/>
              </a:ext>
            </a:extLst>
          </p:cNvPr>
          <p:cNvSpPr txBox="1">
            <a:spLocks noChangeArrowheads="1"/>
          </p:cNvSpPr>
          <p:nvPr/>
        </p:nvSpPr>
        <p:spPr>
          <a:xfrm>
            <a:off x="329716" y="4311408"/>
            <a:ext cx="6538444" cy="2272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NOTE: You won’t be able to find </a:t>
            </a:r>
            <a:r>
              <a:rPr lang="en-GB" sz="2200" b="1" u="sng" dirty="0"/>
              <a:t>one</a:t>
            </a:r>
            <a:r>
              <a:rPr lang="en-GB" sz="2200" dirty="0"/>
              <a:t> sound on the chart. Where is it hiding on the full IPA chart? Why?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The consonants in </a:t>
            </a:r>
            <a:r>
              <a:rPr lang="en-GB" sz="2200" b="1" dirty="0"/>
              <a:t>&lt;joy&gt;</a:t>
            </a:r>
            <a:r>
              <a:rPr lang="en-GB" sz="2200" dirty="0"/>
              <a:t> and </a:t>
            </a:r>
            <a:r>
              <a:rPr lang="en-GB" sz="2200" b="1" dirty="0"/>
              <a:t>&lt;Chi&gt;</a:t>
            </a:r>
            <a:r>
              <a:rPr lang="en-GB" sz="2200" dirty="0"/>
              <a:t> are affricates. How should they be transcribed?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>
                <a:solidFill>
                  <a:srgbClr val="0070C0"/>
                </a:solidFill>
              </a:rPr>
              <a:t>Click on the question mark to see the answers. </a:t>
            </a:r>
            <a:r>
              <a:rPr lang="en-GB" sz="22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GB" sz="2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459565-4CF3-4E2C-B3C7-45BE19D84429}"/>
                  </a:ext>
                </a:extLst>
              </p14:cNvPr>
              <p14:cNvContentPartPr/>
              <p14:nvPr/>
            </p14:nvContentPartPr>
            <p14:xfrm>
              <a:off x="7036200" y="4281480"/>
              <a:ext cx="4766760" cy="206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459565-4CF3-4E2C-B3C7-45BE19D8442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26840" y="4272120"/>
                <a:ext cx="4785480" cy="20818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60CA18A-7D8B-424C-AFA3-0CC3F95702C0}"/>
              </a:ext>
            </a:extLst>
          </p:cNvPr>
          <p:cNvSpPr txBox="1"/>
          <p:nvPr/>
        </p:nvSpPr>
        <p:spPr>
          <a:xfrm>
            <a:off x="436894" y="6307535"/>
            <a:ext cx="5834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IE" sz="1200" b="1" dirty="0">
                <a:solidFill>
                  <a:srgbClr val="026E38"/>
                </a:solidFill>
              </a:rPr>
              <a:t>Note: you may have slightly different answers for some of these depending on your accent. </a:t>
            </a:r>
          </a:p>
        </p:txBody>
      </p:sp>
      <p:pic>
        <p:nvPicPr>
          <p:cNvPr id="5" name="Graphic 4" descr="Click me to see the answers.">
            <a:extLst>
              <a:ext uri="{FF2B5EF4-FFF2-40B4-BE49-F238E27FC236}">
                <a16:creationId xmlns:a16="http://schemas.microsoft.com/office/drawing/2014/main" id="{701BBE0C-0828-7270-C8D3-6070FC482DE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197600" y="5852160"/>
            <a:ext cx="492760" cy="4927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BB3B43-F36A-DE6E-6C74-6D65F2BF61F1}"/>
              </a:ext>
            </a:extLst>
          </p:cNvPr>
          <p:cNvSpPr txBox="1">
            <a:spLocks/>
          </p:cNvSpPr>
          <p:nvPr/>
        </p:nvSpPr>
        <p:spPr>
          <a:xfrm>
            <a:off x="146836" y="119622"/>
            <a:ext cx="11318724" cy="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Describing consonants:  introspective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91DFE-E253-7727-91B4-688D65D65908}"/>
              </a:ext>
            </a:extLst>
          </p:cNvPr>
          <p:cNvSpPr txBox="1">
            <a:spLocks/>
          </p:cNvSpPr>
          <p:nvPr/>
        </p:nvSpPr>
        <p:spPr>
          <a:xfrm>
            <a:off x="512876" y="6491069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7" name="Picture 6">
            <a:hlinkClick r:id="rId59"/>
            <a:extLst>
              <a:ext uri="{FF2B5EF4-FFF2-40B4-BE49-F238E27FC236}">
                <a16:creationId xmlns:a16="http://schemas.microsoft.com/office/drawing/2014/main" id="{47BFA258-7D70-0528-0013-21BA9E2E199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45" y="6476847"/>
            <a:ext cx="838200" cy="29527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8212A-016C-15E2-E539-F719C42EA6F1}"/>
              </a:ext>
            </a:extLst>
          </p:cNvPr>
          <p:cNvGrpSpPr/>
          <p:nvPr/>
        </p:nvGrpSpPr>
        <p:grpSpPr>
          <a:xfrm>
            <a:off x="4413480" y="5469213"/>
            <a:ext cx="1989360" cy="355680"/>
            <a:chOff x="4413480" y="5469213"/>
            <a:chExt cx="1989360" cy="35568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D84B3AF-25AA-763E-A73B-6E1BAEA45D1E}"/>
                </a:ext>
              </a:extLst>
            </p:cNvPr>
            <p:cNvGrpSpPr/>
            <p:nvPr/>
          </p:nvGrpSpPr>
          <p:grpSpPr>
            <a:xfrm>
              <a:off x="4834680" y="5469213"/>
              <a:ext cx="1568160" cy="355680"/>
              <a:chOff x="4834680" y="5469213"/>
              <a:chExt cx="1568160" cy="355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9A1E5839-C75A-1D29-9C46-B9C5F66B6FE3}"/>
                      </a:ext>
                    </a:extLst>
                  </p14:cNvPr>
                  <p14:cNvContentPartPr/>
                  <p14:nvPr/>
                </p14:nvContentPartPr>
                <p14:xfrm>
                  <a:off x="4936200" y="5469573"/>
                  <a:ext cx="360" cy="504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9A1E5839-C75A-1D29-9C46-B9C5F66B6FE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927560" y="5460573"/>
                    <a:ext cx="1800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54E4C21C-0EE5-6625-3FB2-38EDA5E1AF46}"/>
                      </a:ext>
                    </a:extLst>
                  </p14:cNvPr>
                  <p14:cNvContentPartPr/>
                  <p14:nvPr/>
                </p14:nvContentPartPr>
                <p14:xfrm>
                  <a:off x="4834680" y="5497653"/>
                  <a:ext cx="204120" cy="24732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54E4C21C-0EE5-6625-3FB2-38EDA5E1AF4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826040" y="5489013"/>
                    <a:ext cx="22176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27AF8196-44D4-2058-5425-CE4F22F0736D}"/>
                      </a:ext>
                    </a:extLst>
                  </p14:cNvPr>
                  <p14:cNvContentPartPr/>
                  <p14:nvPr/>
                </p14:nvContentPartPr>
                <p14:xfrm>
                  <a:off x="5058960" y="5485053"/>
                  <a:ext cx="174960" cy="21312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27AF8196-44D4-2058-5425-CE4F22F0736D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049960" y="5476413"/>
                    <a:ext cx="19260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E7B0EA0-794B-B583-F2A6-1CC3B0986F7C}"/>
                      </a:ext>
                    </a:extLst>
                  </p14:cNvPr>
                  <p14:cNvContentPartPr/>
                  <p14:nvPr/>
                </p14:nvContentPartPr>
                <p14:xfrm>
                  <a:off x="5077680" y="5741013"/>
                  <a:ext cx="145440" cy="1836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E7B0EA0-794B-B583-F2A6-1CC3B0986F7C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069040" y="5732013"/>
                    <a:ext cx="16308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AD63A3FE-86C1-29E7-D91F-77A8A0E60AF0}"/>
                      </a:ext>
                    </a:extLst>
                  </p14:cNvPr>
                  <p14:cNvContentPartPr/>
                  <p14:nvPr/>
                </p14:nvContentPartPr>
                <p14:xfrm>
                  <a:off x="5269200" y="5589093"/>
                  <a:ext cx="162360" cy="23580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AD63A3FE-86C1-29E7-D91F-77A8A0E60AF0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260560" y="5580093"/>
                    <a:ext cx="18000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D18A93F-6AAD-B3F0-440B-D0C32714D776}"/>
                      </a:ext>
                    </a:extLst>
                  </p14:cNvPr>
                  <p14:cNvContentPartPr/>
                  <p14:nvPr/>
                </p14:nvContentPartPr>
                <p14:xfrm>
                  <a:off x="5427240" y="5485053"/>
                  <a:ext cx="168120" cy="2469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D18A93F-6AAD-B3F0-440B-D0C32714D776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418600" y="5476413"/>
                    <a:ext cx="18576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C07A5D8-1869-355E-2183-DC5BB6C0C94C}"/>
                      </a:ext>
                    </a:extLst>
                  </p14:cNvPr>
                  <p14:cNvContentPartPr/>
                  <p14:nvPr/>
                </p14:nvContentPartPr>
                <p14:xfrm>
                  <a:off x="5706240" y="5469213"/>
                  <a:ext cx="170640" cy="24804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C07A5D8-1869-355E-2183-DC5BB6C0C94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697240" y="5460573"/>
                    <a:ext cx="18828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B49C6B3D-F08F-B920-2519-2D8E19B845F3}"/>
                      </a:ext>
                    </a:extLst>
                  </p14:cNvPr>
                  <p14:cNvContentPartPr/>
                  <p14:nvPr/>
                </p14:nvContentPartPr>
                <p14:xfrm>
                  <a:off x="5949240" y="5471733"/>
                  <a:ext cx="139320" cy="23400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B49C6B3D-F08F-B920-2519-2D8E19B845F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940240" y="5463093"/>
                    <a:ext cx="15696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195857D-A971-61C9-D432-ADBECB064C8D}"/>
                      </a:ext>
                    </a:extLst>
                  </p14:cNvPr>
                  <p14:cNvContentPartPr/>
                  <p14:nvPr/>
                </p14:nvContentPartPr>
                <p14:xfrm>
                  <a:off x="5976960" y="5593053"/>
                  <a:ext cx="128880" cy="1224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195857D-A971-61C9-D432-ADBECB064C8D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968320" y="5584053"/>
                    <a:ext cx="14652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4241E54-C466-0BAA-AD2C-3F2B47385A64}"/>
                      </a:ext>
                    </a:extLst>
                  </p14:cNvPr>
                  <p14:cNvContentPartPr/>
                  <p14:nvPr/>
                </p14:nvContentPartPr>
                <p14:xfrm>
                  <a:off x="5972640" y="5777013"/>
                  <a:ext cx="125280" cy="75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4241E54-C466-0BAA-AD2C-3F2B47385A64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5964000" y="5768373"/>
                    <a:ext cx="14292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9634B814-D0D4-28FE-0BD8-D101F060332F}"/>
                      </a:ext>
                    </a:extLst>
                  </p14:cNvPr>
                  <p14:cNvContentPartPr/>
                  <p14:nvPr/>
                </p14:nvContentPartPr>
                <p14:xfrm>
                  <a:off x="6141120" y="5469213"/>
                  <a:ext cx="88920" cy="32976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9634B814-D0D4-28FE-0BD8-D101F060332F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132480" y="5460573"/>
                    <a:ext cx="10656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CB6ADB4-239D-2365-BB4D-3818B3B2301B}"/>
                      </a:ext>
                    </a:extLst>
                  </p14:cNvPr>
                  <p14:cNvContentPartPr/>
                  <p14:nvPr/>
                </p14:nvContentPartPr>
                <p14:xfrm>
                  <a:off x="6278640" y="5486133"/>
                  <a:ext cx="124200" cy="2703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CB6ADB4-239D-2365-BB4D-3818B3B2301B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269640" y="5477133"/>
                    <a:ext cx="141840" cy="28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D5B060D-BC2C-DA0A-5253-DACFCF5EEFFA}"/>
                </a:ext>
              </a:extLst>
            </p:cNvPr>
            <p:cNvGrpSpPr/>
            <p:nvPr/>
          </p:nvGrpSpPr>
          <p:grpSpPr>
            <a:xfrm>
              <a:off x="4413480" y="5575773"/>
              <a:ext cx="420840" cy="143280"/>
              <a:chOff x="4413480" y="5575773"/>
              <a:chExt cx="420840" cy="143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1E53C19-DE3F-CE0E-B323-BF00DE7F252E}"/>
                      </a:ext>
                    </a:extLst>
                  </p14:cNvPr>
                  <p14:cNvContentPartPr/>
                  <p14:nvPr/>
                </p14:nvContentPartPr>
                <p14:xfrm>
                  <a:off x="4413480" y="5629773"/>
                  <a:ext cx="366840" cy="349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1E53C19-DE3F-CE0E-B323-BF00DE7F252E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404840" y="5621133"/>
                    <a:ext cx="38448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30D1050-FE96-A838-B06D-EE43FF81F233}"/>
                      </a:ext>
                    </a:extLst>
                  </p14:cNvPr>
                  <p14:cNvContentPartPr/>
                  <p14:nvPr/>
                </p14:nvContentPartPr>
                <p14:xfrm>
                  <a:off x="4707240" y="5575773"/>
                  <a:ext cx="127080" cy="1432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30D1050-FE96-A838-B06D-EE43FF81F233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698600" y="5566773"/>
                    <a:ext cx="144720" cy="160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66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11A20F-EC8B-87AB-2F74-274DD0EA99B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98" y="834300"/>
            <a:ext cx="7248525" cy="3051739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id="{23250B56-FBD9-47C6-886C-937F72B7F541}"/>
              </a:ext>
            </a:extLst>
          </p:cNvPr>
          <p:cNvSpPr txBox="1">
            <a:spLocks/>
          </p:cNvSpPr>
          <p:nvPr/>
        </p:nvSpPr>
        <p:spPr>
          <a:xfrm>
            <a:off x="146836" y="119622"/>
            <a:ext cx="11318724" cy="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Describing consonants:  ear training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7E07F4-A4A9-4D0D-9B44-E36823AF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14462"/>
              </p:ext>
            </p:extLst>
          </p:nvPr>
        </p:nvGraphicFramePr>
        <p:xfrm>
          <a:off x="204787" y="967315"/>
          <a:ext cx="4533900" cy="44315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49646560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58029898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3900389"/>
                    </a:ext>
                  </a:extLst>
                </a:gridCol>
              </a:tblGrid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929924">
                <a:tc>
                  <a:txBody>
                    <a:bodyPr/>
                    <a:lstStyle/>
                    <a:p>
                      <a:r>
                        <a:rPr lang="en-I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66969"/>
                  </a:ext>
                </a:extLst>
              </a:tr>
            </a:tbl>
          </a:graphicData>
        </a:graphic>
      </p:graphicFrame>
      <p:pic>
        <p:nvPicPr>
          <p:cNvPr id="4" name="01">
            <a:hlinkClick r:id="" action="ppaction://media"/>
            <a:extLst>
              <a:ext uri="{FF2B5EF4-FFF2-40B4-BE49-F238E27FC236}">
                <a16:creationId xmlns:a16="http://schemas.microsoft.com/office/drawing/2014/main" id="{B3FB9BAF-D428-4C00-AC76-7D8CB90BD3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46398" y="1142115"/>
            <a:ext cx="609600" cy="609600"/>
          </a:xfrm>
          <a:prstGeom prst="rect">
            <a:avLst/>
          </a:prstGeom>
        </p:spPr>
      </p:pic>
      <p:pic>
        <p:nvPicPr>
          <p:cNvPr id="9" name="03">
            <a:hlinkClick r:id="" action="ppaction://media"/>
            <a:extLst>
              <a:ext uri="{FF2B5EF4-FFF2-40B4-BE49-F238E27FC236}">
                <a16:creationId xmlns:a16="http://schemas.microsoft.com/office/drawing/2014/main" id="{2238DF4A-FCCA-43B3-9FB9-643E40EBEC8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98718" y="1094552"/>
            <a:ext cx="609600" cy="609600"/>
          </a:xfrm>
          <a:prstGeom prst="rect">
            <a:avLst/>
          </a:prstGeom>
        </p:spPr>
      </p:pic>
      <p:pic>
        <p:nvPicPr>
          <p:cNvPr id="10" name="04">
            <a:hlinkClick r:id="" action="ppaction://media"/>
            <a:extLst>
              <a:ext uri="{FF2B5EF4-FFF2-40B4-BE49-F238E27FC236}">
                <a16:creationId xmlns:a16="http://schemas.microsoft.com/office/drawing/2014/main" id="{7B917B6D-4722-4CCD-A4D3-7874F8D3455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69005" y="1102155"/>
            <a:ext cx="609600" cy="609600"/>
          </a:xfrm>
          <a:prstGeom prst="rect">
            <a:avLst/>
          </a:prstGeom>
        </p:spPr>
      </p:pic>
      <p:pic>
        <p:nvPicPr>
          <p:cNvPr id="39" name="06">
            <a:hlinkClick r:id="" action="ppaction://media"/>
            <a:extLst>
              <a:ext uri="{FF2B5EF4-FFF2-40B4-BE49-F238E27FC236}">
                <a16:creationId xmlns:a16="http://schemas.microsoft.com/office/drawing/2014/main" id="{A976DA31-6C45-48BC-A828-53BE8848B2A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013503"/>
            <a:ext cx="609600" cy="609600"/>
          </a:xfrm>
          <a:prstGeom prst="rect">
            <a:avLst/>
          </a:prstGeom>
        </p:spPr>
      </p:pic>
      <p:pic>
        <p:nvPicPr>
          <p:cNvPr id="41" name="08">
            <a:hlinkClick r:id="" action="ppaction://media"/>
            <a:extLst>
              <a:ext uri="{FF2B5EF4-FFF2-40B4-BE49-F238E27FC236}">
                <a16:creationId xmlns:a16="http://schemas.microsoft.com/office/drawing/2014/main" id="{CA623C2C-A147-424D-BABA-E3995F049FC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234557" y="1979759"/>
            <a:ext cx="609600" cy="609600"/>
          </a:xfrm>
          <a:prstGeom prst="rect">
            <a:avLst/>
          </a:prstGeom>
        </p:spPr>
      </p:pic>
      <p:pic>
        <p:nvPicPr>
          <p:cNvPr id="42" name="09">
            <a:hlinkClick r:id="" action="ppaction://media"/>
            <a:extLst>
              <a:ext uri="{FF2B5EF4-FFF2-40B4-BE49-F238E27FC236}">
                <a16:creationId xmlns:a16="http://schemas.microsoft.com/office/drawing/2014/main" id="{831736BD-4CE9-4EFE-A11D-9555200708D9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90183" y="1979759"/>
            <a:ext cx="609600" cy="609600"/>
          </a:xfrm>
          <a:prstGeom prst="rect">
            <a:avLst/>
          </a:prstGeom>
        </p:spPr>
      </p:pic>
      <p:pic>
        <p:nvPicPr>
          <p:cNvPr id="43" name="10">
            <a:hlinkClick r:id="" action="ppaction://media"/>
            <a:extLst>
              <a:ext uri="{FF2B5EF4-FFF2-40B4-BE49-F238E27FC236}">
                <a16:creationId xmlns:a16="http://schemas.microsoft.com/office/drawing/2014/main" id="{9A644EC6-7D0A-49D6-A5E1-F0FD9D17C8E1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95719" y="1990693"/>
            <a:ext cx="609600" cy="609600"/>
          </a:xfrm>
          <a:prstGeom prst="rect">
            <a:avLst/>
          </a:prstGeom>
        </p:spPr>
      </p:pic>
      <p:pic>
        <p:nvPicPr>
          <p:cNvPr id="44" name="11">
            <a:hlinkClick r:id="" action="ppaction://media"/>
            <a:extLst>
              <a:ext uri="{FF2B5EF4-FFF2-40B4-BE49-F238E27FC236}">
                <a16:creationId xmlns:a16="http://schemas.microsoft.com/office/drawing/2014/main" id="{3D7E0200-543B-47A2-AFF4-8C239D67E524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901836"/>
            <a:ext cx="609600" cy="609600"/>
          </a:xfrm>
          <a:prstGeom prst="rect">
            <a:avLst/>
          </a:prstGeom>
        </p:spPr>
      </p:pic>
      <p:pic>
        <p:nvPicPr>
          <p:cNvPr id="45" name="12">
            <a:hlinkClick r:id="" action="ppaction://media"/>
            <a:extLst>
              <a:ext uri="{FF2B5EF4-FFF2-40B4-BE49-F238E27FC236}">
                <a16:creationId xmlns:a16="http://schemas.microsoft.com/office/drawing/2014/main" id="{9C66315E-8FAF-424B-94C1-4E6C51ABBA5F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42202" y="2939173"/>
            <a:ext cx="609600" cy="609600"/>
          </a:xfrm>
          <a:prstGeom prst="rect">
            <a:avLst/>
          </a:prstGeom>
        </p:spPr>
      </p:pic>
      <p:pic>
        <p:nvPicPr>
          <p:cNvPr id="46" name="13">
            <a:hlinkClick r:id="" action="ppaction://media"/>
            <a:extLst>
              <a:ext uri="{FF2B5EF4-FFF2-40B4-BE49-F238E27FC236}">
                <a16:creationId xmlns:a16="http://schemas.microsoft.com/office/drawing/2014/main" id="{AE1F59D1-249A-49F9-95FA-182017CF9FA7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38363" y="2935579"/>
            <a:ext cx="609600" cy="609600"/>
          </a:xfrm>
          <a:prstGeom prst="rect">
            <a:avLst/>
          </a:prstGeom>
        </p:spPr>
      </p:pic>
      <p:pic>
        <p:nvPicPr>
          <p:cNvPr id="47" name="14">
            <a:hlinkClick r:id="" action="ppaction://media"/>
            <a:extLst>
              <a:ext uri="{FF2B5EF4-FFF2-40B4-BE49-F238E27FC236}">
                <a16:creationId xmlns:a16="http://schemas.microsoft.com/office/drawing/2014/main" id="{C1DCF0F6-94DC-4006-8653-DF940B042E83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34071" y="2899481"/>
            <a:ext cx="609600" cy="609600"/>
          </a:xfrm>
          <a:prstGeom prst="rect">
            <a:avLst/>
          </a:prstGeom>
        </p:spPr>
      </p:pic>
      <p:pic>
        <p:nvPicPr>
          <p:cNvPr id="50" name="17">
            <a:hlinkClick r:id="" action="ppaction://media"/>
            <a:extLst>
              <a:ext uri="{FF2B5EF4-FFF2-40B4-BE49-F238E27FC236}">
                <a16:creationId xmlns:a16="http://schemas.microsoft.com/office/drawing/2014/main" id="{871AFFBB-4ACB-467B-AF5A-7BEFD7300813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5043" y="2910675"/>
            <a:ext cx="609600" cy="609600"/>
          </a:xfrm>
          <a:prstGeom prst="rect">
            <a:avLst/>
          </a:prstGeom>
        </p:spPr>
      </p:pic>
      <p:pic>
        <p:nvPicPr>
          <p:cNvPr id="51" name="18">
            <a:hlinkClick r:id="" action="ppaction://media"/>
            <a:extLst>
              <a:ext uri="{FF2B5EF4-FFF2-40B4-BE49-F238E27FC236}">
                <a16:creationId xmlns:a16="http://schemas.microsoft.com/office/drawing/2014/main" id="{8EB4D1C4-6002-46C6-B7FB-4B4DA06F6955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761" y="3834006"/>
            <a:ext cx="609600" cy="609600"/>
          </a:xfrm>
          <a:prstGeom prst="rect">
            <a:avLst/>
          </a:prstGeom>
        </p:spPr>
      </p:pic>
      <p:pic>
        <p:nvPicPr>
          <p:cNvPr id="52" name="19">
            <a:hlinkClick r:id="" action="ppaction://media"/>
            <a:extLst>
              <a:ext uri="{FF2B5EF4-FFF2-40B4-BE49-F238E27FC236}">
                <a16:creationId xmlns:a16="http://schemas.microsoft.com/office/drawing/2014/main" id="{7923DDB9-1B99-4A7E-B4F1-F2FB17F49148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94867" y="3873615"/>
            <a:ext cx="609600" cy="609600"/>
          </a:xfrm>
          <a:prstGeom prst="rect">
            <a:avLst/>
          </a:prstGeom>
        </p:spPr>
      </p:pic>
      <p:pic>
        <p:nvPicPr>
          <p:cNvPr id="54" name="21">
            <a:hlinkClick r:id="" action="ppaction://media"/>
            <a:extLst>
              <a:ext uri="{FF2B5EF4-FFF2-40B4-BE49-F238E27FC236}">
                <a16:creationId xmlns:a16="http://schemas.microsoft.com/office/drawing/2014/main" id="{C5CAB344-FF2F-4447-B299-33422DF1E8D3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86252" y="3816097"/>
            <a:ext cx="609600" cy="609600"/>
          </a:xfrm>
          <a:prstGeom prst="rect">
            <a:avLst/>
          </a:prstGeom>
        </p:spPr>
      </p:pic>
      <p:pic>
        <p:nvPicPr>
          <p:cNvPr id="58" name="23">
            <a:hlinkClick r:id="" action="ppaction://media"/>
            <a:extLst>
              <a:ext uri="{FF2B5EF4-FFF2-40B4-BE49-F238E27FC236}">
                <a16:creationId xmlns:a16="http://schemas.microsoft.com/office/drawing/2014/main" id="{3CAF883C-2271-469D-989A-F5826F902471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19139" y="3816500"/>
            <a:ext cx="609600" cy="609600"/>
          </a:xfrm>
          <a:prstGeom prst="rect">
            <a:avLst/>
          </a:prstGeom>
        </p:spPr>
      </p:pic>
      <p:pic>
        <p:nvPicPr>
          <p:cNvPr id="59" name="24">
            <a:hlinkClick r:id="" action="ppaction://media"/>
            <a:extLst>
              <a:ext uri="{FF2B5EF4-FFF2-40B4-BE49-F238E27FC236}">
                <a16:creationId xmlns:a16="http://schemas.microsoft.com/office/drawing/2014/main" id="{3A4B6F2A-B325-4C24-85D8-6FFB9542B00A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58500" y="3862220"/>
            <a:ext cx="609600" cy="609600"/>
          </a:xfrm>
          <a:prstGeom prst="rect">
            <a:avLst/>
          </a:prstGeom>
        </p:spPr>
      </p:pic>
      <p:pic>
        <p:nvPicPr>
          <p:cNvPr id="60" name="25">
            <a:hlinkClick r:id="" action="ppaction://media"/>
            <a:extLst>
              <a:ext uri="{FF2B5EF4-FFF2-40B4-BE49-F238E27FC236}">
                <a16:creationId xmlns:a16="http://schemas.microsoft.com/office/drawing/2014/main" id="{B1696B16-E385-4CB7-B862-79E799900205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14021" y="4737655"/>
            <a:ext cx="609600" cy="609600"/>
          </a:xfrm>
          <a:prstGeom prst="rect">
            <a:avLst/>
          </a:prstGeom>
        </p:spPr>
      </p:pic>
      <p:pic>
        <p:nvPicPr>
          <p:cNvPr id="63" name="28">
            <a:hlinkClick r:id="" action="ppaction://media"/>
            <a:extLst>
              <a:ext uri="{FF2B5EF4-FFF2-40B4-BE49-F238E27FC236}">
                <a16:creationId xmlns:a16="http://schemas.microsoft.com/office/drawing/2014/main" id="{055FC417-E3C6-4493-88D8-79931EA195F7}"/>
              </a:ext>
            </a:extLst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83047" y="4748122"/>
            <a:ext cx="609600" cy="609600"/>
          </a:xfrm>
          <a:prstGeom prst="rect">
            <a:avLst/>
          </a:prstGeom>
        </p:spPr>
      </p:pic>
      <p:pic>
        <p:nvPicPr>
          <p:cNvPr id="64" name="29">
            <a:hlinkClick r:id="" action="ppaction://media"/>
            <a:extLst>
              <a:ext uri="{FF2B5EF4-FFF2-40B4-BE49-F238E27FC236}">
                <a16:creationId xmlns:a16="http://schemas.microsoft.com/office/drawing/2014/main" id="{74E5D5BC-3489-487C-AFC8-459BA784B9AF}"/>
              </a:ext>
            </a:extLst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46985" y="4778602"/>
            <a:ext cx="609600" cy="609600"/>
          </a:xfrm>
          <a:prstGeom prst="rect">
            <a:avLst/>
          </a:prstGeom>
        </p:spPr>
      </p:pic>
      <p:pic>
        <p:nvPicPr>
          <p:cNvPr id="66" name="05">
            <a:hlinkClick r:id="" action="ppaction://media"/>
            <a:extLst>
              <a:ext uri="{FF2B5EF4-FFF2-40B4-BE49-F238E27FC236}">
                <a16:creationId xmlns:a16="http://schemas.microsoft.com/office/drawing/2014/main" id="{7B1C380B-9E92-4DEB-9FAD-B8A16E9BEE89}"/>
              </a:ext>
            </a:extLst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14031" y="1135186"/>
            <a:ext cx="609600" cy="609600"/>
          </a:xfrm>
          <a:prstGeom prst="rect">
            <a:avLst/>
          </a:prstGeom>
        </p:spPr>
      </p:pic>
      <p:pic>
        <p:nvPicPr>
          <p:cNvPr id="40" name="07">
            <a:hlinkClick r:id="" action="ppaction://media"/>
            <a:extLst>
              <a:ext uri="{FF2B5EF4-FFF2-40B4-BE49-F238E27FC236}">
                <a16:creationId xmlns:a16="http://schemas.microsoft.com/office/drawing/2014/main" id="{6A64C472-D42A-4A0C-A8B2-182B8E1C7C34}"/>
              </a:ext>
            </a:extLst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2109" y="2016093"/>
            <a:ext cx="609600" cy="609600"/>
          </a:xfrm>
          <a:prstGeom prst="rect">
            <a:avLst/>
          </a:prstGeom>
        </p:spPr>
      </p:pic>
      <p:pic>
        <p:nvPicPr>
          <p:cNvPr id="3" name="02">
            <a:hlinkClick r:id="" action="ppaction://media"/>
            <a:extLst>
              <a:ext uri="{FF2B5EF4-FFF2-40B4-BE49-F238E27FC236}">
                <a16:creationId xmlns:a16="http://schemas.microsoft.com/office/drawing/2014/main" id="{F75223BA-D5AD-2D93-69FF-075C3E294A0E}"/>
              </a:ext>
            </a:extLst>
          </p:cNvPr>
          <p:cNvPicPr>
            <a:picLocks noChangeAspect="1"/>
          </p:cNvPicPr>
          <p:nvPr>
            <a:audioFile r:link="rId46"/>
            <p:extLst>
              <p:ext uri="{DAA4B4D4-6D71-4841-9C94-3DE7FCFB9230}">
                <p14:media xmlns:p14="http://schemas.microsoft.com/office/powerpoint/2010/main" r:embed="rId4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7487" y="1102155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3BB2AC-800E-459C-08DF-463546609599}"/>
                  </a:ext>
                </a:extLst>
              </p14:cNvPr>
              <p14:cNvContentPartPr/>
              <p14:nvPr/>
            </p14:nvContentPartPr>
            <p14:xfrm>
              <a:off x="6183620" y="2380600"/>
              <a:ext cx="263880" cy="25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3BB2AC-800E-459C-08DF-4635466095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65620" y="2362600"/>
                <a:ext cx="299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5ADF51-D4E7-5CDB-44DD-D5ED33C44B56}"/>
                  </a:ext>
                </a:extLst>
              </p14:cNvPr>
              <p14:cNvContentPartPr/>
              <p14:nvPr/>
            </p14:nvContentPartPr>
            <p14:xfrm>
              <a:off x="7429940" y="3207520"/>
              <a:ext cx="389520" cy="24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5ADF51-D4E7-5CDB-44DD-D5ED33C44B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11940" y="3189520"/>
                <a:ext cx="425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DCE1E6-8DAA-5A44-9987-4B4DA41E1FD4}"/>
                  </a:ext>
                </a:extLst>
              </p14:cNvPr>
              <p14:cNvContentPartPr/>
              <p14:nvPr/>
            </p14:nvContentPartPr>
            <p14:xfrm>
              <a:off x="7526702" y="2184400"/>
              <a:ext cx="249327" cy="21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DCE1E6-8DAA-5A44-9987-4B4DA41E1F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08687" y="2166400"/>
                <a:ext cx="284997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AEBDE6-B6A6-65D7-E1E9-C1FD6D8635BD}"/>
                  </a:ext>
                </a:extLst>
              </p14:cNvPr>
              <p14:cNvContentPartPr/>
              <p14:nvPr/>
            </p14:nvContentPartPr>
            <p14:xfrm>
              <a:off x="9565040" y="1343200"/>
              <a:ext cx="210600" cy="279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AEBDE6-B6A6-65D7-E1E9-C1FD6D8635B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47040" y="1325200"/>
                <a:ext cx="246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AE659A-B460-EB91-4709-CDD7C8D7A53B}"/>
                  </a:ext>
                </a:extLst>
              </p14:cNvPr>
              <p14:cNvContentPartPr/>
              <p14:nvPr/>
            </p14:nvContentPartPr>
            <p14:xfrm>
              <a:off x="9770660" y="1622080"/>
              <a:ext cx="285120" cy="293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AE659A-B460-EB91-4709-CDD7C8D7A5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52660" y="1604080"/>
                <a:ext cx="3207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9FE181-5947-AFDD-4C57-45513015C6A7}"/>
                  </a:ext>
                </a:extLst>
              </p14:cNvPr>
              <p14:cNvContentPartPr/>
              <p14:nvPr/>
            </p14:nvContentPartPr>
            <p14:xfrm>
              <a:off x="11249900" y="2369800"/>
              <a:ext cx="265320" cy="30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9FE181-5947-AFDD-4C57-45513015C6A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31900" y="2351800"/>
                <a:ext cx="3009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5E7F50-CA1F-0595-9BEA-F9E977E47E15}"/>
                  </a:ext>
                </a:extLst>
              </p14:cNvPr>
              <p14:cNvContentPartPr/>
              <p14:nvPr/>
            </p14:nvContentPartPr>
            <p14:xfrm>
              <a:off x="8687838" y="1646920"/>
              <a:ext cx="285121" cy="268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5E7F50-CA1F-0595-9BEA-F9E977E47E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69838" y="1628920"/>
                <a:ext cx="320761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C2F2D0-494E-0890-1814-CED8232AA0D4}"/>
                  </a:ext>
                </a:extLst>
              </p14:cNvPr>
              <p14:cNvContentPartPr/>
              <p14:nvPr/>
            </p14:nvContentPartPr>
            <p14:xfrm>
              <a:off x="9012140" y="2415520"/>
              <a:ext cx="230760" cy="34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C2F2D0-494E-0890-1814-CED8232AA0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4140" y="2397520"/>
                <a:ext cx="2664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C2A09E-9C36-9FA1-5220-44C4314C9EAE}"/>
                  </a:ext>
                </a:extLst>
              </p14:cNvPr>
              <p14:cNvContentPartPr/>
              <p14:nvPr/>
            </p14:nvContentPartPr>
            <p14:xfrm>
              <a:off x="7537940" y="1670680"/>
              <a:ext cx="234720" cy="228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C2A09E-9C36-9FA1-5220-44C4314C9EA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19940" y="1652680"/>
                <a:ext cx="2703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80E153-5163-1181-282E-8400594E1DB7}"/>
                  </a:ext>
                </a:extLst>
              </p14:cNvPr>
              <p14:cNvContentPartPr/>
              <p14:nvPr/>
            </p14:nvContentPartPr>
            <p14:xfrm>
              <a:off x="7327340" y="2424160"/>
              <a:ext cx="241200" cy="254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80E153-5163-1181-282E-8400594E1DB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09340" y="2406160"/>
                <a:ext cx="276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49758C8-7AD4-CC59-1CB9-64F4C61A9967}"/>
                  </a:ext>
                </a:extLst>
              </p14:cNvPr>
              <p14:cNvContentPartPr/>
              <p14:nvPr/>
            </p14:nvContentPartPr>
            <p14:xfrm>
              <a:off x="10317860" y="2404360"/>
              <a:ext cx="277200" cy="25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49758C8-7AD4-CC59-1CB9-64F4C61A99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99860" y="2386360"/>
                <a:ext cx="312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027A8E-555D-C524-2BC8-5A128E22174C}"/>
                  </a:ext>
                </a:extLst>
              </p14:cNvPr>
              <p14:cNvContentPartPr/>
              <p14:nvPr/>
            </p14:nvContentPartPr>
            <p14:xfrm>
              <a:off x="10325569" y="1913143"/>
              <a:ext cx="292382" cy="238314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027A8E-555D-C524-2BC8-5A128E2217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07587" y="1895116"/>
                <a:ext cx="327986" cy="274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8602341-2CB5-2F8B-CBCD-22220A05670D}"/>
                  </a:ext>
                </a:extLst>
              </p14:cNvPr>
              <p14:cNvContentPartPr/>
              <p14:nvPr/>
            </p14:nvContentPartPr>
            <p14:xfrm>
              <a:off x="5825285" y="1591660"/>
              <a:ext cx="367200" cy="265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8602341-2CB5-2F8B-CBCD-22220A0567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07303" y="1573660"/>
                <a:ext cx="40280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316901-DDE4-F48E-58E4-FEFE252048F2}"/>
                  </a:ext>
                </a:extLst>
              </p14:cNvPr>
              <p14:cNvContentPartPr/>
              <p14:nvPr/>
            </p14:nvContentPartPr>
            <p14:xfrm>
              <a:off x="11499605" y="2347660"/>
              <a:ext cx="273960" cy="318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316901-DDE4-F48E-58E4-FEFE252048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481581" y="2329660"/>
                <a:ext cx="309647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718751-3953-C443-BF14-46AC5BDA83CF}"/>
                  </a:ext>
                </a:extLst>
              </p14:cNvPr>
              <p14:cNvContentPartPr/>
              <p14:nvPr/>
            </p14:nvContentPartPr>
            <p14:xfrm>
              <a:off x="6412445" y="2882980"/>
              <a:ext cx="363600" cy="316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718751-3953-C443-BF14-46AC5BDA83C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94427" y="2865000"/>
                <a:ext cx="399275" cy="3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32704A-F823-FB6B-D072-37A5FEFD4D70}"/>
                  </a:ext>
                </a:extLst>
              </p14:cNvPr>
              <p14:cNvContentPartPr/>
              <p14:nvPr/>
            </p14:nvContentPartPr>
            <p14:xfrm>
              <a:off x="9210365" y="1641700"/>
              <a:ext cx="301320" cy="310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32704A-F823-FB6B-D072-37A5FEFD4D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92365" y="1623700"/>
                <a:ext cx="336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DA575E-D342-9B24-6CE4-A3EF0333B766}"/>
                  </a:ext>
                </a:extLst>
              </p14:cNvPr>
              <p14:cNvContentPartPr/>
              <p14:nvPr/>
            </p14:nvContentPartPr>
            <p14:xfrm>
              <a:off x="9271341" y="3193899"/>
              <a:ext cx="234982" cy="23989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DA575E-D342-9B24-6CE4-A3EF0333B7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53349" y="3175889"/>
                <a:ext cx="270607" cy="275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E06C894-26FD-A459-A872-0718F10A7BB4}"/>
                  </a:ext>
                </a:extLst>
              </p14:cNvPr>
              <p14:cNvContentPartPr/>
              <p14:nvPr/>
            </p14:nvContentPartPr>
            <p14:xfrm>
              <a:off x="7350415" y="2674630"/>
              <a:ext cx="218880" cy="241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E06C894-26FD-A459-A872-0718F10A7BB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32415" y="2656603"/>
                <a:ext cx="254520" cy="27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C81CDE-DDC7-9C96-8AE2-06A73147C3E7}"/>
                  </a:ext>
                </a:extLst>
              </p14:cNvPr>
              <p14:cNvContentPartPr/>
              <p14:nvPr/>
            </p14:nvContentPartPr>
            <p14:xfrm>
              <a:off x="9236795" y="1400305"/>
              <a:ext cx="267840" cy="259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C81CDE-DDC7-9C96-8AE2-06A73147C3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18795" y="1382305"/>
                <a:ext cx="3034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449440-6979-DFC4-886E-15ADD0B7B9B9}"/>
                  </a:ext>
                </a:extLst>
              </p14:cNvPr>
              <p14:cNvContentPartPr/>
              <p14:nvPr/>
            </p14:nvContentPartPr>
            <p14:xfrm>
              <a:off x="9242203" y="2924200"/>
              <a:ext cx="257040" cy="27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449440-6979-DFC4-886E-15ADD0B7B9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24203" y="2906200"/>
                <a:ext cx="292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6316E5-BFB9-34F3-AED5-9FCDED6CF955}"/>
                  </a:ext>
                </a:extLst>
              </p14:cNvPr>
              <p14:cNvContentPartPr/>
              <p14:nvPr/>
            </p14:nvContentPartPr>
            <p14:xfrm>
              <a:off x="9773592" y="2892385"/>
              <a:ext cx="290302" cy="344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6316E5-BFB9-34F3-AED5-9FCDED6CF9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55583" y="2874385"/>
                <a:ext cx="325959" cy="38016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Graphic 34" descr="Click me to see the answers.">
            <a:extLst>
              <a:ext uri="{FF2B5EF4-FFF2-40B4-BE49-F238E27FC236}">
                <a16:creationId xmlns:a16="http://schemas.microsoft.com/office/drawing/2014/main" id="{053469B5-D56E-48FB-59C9-9D37E230D4F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172296" y="6025779"/>
            <a:ext cx="492760" cy="492760"/>
          </a:xfrm>
          <a:prstGeom prst="rect">
            <a:avLst/>
          </a:prstGeom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506CA4E4-198B-23AE-6B24-2EF77E40CAD5}"/>
              </a:ext>
            </a:extLst>
          </p:cNvPr>
          <p:cNvSpPr txBox="1">
            <a:spLocks noChangeArrowheads="1"/>
          </p:cNvSpPr>
          <p:nvPr/>
        </p:nvSpPr>
        <p:spPr>
          <a:xfrm>
            <a:off x="4653023" y="6174932"/>
            <a:ext cx="4572000" cy="376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600"/>
              </a:spcAft>
              <a:buNone/>
              <a:tabLst>
                <a:tab pos="447675" algn="l"/>
              </a:tabLst>
            </a:pPr>
            <a:r>
              <a:rPr lang="en-GB" sz="1800" b="1" dirty="0">
                <a:solidFill>
                  <a:srgbClr val="D95F02"/>
                </a:solidFill>
              </a:rPr>
              <a:t>Click on the question mark for some clues. </a:t>
            </a:r>
            <a:r>
              <a:rPr lang="en-GB" sz="1800" b="1" dirty="0">
                <a:solidFill>
                  <a:srgbClr val="D95F02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D95F02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798863FA-4ECB-9AB9-983D-4189251D77FC}"/>
              </a:ext>
            </a:extLst>
          </p:cNvPr>
          <p:cNvSpPr/>
          <p:nvPr/>
        </p:nvSpPr>
        <p:spPr>
          <a:xfrm>
            <a:off x="4860000" y="3708000"/>
            <a:ext cx="6669757" cy="230832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Click to listen to each sound on this side.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One sound is a voiceless consonant but is not represented on the pulmonic consonant chart. To transcribe it, you need to use the voiceless diacritic, which is a small circle below the symbol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[◌̥]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(called an under-ring).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The answers are on the next slide.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652D568-C279-0455-7A50-B87FFB4B50EA}"/>
              </a:ext>
            </a:extLst>
          </p:cNvPr>
          <p:cNvSpPr txBox="1">
            <a:spLocks/>
          </p:cNvSpPr>
          <p:nvPr/>
        </p:nvSpPr>
        <p:spPr>
          <a:xfrm>
            <a:off x="512876" y="6491069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0" name="Picture 29">
            <a:hlinkClick r:id="rId96"/>
            <a:extLst>
              <a:ext uri="{FF2B5EF4-FFF2-40B4-BE49-F238E27FC236}">
                <a16:creationId xmlns:a16="http://schemas.microsoft.com/office/drawing/2014/main" id="{08BBCD98-8B9F-F814-A7A9-AD1EF05B6BFE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45" y="64768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3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10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98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30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315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15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111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134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120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1335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111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918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7" dur="297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2" dur="1502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47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2" dur="1247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7" dur="1025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1065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7" dur="1438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2" dur="1155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7" dur="1427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2" dur="949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7" dur="168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2" dur="14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10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F9778-3002-4A40-8A74-C4936276415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98" y="834300"/>
            <a:ext cx="7248525" cy="3051739"/>
          </a:xfrm>
          <a:prstGeom prst="rect">
            <a:avLst/>
          </a:prstGeom>
        </p:spPr>
      </p:pic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7E07F4-A4A9-4D0D-9B44-E36823AF7BBA}"/>
              </a:ext>
            </a:extLst>
          </p:cNvPr>
          <p:cNvGraphicFramePr>
            <a:graphicFrameLocks noGrp="1"/>
          </p:cNvGraphicFramePr>
          <p:nvPr/>
        </p:nvGraphicFramePr>
        <p:xfrm>
          <a:off x="204787" y="967315"/>
          <a:ext cx="4533900" cy="44315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49646560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58029898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3900389"/>
                    </a:ext>
                  </a:extLst>
                </a:gridCol>
              </a:tblGrid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929924">
                <a:tc>
                  <a:txBody>
                    <a:bodyPr/>
                    <a:lstStyle/>
                    <a:p>
                      <a:r>
                        <a:rPr lang="en-I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66969"/>
                  </a:ext>
                </a:extLst>
              </a:tr>
            </a:tbl>
          </a:graphicData>
        </a:graphic>
      </p:graphicFrame>
      <p:pic>
        <p:nvPicPr>
          <p:cNvPr id="4" name="01">
            <a:hlinkClick r:id="" action="ppaction://media"/>
            <a:extLst>
              <a:ext uri="{FF2B5EF4-FFF2-40B4-BE49-F238E27FC236}">
                <a16:creationId xmlns:a16="http://schemas.microsoft.com/office/drawing/2014/main" id="{B3FB9BAF-D428-4C00-AC76-7D8CB90BD3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46398" y="1142115"/>
            <a:ext cx="609600" cy="609600"/>
          </a:xfrm>
          <a:prstGeom prst="rect">
            <a:avLst/>
          </a:prstGeom>
        </p:spPr>
      </p:pic>
      <p:pic>
        <p:nvPicPr>
          <p:cNvPr id="6" name="02">
            <a:hlinkClick r:id="" action="ppaction://media"/>
            <a:extLst>
              <a:ext uri="{FF2B5EF4-FFF2-40B4-BE49-F238E27FC236}">
                <a16:creationId xmlns:a16="http://schemas.microsoft.com/office/drawing/2014/main" id="{8713AAB7-4147-4D2D-92FD-0F0D7BA0D69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7487" y="1102155"/>
            <a:ext cx="609600" cy="609600"/>
          </a:xfrm>
          <a:prstGeom prst="rect">
            <a:avLst/>
          </a:prstGeom>
        </p:spPr>
      </p:pic>
      <p:pic>
        <p:nvPicPr>
          <p:cNvPr id="9" name="03">
            <a:hlinkClick r:id="" action="ppaction://media"/>
            <a:extLst>
              <a:ext uri="{FF2B5EF4-FFF2-40B4-BE49-F238E27FC236}">
                <a16:creationId xmlns:a16="http://schemas.microsoft.com/office/drawing/2014/main" id="{2238DF4A-FCCA-43B3-9FB9-643E40EBEC8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98718" y="1094552"/>
            <a:ext cx="609600" cy="609600"/>
          </a:xfrm>
          <a:prstGeom prst="rect">
            <a:avLst/>
          </a:prstGeom>
        </p:spPr>
      </p:pic>
      <p:pic>
        <p:nvPicPr>
          <p:cNvPr id="10" name="04">
            <a:hlinkClick r:id="" action="ppaction://media"/>
            <a:extLst>
              <a:ext uri="{FF2B5EF4-FFF2-40B4-BE49-F238E27FC236}">
                <a16:creationId xmlns:a16="http://schemas.microsoft.com/office/drawing/2014/main" id="{7B917B6D-4722-4CCD-A4D3-7874F8D3455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69005" y="1102155"/>
            <a:ext cx="609600" cy="609600"/>
          </a:xfrm>
          <a:prstGeom prst="rect">
            <a:avLst/>
          </a:prstGeom>
        </p:spPr>
      </p:pic>
      <p:pic>
        <p:nvPicPr>
          <p:cNvPr id="39" name="06">
            <a:hlinkClick r:id="" action="ppaction://media"/>
            <a:extLst>
              <a:ext uri="{FF2B5EF4-FFF2-40B4-BE49-F238E27FC236}">
                <a16:creationId xmlns:a16="http://schemas.microsoft.com/office/drawing/2014/main" id="{A976DA31-6C45-48BC-A828-53BE8848B2AC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013503"/>
            <a:ext cx="609600" cy="609600"/>
          </a:xfrm>
          <a:prstGeom prst="rect">
            <a:avLst/>
          </a:prstGeom>
        </p:spPr>
      </p:pic>
      <p:pic>
        <p:nvPicPr>
          <p:cNvPr id="41" name="08">
            <a:hlinkClick r:id="" action="ppaction://media"/>
            <a:extLst>
              <a:ext uri="{FF2B5EF4-FFF2-40B4-BE49-F238E27FC236}">
                <a16:creationId xmlns:a16="http://schemas.microsoft.com/office/drawing/2014/main" id="{CA623C2C-A147-424D-BABA-E3995F049FC7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234557" y="1979759"/>
            <a:ext cx="609600" cy="609600"/>
          </a:xfrm>
          <a:prstGeom prst="rect">
            <a:avLst/>
          </a:prstGeom>
        </p:spPr>
      </p:pic>
      <p:pic>
        <p:nvPicPr>
          <p:cNvPr id="42" name="09">
            <a:hlinkClick r:id="" action="ppaction://media"/>
            <a:extLst>
              <a:ext uri="{FF2B5EF4-FFF2-40B4-BE49-F238E27FC236}">
                <a16:creationId xmlns:a16="http://schemas.microsoft.com/office/drawing/2014/main" id="{831736BD-4CE9-4EFE-A11D-9555200708D9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90183" y="1979759"/>
            <a:ext cx="609600" cy="609600"/>
          </a:xfrm>
          <a:prstGeom prst="rect">
            <a:avLst/>
          </a:prstGeom>
        </p:spPr>
      </p:pic>
      <p:pic>
        <p:nvPicPr>
          <p:cNvPr id="43" name="10">
            <a:hlinkClick r:id="" action="ppaction://media"/>
            <a:extLst>
              <a:ext uri="{FF2B5EF4-FFF2-40B4-BE49-F238E27FC236}">
                <a16:creationId xmlns:a16="http://schemas.microsoft.com/office/drawing/2014/main" id="{9A644EC6-7D0A-49D6-A5E1-F0FD9D17C8E1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95719" y="1990693"/>
            <a:ext cx="609600" cy="609600"/>
          </a:xfrm>
          <a:prstGeom prst="rect">
            <a:avLst/>
          </a:prstGeom>
        </p:spPr>
      </p:pic>
      <p:pic>
        <p:nvPicPr>
          <p:cNvPr id="44" name="11">
            <a:hlinkClick r:id="" action="ppaction://media"/>
            <a:extLst>
              <a:ext uri="{FF2B5EF4-FFF2-40B4-BE49-F238E27FC236}">
                <a16:creationId xmlns:a16="http://schemas.microsoft.com/office/drawing/2014/main" id="{3D7E0200-543B-47A2-AFF4-8C239D67E524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901836"/>
            <a:ext cx="609600" cy="609600"/>
          </a:xfrm>
          <a:prstGeom prst="rect">
            <a:avLst/>
          </a:prstGeom>
        </p:spPr>
      </p:pic>
      <p:pic>
        <p:nvPicPr>
          <p:cNvPr id="45" name="12">
            <a:hlinkClick r:id="" action="ppaction://media"/>
            <a:extLst>
              <a:ext uri="{FF2B5EF4-FFF2-40B4-BE49-F238E27FC236}">
                <a16:creationId xmlns:a16="http://schemas.microsoft.com/office/drawing/2014/main" id="{9C66315E-8FAF-424B-94C1-4E6C51ABBA5F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42202" y="2939173"/>
            <a:ext cx="609600" cy="609600"/>
          </a:xfrm>
          <a:prstGeom prst="rect">
            <a:avLst/>
          </a:prstGeom>
        </p:spPr>
      </p:pic>
      <p:pic>
        <p:nvPicPr>
          <p:cNvPr id="46" name="13">
            <a:hlinkClick r:id="" action="ppaction://media"/>
            <a:extLst>
              <a:ext uri="{FF2B5EF4-FFF2-40B4-BE49-F238E27FC236}">
                <a16:creationId xmlns:a16="http://schemas.microsoft.com/office/drawing/2014/main" id="{AE1F59D1-249A-49F9-95FA-182017CF9FA7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38363" y="2935579"/>
            <a:ext cx="609600" cy="609600"/>
          </a:xfrm>
          <a:prstGeom prst="rect">
            <a:avLst/>
          </a:prstGeom>
        </p:spPr>
      </p:pic>
      <p:pic>
        <p:nvPicPr>
          <p:cNvPr id="47" name="14">
            <a:hlinkClick r:id="" action="ppaction://media"/>
            <a:extLst>
              <a:ext uri="{FF2B5EF4-FFF2-40B4-BE49-F238E27FC236}">
                <a16:creationId xmlns:a16="http://schemas.microsoft.com/office/drawing/2014/main" id="{C1DCF0F6-94DC-4006-8653-DF940B042E83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34071" y="2899481"/>
            <a:ext cx="609600" cy="609600"/>
          </a:xfrm>
          <a:prstGeom prst="rect">
            <a:avLst/>
          </a:prstGeom>
        </p:spPr>
      </p:pic>
      <p:pic>
        <p:nvPicPr>
          <p:cNvPr id="50" name="17">
            <a:hlinkClick r:id="" action="ppaction://media"/>
            <a:extLst>
              <a:ext uri="{FF2B5EF4-FFF2-40B4-BE49-F238E27FC236}">
                <a16:creationId xmlns:a16="http://schemas.microsoft.com/office/drawing/2014/main" id="{871AFFBB-4ACB-467B-AF5A-7BEFD7300813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5043" y="2910675"/>
            <a:ext cx="609600" cy="609600"/>
          </a:xfrm>
          <a:prstGeom prst="rect">
            <a:avLst/>
          </a:prstGeom>
        </p:spPr>
      </p:pic>
      <p:pic>
        <p:nvPicPr>
          <p:cNvPr id="51" name="18">
            <a:hlinkClick r:id="" action="ppaction://media"/>
            <a:extLst>
              <a:ext uri="{FF2B5EF4-FFF2-40B4-BE49-F238E27FC236}">
                <a16:creationId xmlns:a16="http://schemas.microsoft.com/office/drawing/2014/main" id="{8EB4D1C4-6002-46C6-B7FB-4B4DA06F6955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761" y="3834006"/>
            <a:ext cx="609600" cy="609600"/>
          </a:xfrm>
          <a:prstGeom prst="rect">
            <a:avLst/>
          </a:prstGeom>
        </p:spPr>
      </p:pic>
      <p:pic>
        <p:nvPicPr>
          <p:cNvPr id="52" name="19">
            <a:hlinkClick r:id="" action="ppaction://media"/>
            <a:extLst>
              <a:ext uri="{FF2B5EF4-FFF2-40B4-BE49-F238E27FC236}">
                <a16:creationId xmlns:a16="http://schemas.microsoft.com/office/drawing/2014/main" id="{7923DDB9-1B99-4A7E-B4F1-F2FB17F49148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94867" y="3873615"/>
            <a:ext cx="609600" cy="609600"/>
          </a:xfrm>
          <a:prstGeom prst="rect">
            <a:avLst/>
          </a:prstGeom>
        </p:spPr>
      </p:pic>
      <p:pic>
        <p:nvPicPr>
          <p:cNvPr id="54" name="21">
            <a:hlinkClick r:id="" action="ppaction://media"/>
            <a:extLst>
              <a:ext uri="{FF2B5EF4-FFF2-40B4-BE49-F238E27FC236}">
                <a16:creationId xmlns:a16="http://schemas.microsoft.com/office/drawing/2014/main" id="{C5CAB344-FF2F-4447-B299-33422DF1E8D3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86252" y="3816097"/>
            <a:ext cx="609600" cy="609600"/>
          </a:xfrm>
          <a:prstGeom prst="rect">
            <a:avLst/>
          </a:prstGeom>
        </p:spPr>
      </p:pic>
      <p:pic>
        <p:nvPicPr>
          <p:cNvPr id="58" name="23">
            <a:hlinkClick r:id="" action="ppaction://media"/>
            <a:extLst>
              <a:ext uri="{FF2B5EF4-FFF2-40B4-BE49-F238E27FC236}">
                <a16:creationId xmlns:a16="http://schemas.microsoft.com/office/drawing/2014/main" id="{3CAF883C-2271-469D-989A-F5826F902471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19139" y="3816500"/>
            <a:ext cx="609600" cy="609600"/>
          </a:xfrm>
          <a:prstGeom prst="rect">
            <a:avLst/>
          </a:prstGeom>
        </p:spPr>
      </p:pic>
      <p:pic>
        <p:nvPicPr>
          <p:cNvPr id="59" name="24">
            <a:hlinkClick r:id="" action="ppaction://media"/>
            <a:extLst>
              <a:ext uri="{FF2B5EF4-FFF2-40B4-BE49-F238E27FC236}">
                <a16:creationId xmlns:a16="http://schemas.microsoft.com/office/drawing/2014/main" id="{3A4B6F2A-B325-4C24-85D8-6FFB9542B00A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58500" y="3862220"/>
            <a:ext cx="609600" cy="609600"/>
          </a:xfrm>
          <a:prstGeom prst="rect">
            <a:avLst/>
          </a:prstGeom>
        </p:spPr>
      </p:pic>
      <p:pic>
        <p:nvPicPr>
          <p:cNvPr id="60" name="25">
            <a:hlinkClick r:id="" action="ppaction://media"/>
            <a:extLst>
              <a:ext uri="{FF2B5EF4-FFF2-40B4-BE49-F238E27FC236}">
                <a16:creationId xmlns:a16="http://schemas.microsoft.com/office/drawing/2014/main" id="{B1696B16-E385-4CB7-B862-79E799900205}"/>
              </a:ext>
            </a:extLst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14021" y="4737655"/>
            <a:ext cx="609600" cy="609600"/>
          </a:xfrm>
          <a:prstGeom prst="rect">
            <a:avLst/>
          </a:prstGeom>
        </p:spPr>
      </p:pic>
      <p:pic>
        <p:nvPicPr>
          <p:cNvPr id="63" name="28">
            <a:hlinkClick r:id="" action="ppaction://media"/>
            <a:extLst>
              <a:ext uri="{FF2B5EF4-FFF2-40B4-BE49-F238E27FC236}">
                <a16:creationId xmlns:a16="http://schemas.microsoft.com/office/drawing/2014/main" id="{055FC417-E3C6-4493-88D8-79931EA195F7}"/>
              </a:ext>
            </a:extLst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83047" y="4748122"/>
            <a:ext cx="609600" cy="609600"/>
          </a:xfrm>
          <a:prstGeom prst="rect">
            <a:avLst/>
          </a:prstGeom>
        </p:spPr>
      </p:pic>
      <p:pic>
        <p:nvPicPr>
          <p:cNvPr id="64" name="29">
            <a:hlinkClick r:id="" action="ppaction://media"/>
            <a:extLst>
              <a:ext uri="{FF2B5EF4-FFF2-40B4-BE49-F238E27FC236}">
                <a16:creationId xmlns:a16="http://schemas.microsoft.com/office/drawing/2014/main" id="{74E5D5BC-3489-487C-AFC8-459BA784B9AF}"/>
              </a:ext>
            </a:extLst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46985" y="4778602"/>
            <a:ext cx="609600" cy="609600"/>
          </a:xfrm>
          <a:prstGeom prst="rect">
            <a:avLst/>
          </a:prstGeom>
        </p:spPr>
      </p:pic>
      <p:pic>
        <p:nvPicPr>
          <p:cNvPr id="66" name="05">
            <a:hlinkClick r:id="" action="ppaction://media"/>
            <a:extLst>
              <a:ext uri="{FF2B5EF4-FFF2-40B4-BE49-F238E27FC236}">
                <a16:creationId xmlns:a16="http://schemas.microsoft.com/office/drawing/2014/main" id="{7B1C380B-9E92-4DEB-9FAD-B8A16E9BEE89}"/>
              </a:ext>
            </a:extLst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14031" y="1135186"/>
            <a:ext cx="609600" cy="6096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CDCFA113-FD93-4010-8AC3-974F621FF1B5}"/>
              </a:ext>
            </a:extLst>
          </p:cNvPr>
          <p:cNvGrpSpPr/>
          <p:nvPr/>
        </p:nvGrpSpPr>
        <p:grpSpPr>
          <a:xfrm>
            <a:off x="1224030" y="1256963"/>
            <a:ext cx="662400" cy="304560"/>
            <a:chOff x="1224030" y="1256963"/>
            <a:chExt cx="6624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721D12-FF6D-4C4A-B60C-3CD89D4CACFB}"/>
                    </a:ext>
                  </a:extLst>
                </p14:cNvPr>
                <p14:cNvContentPartPr/>
                <p14:nvPr/>
              </p14:nvContentPartPr>
              <p14:xfrm>
                <a:off x="1473150" y="1256963"/>
                <a:ext cx="147600" cy="294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721D12-FF6D-4C4A-B60C-3CD89D4CAC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55150" y="1238963"/>
                  <a:ext cx="183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1E8B9C4-2F20-4D5B-946B-1148C0C58361}"/>
                    </a:ext>
                  </a:extLst>
                </p14:cNvPr>
                <p14:cNvContentPartPr/>
                <p14:nvPr/>
              </p14:nvContentPartPr>
              <p14:xfrm>
                <a:off x="1472430" y="1428323"/>
                <a:ext cx="104040" cy="1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1E8B9C4-2F20-4D5B-946B-1148C0C583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54430" y="1410683"/>
                  <a:ext cx="139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9DCFC8-C5BE-4596-A240-B9B1CC2CF1CB}"/>
                    </a:ext>
                  </a:extLst>
                </p14:cNvPr>
                <p14:cNvContentPartPr/>
                <p14:nvPr/>
              </p14:nvContentPartPr>
              <p14:xfrm>
                <a:off x="1224030" y="1303403"/>
                <a:ext cx="110520" cy="25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9DCFC8-C5BE-4596-A240-B9B1CC2CF1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06030" y="1285763"/>
                  <a:ext cx="146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6BD495-1923-45F6-9BF9-1D99190E4588}"/>
                    </a:ext>
                  </a:extLst>
                </p14:cNvPr>
                <p14:cNvContentPartPr/>
                <p14:nvPr/>
              </p14:nvContentPartPr>
              <p14:xfrm>
                <a:off x="1736310" y="1273163"/>
                <a:ext cx="150120" cy="237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6BD495-1923-45F6-9BF9-1D99190E45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18670" y="1255523"/>
                  <a:ext cx="1857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F86B44-F5E3-4E7A-9058-EB74EB98C771}"/>
              </a:ext>
            </a:extLst>
          </p:cNvPr>
          <p:cNvGrpSpPr/>
          <p:nvPr/>
        </p:nvGrpSpPr>
        <p:grpSpPr>
          <a:xfrm>
            <a:off x="2197110" y="1158323"/>
            <a:ext cx="564840" cy="347040"/>
            <a:chOff x="2197110" y="1158323"/>
            <a:chExt cx="5648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D0187F-52DD-4B7E-90C8-728C1924FEC3}"/>
                    </a:ext>
                  </a:extLst>
                </p14:cNvPr>
                <p14:cNvContentPartPr/>
                <p14:nvPr/>
              </p14:nvContentPartPr>
              <p14:xfrm>
                <a:off x="2197110" y="1232123"/>
                <a:ext cx="148320" cy="27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D0187F-52DD-4B7E-90C8-728C1924FE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79110" y="1214483"/>
                  <a:ext cx="183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92BCE4-AB0F-4319-B6D6-FD5550E56DD5}"/>
                    </a:ext>
                  </a:extLst>
                </p14:cNvPr>
                <p14:cNvContentPartPr/>
                <p14:nvPr/>
              </p14:nvContentPartPr>
              <p14:xfrm>
                <a:off x="2455230" y="1158323"/>
                <a:ext cx="99360" cy="311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92BCE4-AB0F-4319-B6D6-FD5550E56D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37230" y="1140323"/>
                  <a:ext cx="135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632A4D-E294-4936-91A7-1EE729124C25}"/>
                    </a:ext>
                  </a:extLst>
                </p14:cNvPr>
                <p14:cNvContentPartPr/>
                <p14:nvPr/>
              </p14:nvContentPartPr>
              <p14:xfrm>
                <a:off x="2579790" y="1191803"/>
                <a:ext cx="182160" cy="286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632A4D-E294-4936-91A7-1EE729124C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61790" y="1173803"/>
                  <a:ext cx="2178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EAA70C6-7E81-44A7-B771-6949C86C3541}"/>
              </a:ext>
            </a:extLst>
          </p:cNvPr>
          <p:cNvGrpSpPr/>
          <p:nvPr/>
        </p:nvGrpSpPr>
        <p:grpSpPr>
          <a:xfrm>
            <a:off x="3047070" y="1209083"/>
            <a:ext cx="627840" cy="366840"/>
            <a:chOff x="3047070" y="1209083"/>
            <a:chExt cx="6278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737E8A-4AC6-40BE-8109-AD54E36EBC39}"/>
                    </a:ext>
                  </a:extLst>
                </p14:cNvPr>
                <p14:cNvContentPartPr/>
                <p14:nvPr/>
              </p14:nvContentPartPr>
              <p14:xfrm>
                <a:off x="3047070" y="1246883"/>
                <a:ext cx="14760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737E8A-4AC6-40BE-8109-AD54E36EBC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29070" y="1228883"/>
                  <a:ext cx="183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E3FBDEA-93A5-4360-B9B1-E0AB40A2EBB1}"/>
                    </a:ext>
                  </a:extLst>
                </p14:cNvPr>
                <p14:cNvContentPartPr/>
                <p14:nvPr/>
              </p14:nvContentPartPr>
              <p14:xfrm>
                <a:off x="3310230" y="1507523"/>
                <a:ext cx="157680" cy="1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E3FBDEA-93A5-4360-B9B1-E0AB40A2EB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92590" y="1489883"/>
                  <a:ext cx="193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D4B7A0-4C08-437D-B5FF-2AF9D1E20384}"/>
                    </a:ext>
                  </a:extLst>
                </p14:cNvPr>
                <p14:cNvContentPartPr/>
                <p14:nvPr/>
              </p14:nvContentPartPr>
              <p14:xfrm>
                <a:off x="3380790" y="1260563"/>
                <a:ext cx="128880" cy="22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D4B7A0-4C08-437D-B5FF-2AF9D1E203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3150" y="1242923"/>
                  <a:ext cx="164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625788-DBE3-4E6C-B25D-4471519F74AD}"/>
                    </a:ext>
                  </a:extLst>
                </p14:cNvPr>
                <p14:cNvContentPartPr/>
                <p14:nvPr/>
              </p14:nvContentPartPr>
              <p14:xfrm>
                <a:off x="3555750" y="1209083"/>
                <a:ext cx="119160" cy="36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625788-DBE3-4E6C-B25D-4471519F74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8110" y="1191443"/>
                  <a:ext cx="15480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1961F3B-B716-4579-8FC6-EE4DAE769E3C}"/>
              </a:ext>
            </a:extLst>
          </p:cNvPr>
          <p:cNvGrpSpPr/>
          <p:nvPr/>
        </p:nvGrpSpPr>
        <p:grpSpPr>
          <a:xfrm>
            <a:off x="4021590" y="1100363"/>
            <a:ext cx="610560" cy="528120"/>
            <a:chOff x="4021590" y="1100363"/>
            <a:chExt cx="61056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69EFAF-78A5-4D60-935B-15A6B2ABDEF6}"/>
                    </a:ext>
                  </a:extLst>
                </p14:cNvPr>
                <p14:cNvContentPartPr/>
                <p14:nvPr/>
              </p14:nvContentPartPr>
              <p14:xfrm>
                <a:off x="4021590" y="1258763"/>
                <a:ext cx="140040" cy="369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69EFAF-78A5-4D60-935B-15A6B2ABDE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03590" y="1240763"/>
                  <a:ext cx="1756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69BAF2-71B1-4C67-B795-A76874F802CF}"/>
                    </a:ext>
                  </a:extLst>
                </p14:cNvPr>
                <p14:cNvContentPartPr/>
                <p14:nvPr/>
              </p14:nvContentPartPr>
              <p14:xfrm>
                <a:off x="4250190" y="1100363"/>
                <a:ext cx="41040" cy="429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69BAF2-71B1-4C67-B795-A76874F802C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32190" y="1082363"/>
                  <a:ext cx="766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B471ED-9CFC-4261-9304-2A8A271504E3}"/>
                    </a:ext>
                  </a:extLst>
                </p14:cNvPr>
                <p14:cNvContentPartPr/>
                <p14:nvPr/>
              </p14:nvContentPartPr>
              <p14:xfrm>
                <a:off x="4257390" y="1254083"/>
                <a:ext cx="163800" cy="257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B471ED-9CFC-4261-9304-2A8A271504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39750" y="1236443"/>
                  <a:ext cx="199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767509-C7D4-42F8-9C68-2E29ED4EEF8C}"/>
                    </a:ext>
                  </a:extLst>
                </p14:cNvPr>
                <p14:cNvContentPartPr/>
                <p14:nvPr/>
              </p14:nvContentPartPr>
              <p14:xfrm>
                <a:off x="4442070" y="1248323"/>
                <a:ext cx="190080" cy="322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767509-C7D4-42F8-9C68-2E29ED4EEF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24430" y="1230683"/>
                  <a:ext cx="22572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4860B2-7EB3-4602-B987-E49E0A38E252}"/>
              </a:ext>
            </a:extLst>
          </p:cNvPr>
          <p:cNvGrpSpPr/>
          <p:nvPr/>
        </p:nvGrpSpPr>
        <p:grpSpPr>
          <a:xfrm>
            <a:off x="421550" y="2061923"/>
            <a:ext cx="598510" cy="498240"/>
            <a:chOff x="421550" y="2061923"/>
            <a:chExt cx="59851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9CEA94-1FDD-4C87-99CD-3EB2699C375A}"/>
                    </a:ext>
                  </a:extLst>
                </p14:cNvPr>
                <p14:cNvContentPartPr/>
                <p14:nvPr/>
              </p14:nvContentPartPr>
              <p14:xfrm>
                <a:off x="421550" y="2104403"/>
                <a:ext cx="144360" cy="3345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9CEA94-1FDD-4C87-99CD-3EB2699C37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3550" y="2086395"/>
                  <a:ext cx="180000" cy="370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24079B3-5FC3-4B2A-8977-123F6489C095}"/>
                    </a:ext>
                  </a:extLst>
                </p14:cNvPr>
                <p14:cNvContentPartPr/>
                <p14:nvPr/>
              </p14:nvContentPartPr>
              <p14:xfrm>
                <a:off x="631980" y="2129243"/>
                <a:ext cx="34200" cy="259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24079B3-5FC3-4B2A-8977-123F6489C09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3980" y="2111603"/>
                  <a:ext cx="69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F9C267-BB66-4437-82A9-15F1366B1E85}"/>
                    </a:ext>
                  </a:extLst>
                </p14:cNvPr>
                <p14:cNvContentPartPr/>
                <p14:nvPr/>
              </p14:nvContentPartPr>
              <p14:xfrm>
                <a:off x="620820" y="2110883"/>
                <a:ext cx="213120" cy="449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F9C267-BB66-4437-82A9-15F1366B1E8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3180" y="2092883"/>
                  <a:ext cx="2487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EC0EC2-5F15-4D40-8BB8-E4B3AE1520BE}"/>
                    </a:ext>
                  </a:extLst>
                </p14:cNvPr>
                <p14:cNvContentPartPr/>
                <p14:nvPr/>
              </p14:nvContentPartPr>
              <p14:xfrm>
                <a:off x="853740" y="2061923"/>
                <a:ext cx="166320" cy="358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EC0EC2-5F15-4D40-8BB8-E4B3AE1520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6100" y="2043923"/>
                  <a:ext cx="201960" cy="394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07">
            <a:hlinkClick r:id="" action="ppaction://media"/>
            <a:extLst>
              <a:ext uri="{FF2B5EF4-FFF2-40B4-BE49-F238E27FC236}">
                <a16:creationId xmlns:a16="http://schemas.microsoft.com/office/drawing/2014/main" id="{6A64C472-D42A-4A0C-A8B2-182B8E1C7C34}"/>
              </a:ext>
            </a:extLst>
          </p:cNvPr>
          <p:cNvPicPr>
            <a:picLocks noChangeAspect="1"/>
          </p:cNvPicPr>
          <p:nvPr>
            <a:audioFile r:link="rId46"/>
            <p:extLst>
              <p:ext uri="{DAA4B4D4-6D71-4841-9C94-3DE7FCFB9230}">
                <p14:media xmlns:p14="http://schemas.microsoft.com/office/powerpoint/2010/main" r:embed="rId4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2109" y="2016093"/>
            <a:ext cx="609600" cy="6096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CB7986E-2529-49FB-9FBA-CAF1F5821B2B}"/>
              </a:ext>
            </a:extLst>
          </p:cNvPr>
          <p:cNvGrpSpPr/>
          <p:nvPr/>
        </p:nvGrpSpPr>
        <p:grpSpPr>
          <a:xfrm>
            <a:off x="1278900" y="1988623"/>
            <a:ext cx="636120" cy="510480"/>
            <a:chOff x="1278900" y="1925123"/>
            <a:chExt cx="63612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F68A73-8967-466D-AABE-E9D3E1716B1F}"/>
                    </a:ext>
                  </a:extLst>
                </p14:cNvPr>
                <p14:cNvContentPartPr/>
                <p14:nvPr/>
              </p14:nvContentPartPr>
              <p14:xfrm>
                <a:off x="1278900" y="2039603"/>
                <a:ext cx="170280" cy="395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F68A73-8967-466D-AABE-E9D3E1716B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60900" y="2021963"/>
                  <a:ext cx="2059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1DE6D69-9584-4AB1-A3B6-05E63F139877}"/>
                    </a:ext>
                  </a:extLst>
                </p14:cNvPr>
                <p14:cNvContentPartPr/>
                <p14:nvPr/>
              </p14:nvContentPartPr>
              <p14:xfrm>
                <a:off x="1493820" y="1925123"/>
                <a:ext cx="223920" cy="450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1DE6D69-9584-4AB1-A3B6-05E63F1398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76180" y="1907483"/>
                  <a:ext cx="259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5C618A-97F5-4A2C-9ED3-DC3BCFCEEB81}"/>
                    </a:ext>
                  </a:extLst>
                </p14:cNvPr>
                <p14:cNvContentPartPr/>
                <p14:nvPr/>
              </p14:nvContentPartPr>
              <p14:xfrm>
                <a:off x="1690380" y="2047163"/>
                <a:ext cx="224640" cy="388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5C618A-97F5-4A2C-9ED3-DC3BCFCEEB8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72380" y="2029523"/>
                  <a:ext cx="26028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EDF3DE1-3760-4A23-BE49-8F9B59F05990}"/>
              </a:ext>
            </a:extLst>
          </p:cNvPr>
          <p:cNvGrpSpPr/>
          <p:nvPr/>
        </p:nvGrpSpPr>
        <p:grpSpPr>
          <a:xfrm>
            <a:off x="2271270" y="2031683"/>
            <a:ext cx="566280" cy="473760"/>
            <a:chOff x="2271270" y="2031683"/>
            <a:chExt cx="56628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27DD2F3-967D-4087-AD05-41EBF032C011}"/>
                    </a:ext>
                  </a:extLst>
                </p14:cNvPr>
                <p14:cNvContentPartPr/>
                <p14:nvPr/>
              </p14:nvContentPartPr>
              <p14:xfrm>
                <a:off x="2271270" y="2065523"/>
                <a:ext cx="126720" cy="322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27DD2F3-967D-4087-AD05-41EBF032C0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53270" y="2047883"/>
                  <a:ext cx="162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E28F1C-3A7C-4978-B2BF-3AD29E47EF9D}"/>
                    </a:ext>
                  </a:extLst>
                </p14:cNvPr>
                <p14:cNvContentPartPr/>
                <p14:nvPr/>
              </p14:nvContentPartPr>
              <p14:xfrm>
                <a:off x="2470350" y="2089283"/>
                <a:ext cx="265320" cy="416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E28F1C-3A7C-4978-B2BF-3AD29E47EF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52710" y="2071283"/>
                  <a:ext cx="3009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D96CBA5-B9AD-4664-9825-E45CD463635B}"/>
                    </a:ext>
                  </a:extLst>
                </p14:cNvPr>
                <p14:cNvContentPartPr/>
                <p14:nvPr/>
              </p14:nvContentPartPr>
              <p14:xfrm>
                <a:off x="2690670" y="2031683"/>
                <a:ext cx="146880" cy="281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D96CBA5-B9AD-4664-9825-E45CD46363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72670" y="2014043"/>
                  <a:ext cx="18252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A906941-DD24-4E35-B9F4-1FCE69284068}"/>
              </a:ext>
            </a:extLst>
          </p:cNvPr>
          <p:cNvGrpSpPr/>
          <p:nvPr/>
        </p:nvGrpSpPr>
        <p:grpSpPr>
          <a:xfrm>
            <a:off x="3151170" y="2120603"/>
            <a:ext cx="595740" cy="399240"/>
            <a:chOff x="3151170" y="2120603"/>
            <a:chExt cx="59574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76EB08F-B3B3-46D0-845A-F2AA36A5CD3F}"/>
                    </a:ext>
                  </a:extLst>
                </p14:cNvPr>
                <p14:cNvContentPartPr/>
                <p14:nvPr/>
              </p14:nvContentPartPr>
              <p14:xfrm>
                <a:off x="3151170" y="2132009"/>
                <a:ext cx="190800" cy="310909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76EB08F-B3B3-46D0-845A-F2AA36A5CD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33170" y="2113996"/>
                  <a:ext cx="226440" cy="346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6FD454-9825-4397-A26C-DABA075BCB07}"/>
                    </a:ext>
                  </a:extLst>
                </p14:cNvPr>
                <p14:cNvContentPartPr/>
                <p14:nvPr/>
              </p14:nvContentPartPr>
              <p14:xfrm>
                <a:off x="3368550" y="2140403"/>
                <a:ext cx="173160" cy="261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6FD454-9825-4397-A26C-DABA075BCB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50910" y="2122403"/>
                  <a:ext cx="208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866BDF-78A4-41FD-A418-F41397DE88DA}"/>
                    </a:ext>
                  </a:extLst>
                </p14:cNvPr>
                <p14:cNvContentPartPr/>
                <p14:nvPr/>
              </p14:nvContentPartPr>
              <p14:xfrm>
                <a:off x="3479790" y="2360003"/>
                <a:ext cx="2844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866BDF-78A4-41FD-A418-F41397DE88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61790" y="2342363"/>
                  <a:ext cx="64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2308CA1-644E-4F8A-9086-DBAACFF99D8B}"/>
                    </a:ext>
                  </a:extLst>
                </p14:cNvPr>
                <p14:cNvContentPartPr/>
                <p14:nvPr/>
              </p14:nvContentPartPr>
              <p14:xfrm>
                <a:off x="3555030" y="2120603"/>
                <a:ext cx="191880" cy="297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2308CA1-644E-4F8A-9086-DBAACFF99D8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37390" y="2102603"/>
                  <a:ext cx="227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2E1C4AE-EE19-41B7-83C0-671B2C5C2CE3}"/>
                    </a:ext>
                  </a:extLst>
                </p14:cNvPr>
                <p14:cNvContentPartPr/>
                <p14:nvPr/>
              </p14:nvContentPartPr>
              <p14:xfrm>
                <a:off x="3469350" y="2456123"/>
                <a:ext cx="72360" cy="63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2E1C4AE-EE19-41B7-83C0-671B2C5C2C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51710" y="2438483"/>
                  <a:ext cx="10800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687048-B9B8-4945-B03B-0DC31EF0CA34}"/>
              </a:ext>
            </a:extLst>
          </p:cNvPr>
          <p:cNvGrpSpPr/>
          <p:nvPr/>
        </p:nvGrpSpPr>
        <p:grpSpPr>
          <a:xfrm>
            <a:off x="4007550" y="2092163"/>
            <a:ext cx="611640" cy="362520"/>
            <a:chOff x="4007550" y="2092163"/>
            <a:chExt cx="61164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DF0C6F8-76AF-4236-BED8-C33798BEAC6E}"/>
                    </a:ext>
                  </a:extLst>
                </p14:cNvPr>
                <p14:cNvContentPartPr/>
                <p14:nvPr/>
              </p14:nvContentPartPr>
              <p14:xfrm>
                <a:off x="4007550" y="2150483"/>
                <a:ext cx="155520" cy="304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DF0C6F8-76AF-4236-BED8-C33798BEAC6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89910" y="2132483"/>
                  <a:ext cx="191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C31CC79-E68C-4D7A-9006-AFBEC15A46E2}"/>
                    </a:ext>
                  </a:extLst>
                </p14:cNvPr>
                <p14:cNvContentPartPr/>
                <p14:nvPr/>
              </p14:nvContentPartPr>
              <p14:xfrm>
                <a:off x="4249110" y="2205923"/>
                <a:ext cx="196920" cy="205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C31CC79-E68C-4D7A-9006-AFBEC15A46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31470" y="2188283"/>
                  <a:ext cx="232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E04DE4-3992-4B61-9FE1-70E4537197AB}"/>
                    </a:ext>
                  </a:extLst>
                </p14:cNvPr>
                <p14:cNvContentPartPr/>
                <p14:nvPr/>
              </p14:nvContentPartPr>
              <p14:xfrm>
                <a:off x="4377990" y="2092163"/>
                <a:ext cx="241200" cy="34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E04DE4-3992-4B61-9FE1-70E4537197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59990" y="2074523"/>
                  <a:ext cx="27684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7AC49A3-FF10-4AB7-83FF-BABD2912344C}"/>
              </a:ext>
            </a:extLst>
          </p:cNvPr>
          <p:cNvGrpSpPr/>
          <p:nvPr/>
        </p:nvGrpSpPr>
        <p:grpSpPr>
          <a:xfrm>
            <a:off x="427860" y="3000443"/>
            <a:ext cx="552240" cy="359280"/>
            <a:chOff x="427860" y="3000443"/>
            <a:chExt cx="55224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C25CAE-E142-49EF-8954-DDE4129CEA2F}"/>
                    </a:ext>
                  </a:extLst>
                </p14:cNvPr>
                <p14:cNvContentPartPr/>
                <p14:nvPr/>
              </p14:nvContentPartPr>
              <p14:xfrm>
                <a:off x="427860" y="3016283"/>
                <a:ext cx="97920" cy="343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6C25CAE-E142-49EF-8954-DDE4129CEA2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0220" y="2998283"/>
                  <a:ext cx="133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056B90-6F1A-480F-9DBA-04DC5A14A55E}"/>
                    </a:ext>
                  </a:extLst>
                </p14:cNvPr>
                <p14:cNvContentPartPr/>
                <p14:nvPr/>
              </p14:nvContentPartPr>
              <p14:xfrm>
                <a:off x="625860" y="3040043"/>
                <a:ext cx="113400" cy="271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056B90-6F1A-480F-9DBA-04DC5A14A55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8220" y="3022043"/>
                  <a:ext cx="149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4C236C-D69A-4390-B4FE-16550273C65C}"/>
                    </a:ext>
                  </a:extLst>
                </p14:cNvPr>
                <p14:cNvContentPartPr/>
                <p14:nvPr/>
              </p14:nvContentPartPr>
              <p14:xfrm>
                <a:off x="829980" y="3000443"/>
                <a:ext cx="150120" cy="304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4C236C-D69A-4390-B4FE-16550273C6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2340" y="2982803"/>
                  <a:ext cx="1857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D39B19-6FB5-4243-ACE0-FB3A41141AF8}"/>
              </a:ext>
            </a:extLst>
          </p:cNvPr>
          <p:cNvGrpSpPr/>
          <p:nvPr/>
        </p:nvGrpSpPr>
        <p:grpSpPr>
          <a:xfrm>
            <a:off x="1330763" y="3035903"/>
            <a:ext cx="629280" cy="351720"/>
            <a:chOff x="1330763" y="3035903"/>
            <a:chExt cx="62928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CBED5BD-E187-4CB8-830F-4DB9803C850E}"/>
                    </a:ext>
                  </a:extLst>
                </p14:cNvPr>
                <p14:cNvContentPartPr/>
                <p14:nvPr/>
              </p14:nvContentPartPr>
              <p14:xfrm>
                <a:off x="1330763" y="3082703"/>
                <a:ext cx="136440" cy="304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CBED5BD-E187-4CB8-830F-4DB9803C85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12763" y="3065063"/>
                  <a:ext cx="172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C5FBDA5-F240-43C6-B244-9A6A4590D640}"/>
                    </a:ext>
                  </a:extLst>
                </p14:cNvPr>
                <p14:cNvContentPartPr/>
                <p14:nvPr/>
              </p14:nvContentPartPr>
              <p14:xfrm>
                <a:off x="1561163" y="3060383"/>
                <a:ext cx="183960" cy="285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C5FBDA5-F240-43C6-B244-9A6A4590D64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43523" y="3042743"/>
                  <a:ext cx="219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46ECDC2-BB87-49BC-8262-083C245DE5B6}"/>
                    </a:ext>
                  </a:extLst>
                </p14:cNvPr>
                <p14:cNvContentPartPr/>
                <p14:nvPr/>
              </p14:nvContentPartPr>
              <p14:xfrm>
                <a:off x="1839803" y="3035903"/>
                <a:ext cx="120240" cy="308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46ECDC2-BB87-49BC-8262-083C245DE5B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22163" y="3018263"/>
                  <a:ext cx="15588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2C1056E-A39D-49C7-8B50-58CCF5A2045E}"/>
              </a:ext>
            </a:extLst>
          </p:cNvPr>
          <p:cNvGrpSpPr/>
          <p:nvPr/>
        </p:nvGrpSpPr>
        <p:grpSpPr>
          <a:xfrm>
            <a:off x="2175323" y="3046703"/>
            <a:ext cx="583920" cy="383760"/>
            <a:chOff x="2175323" y="3046703"/>
            <a:chExt cx="58392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4921E44-7980-479F-B3AB-A8DDD48DAF5A}"/>
                    </a:ext>
                  </a:extLst>
                </p14:cNvPr>
                <p14:cNvContentPartPr/>
                <p14:nvPr/>
              </p14:nvContentPartPr>
              <p14:xfrm>
                <a:off x="2175323" y="3079103"/>
                <a:ext cx="172080" cy="351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4921E44-7980-479F-B3AB-A8DDD48DAF5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57323" y="3061103"/>
                  <a:ext cx="207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67DCAE5-4D39-4797-A27C-7D9D5AFF2863}"/>
                    </a:ext>
                  </a:extLst>
                </p14:cNvPr>
                <p14:cNvContentPartPr/>
                <p14:nvPr/>
              </p14:nvContentPartPr>
              <p14:xfrm>
                <a:off x="2432363" y="3106103"/>
                <a:ext cx="10800" cy="253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67DCAE5-4D39-4797-A27C-7D9D5AFF28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14723" y="3088463"/>
                  <a:ext cx="46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EE548A7-6F5E-4E53-8D0D-F80A0FDA6477}"/>
                    </a:ext>
                  </a:extLst>
                </p14:cNvPr>
                <p14:cNvContentPartPr/>
                <p14:nvPr/>
              </p14:nvContentPartPr>
              <p14:xfrm>
                <a:off x="2414003" y="3071183"/>
                <a:ext cx="140760" cy="280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EE548A7-6F5E-4E53-8D0D-F80A0FDA64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96003" y="3053183"/>
                  <a:ext cx="176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B4B6601-0A8B-463A-8780-193172C6ECA7}"/>
                    </a:ext>
                  </a:extLst>
                </p14:cNvPr>
                <p14:cNvContentPartPr/>
                <p14:nvPr/>
              </p14:nvContentPartPr>
              <p14:xfrm>
                <a:off x="2596523" y="3046703"/>
                <a:ext cx="162720" cy="305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B4B6601-0A8B-463A-8780-193172C6ECA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78523" y="3028703"/>
                  <a:ext cx="19836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A201079-84B6-4C33-95CD-84F79A78EEAC}"/>
              </a:ext>
            </a:extLst>
          </p:cNvPr>
          <p:cNvGrpSpPr/>
          <p:nvPr/>
        </p:nvGrpSpPr>
        <p:grpSpPr>
          <a:xfrm>
            <a:off x="3026723" y="3015023"/>
            <a:ext cx="617400" cy="405360"/>
            <a:chOff x="3026723" y="3015023"/>
            <a:chExt cx="61740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D65A60C-DE25-4ECE-B9B1-B6517A6AD9C7}"/>
                    </a:ext>
                  </a:extLst>
                </p14:cNvPr>
                <p14:cNvContentPartPr/>
                <p14:nvPr/>
              </p14:nvContentPartPr>
              <p14:xfrm>
                <a:off x="3026723" y="3026903"/>
                <a:ext cx="141480" cy="280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D65A60C-DE25-4ECE-B9B1-B6517A6AD9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09083" y="3009263"/>
                  <a:ext cx="177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B83A23-4FA5-497C-A803-CF92EC131BF0}"/>
                    </a:ext>
                  </a:extLst>
                </p14:cNvPr>
                <p14:cNvContentPartPr/>
                <p14:nvPr/>
              </p14:nvContentPartPr>
              <p14:xfrm>
                <a:off x="3207803" y="3052823"/>
                <a:ext cx="286920" cy="367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B83A23-4FA5-497C-A803-CF92EC131B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89803" y="3034823"/>
                  <a:ext cx="3225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823E0F-6242-45A0-BE62-6C81C87F4CB7}"/>
                    </a:ext>
                  </a:extLst>
                </p14:cNvPr>
                <p14:cNvContentPartPr/>
                <p14:nvPr/>
              </p14:nvContentPartPr>
              <p14:xfrm>
                <a:off x="3522083" y="3015023"/>
                <a:ext cx="122040" cy="23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823E0F-6242-45A0-BE62-6C81C87F4C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04083" y="2997383"/>
                  <a:ext cx="15768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52E7E6A-B7C5-41C7-AC92-558718C95277}"/>
              </a:ext>
            </a:extLst>
          </p:cNvPr>
          <p:cNvGrpSpPr/>
          <p:nvPr/>
        </p:nvGrpSpPr>
        <p:grpSpPr>
          <a:xfrm>
            <a:off x="3960900" y="2989163"/>
            <a:ext cx="670320" cy="376920"/>
            <a:chOff x="1171980" y="3850223"/>
            <a:chExt cx="6703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A85A43D-E502-4CCA-9FBE-AB5BBCE21257}"/>
                    </a:ext>
                  </a:extLst>
                </p14:cNvPr>
                <p14:cNvContentPartPr/>
                <p14:nvPr/>
              </p14:nvContentPartPr>
              <p14:xfrm>
                <a:off x="1171980" y="3891263"/>
                <a:ext cx="178200" cy="335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A85A43D-E502-4CCA-9FBE-AB5BBCE212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3980" y="3873623"/>
                  <a:ext cx="213840" cy="371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AC32276A-A684-487C-85C5-C76E8A674B66}"/>
                </a:ext>
              </a:extLst>
            </p:cNvPr>
            <p:cNvGrpSpPr/>
            <p:nvPr/>
          </p:nvGrpSpPr>
          <p:grpSpPr>
            <a:xfrm>
              <a:off x="1471140" y="3850223"/>
              <a:ext cx="371160" cy="324000"/>
              <a:chOff x="1471140" y="3850223"/>
              <a:chExt cx="371160" cy="324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8002AD00-7717-4050-B29F-70CF4CC42A1A}"/>
                      </a:ext>
                    </a:extLst>
                  </p14:cNvPr>
                  <p14:cNvContentPartPr/>
                  <p14:nvPr/>
                </p14:nvContentPartPr>
                <p14:xfrm>
                  <a:off x="1471140" y="3850223"/>
                  <a:ext cx="161280" cy="31752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8002AD00-7717-4050-B29F-70CF4CC42A1A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1453140" y="3832223"/>
                    <a:ext cx="196920" cy="35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1CB2CB82-33FB-4458-8A38-7BA021C1F645}"/>
                      </a:ext>
                    </a:extLst>
                  </p14:cNvPr>
                  <p14:cNvContentPartPr/>
                  <p14:nvPr/>
                </p14:nvContentPartPr>
                <p14:xfrm>
                  <a:off x="1497060" y="4010423"/>
                  <a:ext cx="133560" cy="13212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1CB2CB82-33FB-4458-8A38-7BA021C1F645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1479420" y="3992783"/>
                    <a:ext cx="16920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10584C81-34BD-4BBD-965B-B794BC9DD597}"/>
                      </a:ext>
                    </a:extLst>
                  </p14:cNvPr>
                  <p14:cNvContentPartPr/>
                  <p14:nvPr/>
                </p14:nvContentPartPr>
                <p14:xfrm>
                  <a:off x="1713780" y="3856343"/>
                  <a:ext cx="128520" cy="31788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10584C81-34BD-4BBD-965B-B794BC9DD597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1696140" y="3838703"/>
                    <a:ext cx="164160" cy="35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71FC35B-338C-4AAA-A9D8-DAD9F3E8BC87}"/>
              </a:ext>
            </a:extLst>
          </p:cNvPr>
          <p:cNvGrpSpPr/>
          <p:nvPr/>
        </p:nvGrpSpPr>
        <p:grpSpPr>
          <a:xfrm>
            <a:off x="429900" y="4019423"/>
            <a:ext cx="568440" cy="284940"/>
            <a:chOff x="2273940" y="4065143"/>
            <a:chExt cx="568440" cy="2849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471C5F5-E09B-4615-98FE-FCD9727B7ED1}"/>
                    </a:ext>
                  </a:extLst>
                </p14:cNvPr>
                <p14:cNvContentPartPr/>
                <p14:nvPr/>
              </p14:nvContentPartPr>
              <p14:xfrm>
                <a:off x="2273940" y="4073243"/>
                <a:ext cx="163440" cy="276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471C5F5-E09B-4615-98FE-FCD9727B7E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56300" y="4055603"/>
                  <a:ext cx="1990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638D3CB-0858-4EC6-9A4A-27476AEC8E02}"/>
                    </a:ext>
                  </a:extLst>
                </p14:cNvPr>
                <p14:cNvContentPartPr/>
                <p14:nvPr/>
              </p14:nvContentPartPr>
              <p14:xfrm>
                <a:off x="2488500" y="4111223"/>
                <a:ext cx="218880" cy="205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638D3CB-0858-4EC6-9A4A-27476AEC8E0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70860" y="4093223"/>
                  <a:ext cx="254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E242A5-BB3A-4171-9E36-17EC715B1E12}"/>
                    </a:ext>
                  </a:extLst>
                </p14:cNvPr>
                <p14:cNvContentPartPr/>
                <p14:nvPr/>
              </p14:nvContentPartPr>
              <p14:xfrm>
                <a:off x="2707020" y="4065143"/>
                <a:ext cx="135360" cy="256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E242A5-BB3A-4171-9E36-17EC715B1E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89380" y="4047143"/>
                  <a:ext cx="17100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BFD27F5-C372-4655-B58D-A4734F6BB454}"/>
              </a:ext>
            </a:extLst>
          </p:cNvPr>
          <p:cNvGrpSpPr/>
          <p:nvPr/>
        </p:nvGrpSpPr>
        <p:grpSpPr>
          <a:xfrm>
            <a:off x="1298220" y="3966203"/>
            <a:ext cx="564480" cy="419760"/>
            <a:chOff x="3096540" y="3958583"/>
            <a:chExt cx="5644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24885B8-7DCE-4C90-B723-9AD9F41DD2BF}"/>
                    </a:ext>
                  </a:extLst>
                </p14:cNvPr>
                <p14:cNvContentPartPr/>
                <p14:nvPr/>
              </p14:nvContentPartPr>
              <p14:xfrm>
                <a:off x="3096540" y="3970103"/>
                <a:ext cx="141120" cy="313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24885B8-7DCE-4C90-B723-9AD9F41DD2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78900" y="3952463"/>
                  <a:ext cx="176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41EF871-0E46-44A9-8906-D8FE373ADBE0}"/>
                    </a:ext>
                  </a:extLst>
                </p14:cNvPr>
                <p14:cNvContentPartPr/>
                <p14:nvPr/>
              </p14:nvContentPartPr>
              <p14:xfrm>
                <a:off x="3251340" y="3999263"/>
                <a:ext cx="116280" cy="379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41EF871-0E46-44A9-8906-D8FE373ADBE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33700" y="3981263"/>
                  <a:ext cx="151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DCC8DE2-1054-4B5B-A908-764FF5AEDF8E}"/>
                    </a:ext>
                  </a:extLst>
                </p14:cNvPr>
                <p14:cNvContentPartPr/>
                <p14:nvPr/>
              </p14:nvContentPartPr>
              <p14:xfrm>
                <a:off x="3347820" y="4020503"/>
                <a:ext cx="160200" cy="208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DCC8DE2-1054-4B5B-A908-764FF5AEDF8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30180" y="4002863"/>
                  <a:ext cx="195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9458874-899E-41E0-B911-EDF10DFEE95D}"/>
                    </a:ext>
                  </a:extLst>
                </p14:cNvPr>
                <p14:cNvContentPartPr/>
                <p14:nvPr/>
              </p14:nvContentPartPr>
              <p14:xfrm>
                <a:off x="3508740" y="3958583"/>
                <a:ext cx="152280" cy="292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9458874-899E-41E0-B911-EDF10DFEE9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91100" y="3940943"/>
                  <a:ext cx="1879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33A488D-6B68-4896-A281-0C29720D1362}"/>
              </a:ext>
            </a:extLst>
          </p:cNvPr>
          <p:cNvGrpSpPr/>
          <p:nvPr/>
        </p:nvGrpSpPr>
        <p:grpSpPr>
          <a:xfrm>
            <a:off x="2221800" y="4023863"/>
            <a:ext cx="614520" cy="340200"/>
            <a:chOff x="431100" y="4831583"/>
            <a:chExt cx="614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0BABF21-4497-43FA-92AC-4BE7F219A1A8}"/>
                    </a:ext>
                  </a:extLst>
                </p14:cNvPr>
                <p14:cNvContentPartPr/>
                <p14:nvPr/>
              </p14:nvContentPartPr>
              <p14:xfrm>
                <a:off x="631260" y="4831583"/>
                <a:ext cx="265320" cy="299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0BABF21-4497-43FA-92AC-4BE7F219A1A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3260" y="4813583"/>
                  <a:ext cx="300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A76C72D-B886-4655-B2D8-BED1A2AD9C8A}"/>
                    </a:ext>
                  </a:extLst>
                </p14:cNvPr>
                <p14:cNvContentPartPr/>
                <p14:nvPr/>
              </p14:nvContentPartPr>
              <p14:xfrm>
                <a:off x="697860" y="4995743"/>
                <a:ext cx="128160" cy="93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A76C72D-B886-4655-B2D8-BED1A2AD9C8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0220" y="4978103"/>
                  <a:ext cx="163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C0B8374-E517-446A-8AEA-9C8373B2E461}"/>
                    </a:ext>
                  </a:extLst>
                </p14:cNvPr>
                <p14:cNvContentPartPr/>
                <p14:nvPr/>
              </p14:nvContentPartPr>
              <p14:xfrm>
                <a:off x="431100" y="4866143"/>
                <a:ext cx="95400" cy="305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C0B8374-E517-446A-8AEA-9C8373B2E46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3460" y="4848503"/>
                  <a:ext cx="1310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77B8F40-5D8F-4706-93E7-A41361C11479}"/>
                    </a:ext>
                  </a:extLst>
                </p14:cNvPr>
                <p14:cNvContentPartPr/>
                <p14:nvPr/>
              </p14:nvContentPartPr>
              <p14:xfrm>
                <a:off x="940140" y="4884863"/>
                <a:ext cx="105480" cy="252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77B8F40-5D8F-4706-93E7-A41361C114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2140" y="4867223"/>
                  <a:ext cx="1411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6A1AEC0-BFFB-48C1-A708-7DAB6BB399D4}"/>
              </a:ext>
            </a:extLst>
          </p:cNvPr>
          <p:cNvGrpSpPr/>
          <p:nvPr/>
        </p:nvGrpSpPr>
        <p:grpSpPr>
          <a:xfrm>
            <a:off x="3162720" y="3949043"/>
            <a:ext cx="559080" cy="386280"/>
            <a:chOff x="2255940" y="4794863"/>
            <a:chExt cx="5590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3E04D1D-173E-4466-B505-A602BC9ECA62}"/>
                    </a:ext>
                  </a:extLst>
                </p14:cNvPr>
                <p14:cNvContentPartPr/>
                <p14:nvPr/>
              </p14:nvContentPartPr>
              <p14:xfrm>
                <a:off x="2255940" y="4905383"/>
                <a:ext cx="180360" cy="216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3E04D1D-173E-4466-B505-A602BC9ECA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38300" y="4887743"/>
                  <a:ext cx="216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289BA1-C591-4E11-BF98-7328E721E6F6}"/>
                    </a:ext>
                  </a:extLst>
                </p14:cNvPr>
                <p14:cNvContentPartPr/>
                <p14:nvPr/>
              </p14:nvContentPartPr>
              <p14:xfrm>
                <a:off x="2574900" y="4794863"/>
                <a:ext cx="44280" cy="3222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289BA1-C591-4E11-BF98-7328E721E6F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57260" y="4777223"/>
                  <a:ext cx="79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F485609-E8D4-4C81-80F7-83BA80C538E2}"/>
                    </a:ext>
                  </a:extLst>
                </p14:cNvPr>
                <p14:cNvContentPartPr/>
                <p14:nvPr/>
              </p14:nvContentPartPr>
              <p14:xfrm>
                <a:off x="2555460" y="4898903"/>
                <a:ext cx="360" cy="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F485609-E8D4-4C81-80F7-83BA80C538E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37820" y="488126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B35E7ED-A85F-4BD2-9919-368DDACEF979}"/>
                    </a:ext>
                  </a:extLst>
                </p14:cNvPr>
                <p14:cNvContentPartPr/>
                <p14:nvPr/>
              </p14:nvContentPartPr>
              <p14:xfrm>
                <a:off x="2530980" y="4905023"/>
                <a:ext cx="118800" cy="121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B35E7ED-A85F-4BD2-9919-368DDACEF97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13340" y="4887383"/>
                  <a:ext cx="154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C018BFE-F281-45D4-93A5-3A18FCBF6D1C}"/>
                    </a:ext>
                  </a:extLst>
                </p14:cNvPr>
                <p14:cNvContentPartPr/>
                <p14:nvPr/>
              </p14:nvContentPartPr>
              <p14:xfrm>
                <a:off x="2700180" y="4888103"/>
                <a:ext cx="114840" cy="2930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C018BFE-F281-45D4-93A5-3A18FCBF6D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82180" y="4870463"/>
                  <a:ext cx="15048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7FFADD0-6F77-4691-8D4D-34BCB97FD559}"/>
              </a:ext>
            </a:extLst>
          </p:cNvPr>
          <p:cNvGrpSpPr/>
          <p:nvPr/>
        </p:nvGrpSpPr>
        <p:grpSpPr>
          <a:xfrm>
            <a:off x="4023180" y="3971363"/>
            <a:ext cx="558720" cy="336960"/>
            <a:chOff x="3108780" y="4771463"/>
            <a:chExt cx="558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F7B12FD-CA25-473E-9BB7-1A9D4A31F5B0}"/>
                    </a:ext>
                  </a:extLst>
                </p14:cNvPr>
                <p14:cNvContentPartPr/>
                <p14:nvPr/>
              </p14:nvContentPartPr>
              <p14:xfrm>
                <a:off x="3108780" y="4785503"/>
                <a:ext cx="192960" cy="284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F7B12FD-CA25-473E-9BB7-1A9D4A31F5B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90780" y="4767863"/>
                  <a:ext cx="228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B5FF042-3540-4D15-AA36-BBC780B0BDD6}"/>
                    </a:ext>
                  </a:extLst>
                </p14:cNvPr>
                <p14:cNvContentPartPr/>
                <p14:nvPr/>
              </p14:nvContentPartPr>
              <p14:xfrm>
                <a:off x="3320100" y="4786943"/>
                <a:ext cx="169920" cy="3214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B5FF042-3540-4D15-AA36-BBC780B0BDD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02100" y="4769303"/>
                  <a:ext cx="205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45615E3-0C16-4E9E-AE06-97A82C359F68}"/>
                    </a:ext>
                  </a:extLst>
                </p14:cNvPr>
                <p14:cNvContentPartPr/>
                <p14:nvPr/>
              </p14:nvContentPartPr>
              <p14:xfrm>
                <a:off x="3364740" y="4871183"/>
                <a:ext cx="153720" cy="12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45615E3-0C16-4E9E-AE06-97A82C359F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47100" y="4853543"/>
                  <a:ext cx="189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C71686A-8EBD-45AE-A852-2F81607E271D}"/>
                    </a:ext>
                  </a:extLst>
                </p14:cNvPr>
                <p14:cNvContentPartPr/>
                <p14:nvPr/>
              </p14:nvContentPartPr>
              <p14:xfrm>
                <a:off x="3545100" y="4771463"/>
                <a:ext cx="122400" cy="252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C71686A-8EBD-45AE-A852-2F81607E271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27460" y="4753463"/>
                  <a:ext cx="15804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68A78A0-3803-4A35-9A47-541C8F062BF7}"/>
              </a:ext>
            </a:extLst>
          </p:cNvPr>
          <p:cNvGrpSpPr/>
          <p:nvPr/>
        </p:nvGrpSpPr>
        <p:grpSpPr>
          <a:xfrm>
            <a:off x="460680" y="4813163"/>
            <a:ext cx="517680" cy="415440"/>
            <a:chOff x="4019220" y="4775063"/>
            <a:chExt cx="51768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3FB2A1D-F57E-4DEE-90F7-3C80D1FD29E7}"/>
                    </a:ext>
                  </a:extLst>
                </p14:cNvPr>
                <p14:cNvContentPartPr/>
                <p14:nvPr/>
              </p14:nvContentPartPr>
              <p14:xfrm>
                <a:off x="4019220" y="4775063"/>
                <a:ext cx="128880" cy="267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3FB2A1D-F57E-4DEE-90F7-3C80D1FD29E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01580" y="4757063"/>
                  <a:ext cx="164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2F565D5-290D-4FA1-9CBF-52AD01A32C14}"/>
                    </a:ext>
                  </a:extLst>
                </p14:cNvPr>
                <p14:cNvContentPartPr/>
                <p14:nvPr/>
              </p14:nvContentPartPr>
              <p14:xfrm>
                <a:off x="4204620" y="4844543"/>
                <a:ext cx="133920" cy="3459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2F565D5-290D-4FA1-9CBF-52AD01A32C1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86980" y="4826903"/>
                  <a:ext cx="169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E7849B5-D294-4270-BB4C-A6CFE4FB56FA}"/>
                    </a:ext>
                  </a:extLst>
                </p14:cNvPr>
                <p14:cNvContentPartPr/>
                <p14:nvPr/>
              </p14:nvContentPartPr>
              <p14:xfrm>
                <a:off x="4260780" y="4779743"/>
                <a:ext cx="10440" cy="1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E7849B5-D294-4270-BB4C-A6CFE4FB56F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42780" y="4762103"/>
                  <a:ext cx="46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112EABA-03B8-45E8-8A3B-803463D4A06D}"/>
                    </a:ext>
                  </a:extLst>
                </p14:cNvPr>
                <p14:cNvContentPartPr/>
                <p14:nvPr/>
              </p14:nvContentPartPr>
              <p14:xfrm>
                <a:off x="4400460" y="4784423"/>
                <a:ext cx="136440" cy="2826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112EABA-03B8-45E8-8A3B-803463D4A06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82460" y="4766423"/>
                  <a:ext cx="1720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1AEFD421-8E65-4161-BD33-DD14F1EAD472}"/>
              </a:ext>
            </a:extLst>
          </p:cNvPr>
          <p:cNvGrpSpPr/>
          <p:nvPr/>
        </p:nvGrpSpPr>
        <p:grpSpPr>
          <a:xfrm>
            <a:off x="1265460" y="4808483"/>
            <a:ext cx="565200" cy="409320"/>
            <a:chOff x="2195100" y="5639063"/>
            <a:chExt cx="56520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D781D29-34AE-48FC-AE3B-5B69E8C4A435}"/>
                    </a:ext>
                  </a:extLst>
                </p14:cNvPr>
                <p14:cNvContentPartPr/>
                <p14:nvPr/>
              </p14:nvContentPartPr>
              <p14:xfrm>
                <a:off x="2195100" y="5694503"/>
                <a:ext cx="115920" cy="2307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D781D29-34AE-48FC-AE3B-5B69E8C4A43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77460" y="5676503"/>
                  <a:ext cx="151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F3FD537-A0D5-4E35-8318-0B241C6A67C0}"/>
                    </a:ext>
                  </a:extLst>
                </p14:cNvPr>
                <p14:cNvContentPartPr/>
                <p14:nvPr/>
              </p14:nvContentPartPr>
              <p14:xfrm>
                <a:off x="2433420" y="5708903"/>
                <a:ext cx="51840" cy="3394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F3FD537-A0D5-4E35-8318-0B241C6A67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15780" y="5691263"/>
                  <a:ext cx="87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45B797D-EDDF-4187-B7D0-8905ED2F3418}"/>
                    </a:ext>
                  </a:extLst>
                </p14:cNvPr>
                <p14:cNvContentPartPr/>
                <p14:nvPr/>
              </p14:nvContentPartPr>
              <p14:xfrm>
                <a:off x="2417580" y="5676863"/>
                <a:ext cx="170640" cy="1602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45B797D-EDDF-4187-B7D0-8905ED2F341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99580" y="5659223"/>
                  <a:ext cx="206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C1B0910-85BE-4B85-894E-EBB3D296C58C}"/>
                    </a:ext>
                  </a:extLst>
                </p14:cNvPr>
                <p14:cNvContentPartPr/>
                <p14:nvPr/>
              </p14:nvContentPartPr>
              <p14:xfrm>
                <a:off x="2628180" y="5639063"/>
                <a:ext cx="132120" cy="2512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C1B0910-85BE-4B85-894E-EBB3D296C58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10540" y="5621063"/>
                  <a:ext cx="16776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F2E5D863-E81B-405A-B118-8C93C0CC42FE}"/>
              </a:ext>
            </a:extLst>
          </p:cNvPr>
          <p:cNvGrpSpPr/>
          <p:nvPr/>
        </p:nvGrpSpPr>
        <p:grpSpPr>
          <a:xfrm>
            <a:off x="2107200" y="4840763"/>
            <a:ext cx="647280" cy="379800"/>
            <a:chOff x="3029220" y="5640863"/>
            <a:chExt cx="6472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239B1D6-954A-4550-AB62-4FF41F2AD9A4}"/>
                    </a:ext>
                  </a:extLst>
                </p14:cNvPr>
                <p14:cNvContentPartPr/>
                <p14:nvPr/>
              </p14:nvContentPartPr>
              <p14:xfrm>
                <a:off x="3029220" y="5652383"/>
                <a:ext cx="138600" cy="2772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239B1D6-954A-4550-AB62-4FF41F2AD9A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11580" y="5634383"/>
                  <a:ext cx="174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8C57141-E329-4FA3-9BB2-2564121FE468}"/>
                    </a:ext>
                  </a:extLst>
                </p14:cNvPr>
                <p14:cNvContentPartPr/>
                <p14:nvPr/>
              </p14:nvContentPartPr>
              <p14:xfrm>
                <a:off x="3283740" y="5854343"/>
                <a:ext cx="123840" cy="9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8C57141-E329-4FA3-9BB2-2564121FE46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265740" y="5836343"/>
                  <a:ext cx="159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BA88ED9-2BBF-422D-8D10-5829524889B6}"/>
                    </a:ext>
                  </a:extLst>
                </p14:cNvPr>
                <p14:cNvContentPartPr/>
                <p14:nvPr/>
              </p14:nvContentPartPr>
              <p14:xfrm>
                <a:off x="3340980" y="5680103"/>
                <a:ext cx="129240" cy="1339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BA88ED9-2BBF-422D-8D10-5829524889B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23340" y="5662103"/>
                  <a:ext cx="164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B904621-0D5D-409D-BB63-A77F552B9C69}"/>
                    </a:ext>
                  </a:extLst>
                </p14:cNvPr>
                <p14:cNvContentPartPr/>
                <p14:nvPr/>
              </p14:nvContentPartPr>
              <p14:xfrm>
                <a:off x="3270420" y="5961983"/>
                <a:ext cx="105120" cy="586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B904621-0D5D-409D-BB63-A77F552B9C6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252780" y="5944343"/>
                  <a:ext cx="140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9FF7D65-F072-4B72-8726-6299CA0A1581}"/>
                    </a:ext>
                  </a:extLst>
                </p14:cNvPr>
                <p14:cNvContentPartPr/>
                <p14:nvPr/>
              </p14:nvContentPartPr>
              <p14:xfrm>
                <a:off x="3559500" y="5640863"/>
                <a:ext cx="117000" cy="2649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9FF7D65-F072-4B72-8726-6299CA0A158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541860" y="5622863"/>
                  <a:ext cx="15264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75E64C27-223E-41C1-B462-9944D0003A84}"/>
                  </a:ext>
                </a:extLst>
              </p14:cNvPr>
              <p14:cNvContentPartPr/>
              <p14:nvPr/>
            </p14:nvContentPartPr>
            <p14:xfrm>
              <a:off x="6183620" y="2380600"/>
              <a:ext cx="263880" cy="25200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75E64C27-223E-41C1-B462-9944D0003A8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165620" y="2362600"/>
                <a:ext cx="299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3ABC712-C3B3-420A-BE34-6CDBAA50B4F2}"/>
                  </a:ext>
                </a:extLst>
              </p14:cNvPr>
              <p14:cNvContentPartPr/>
              <p14:nvPr/>
            </p14:nvContentPartPr>
            <p14:xfrm>
              <a:off x="7429940" y="3207520"/>
              <a:ext cx="389520" cy="24840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3ABC712-C3B3-420A-BE34-6CDBAA50B4F2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411940" y="3189520"/>
                <a:ext cx="425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AAFC10C5-5422-45C7-A71C-85AEEFB5A3B5}"/>
                  </a:ext>
                </a:extLst>
              </p14:cNvPr>
              <p14:cNvContentPartPr/>
              <p14:nvPr/>
            </p14:nvContentPartPr>
            <p14:xfrm>
              <a:off x="7526702" y="2184400"/>
              <a:ext cx="249327" cy="21888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AAFC10C5-5422-45C7-A71C-85AEEFB5A3B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508687" y="2166400"/>
                <a:ext cx="284997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E6BC85BD-BBF7-4059-9EE1-9212B3894264}"/>
                  </a:ext>
                </a:extLst>
              </p14:cNvPr>
              <p14:cNvContentPartPr/>
              <p14:nvPr/>
            </p14:nvContentPartPr>
            <p14:xfrm>
              <a:off x="9565040" y="1343200"/>
              <a:ext cx="210600" cy="27936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E6BC85BD-BBF7-4059-9EE1-9212B389426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547040" y="1325200"/>
                <a:ext cx="246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A5FF03D-F08B-43B2-B97B-BED2D92EAABD}"/>
                  </a:ext>
                </a:extLst>
              </p14:cNvPr>
              <p14:cNvContentPartPr/>
              <p14:nvPr/>
            </p14:nvContentPartPr>
            <p14:xfrm>
              <a:off x="9770660" y="1622080"/>
              <a:ext cx="285120" cy="29340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A5FF03D-F08B-43B2-B97B-BED2D92EAAB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752660" y="1604080"/>
                <a:ext cx="3207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3F23F49B-7BB1-4E56-B7C5-9187AA2B2016}"/>
                  </a:ext>
                </a:extLst>
              </p14:cNvPr>
              <p14:cNvContentPartPr/>
              <p14:nvPr/>
            </p14:nvContentPartPr>
            <p14:xfrm>
              <a:off x="11249900" y="2369800"/>
              <a:ext cx="265320" cy="30636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3F23F49B-7BB1-4E56-B7C5-9187AA2B201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1231900" y="2351800"/>
                <a:ext cx="3009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A2C37C7B-110F-4157-9409-17D65EDCE7CA}"/>
                  </a:ext>
                </a:extLst>
              </p14:cNvPr>
              <p14:cNvContentPartPr/>
              <p14:nvPr/>
            </p14:nvContentPartPr>
            <p14:xfrm>
              <a:off x="8687838" y="1646920"/>
              <a:ext cx="285121" cy="26856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A2C37C7B-110F-4157-9409-17D65EDCE7C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669838" y="1628920"/>
                <a:ext cx="320761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E09B5470-9236-4F24-AB89-AB1B84329A9F}"/>
                  </a:ext>
                </a:extLst>
              </p14:cNvPr>
              <p14:cNvContentPartPr/>
              <p14:nvPr/>
            </p14:nvContentPartPr>
            <p14:xfrm>
              <a:off x="9012140" y="2415520"/>
              <a:ext cx="230760" cy="34452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E09B5470-9236-4F24-AB89-AB1B84329A9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994140" y="2397520"/>
                <a:ext cx="2664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1FAF19FF-7F82-4BA4-AFE4-DE698B21DC89}"/>
                  </a:ext>
                </a:extLst>
              </p14:cNvPr>
              <p14:cNvContentPartPr/>
              <p14:nvPr/>
            </p14:nvContentPartPr>
            <p14:xfrm>
              <a:off x="7537940" y="1670680"/>
              <a:ext cx="234720" cy="22896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1FAF19FF-7F82-4BA4-AFE4-DE698B21DC8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519940" y="1652680"/>
                <a:ext cx="2703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E38326DD-00C6-4CE4-969F-37EA127C05FC}"/>
                  </a:ext>
                </a:extLst>
              </p14:cNvPr>
              <p14:cNvContentPartPr/>
              <p14:nvPr/>
            </p14:nvContentPartPr>
            <p14:xfrm>
              <a:off x="7327340" y="2424160"/>
              <a:ext cx="241200" cy="2545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E38326DD-00C6-4CE4-969F-37EA127C05F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309340" y="2406160"/>
                <a:ext cx="276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0F1717D4-C837-48B6-BDB5-25983E953209}"/>
                  </a:ext>
                </a:extLst>
              </p14:cNvPr>
              <p14:cNvContentPartPr/>
              <p14:nvPr/>
            </p14:nvContentPartPr>
            <p14:xfrm>
              <a:off x="10317860" y="2404360"/>
              <a:ext cx="277200" cy="25920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0F1717D4-C837-48B6-BDB5-25983E95320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0299860" y="2386360"/>
                <a:ext cx="312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A96E1382-4234-488B-8435-CC4B890B9FF2}"/>
                  </a:ext>
                </a:extLst>
              </p14:cNvPr>
              <p14:cNvContentPartPr/>
              <p14:nvPr/>
            </p14:nvContentPartPr>
            <p14:xfrm>
              <a:off x="10325569" y="1913143"/>
              <a:ext cx="292382" cy="238314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A96E1382-4234-488B-8435-CC4B890B9FF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307587" y="1895116"/>
                <a:ext cx="327986" cy="274007"/>
              </a:xfrm>
              <a:prstGeom prst="rect">
                <a:avLst/>
              </a:prstGeom>
            </p:spPr>
          </p:pic>
        </mc:Fallback>
      </mc:AlternateContent>
      <p:grpSp>
        <p:nvGrpSpPr>
          <p:cNvPr id="615" name="Group 614">
            <a:extLst>
              <a:ext uri="{FF2B5EF4-FFF2-40B4-BE49-F238E27FC236}">
                <a16:creationId xmlns:a16="http://schemas.microsoft.com/office/drawing/2014/main" id="{79008B8B-0600-4CF6-A823-5C3DBFDEB106}"/>
              </a:ext>
            </a:extLst>
          </p:cNvPr>
          <p:cNvGrpSpPr/>
          <p:nvPr/>
        </p:nvGrpSpPr>
        <p:grpSpPr>
          <a:xfrm>
            <a:off x="285525" y="1217700"/>
            <a:ext cx="722880" cy="361440"/>
            <a:chOff x="285525" y="1217700"/>
            <a:chExt cx="7228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E05365C6-EE70-424E-A998-FC64B12FC2BE}"/>
                    </a:ext>
                  </a:extLst>
                </p14:cNvPr>
                <p14:cNvContentPartPr/>
                <p14:nvPr/>
              </p14:nvContentPartPr>
              <p14:xfrm>
                <a:off x="473085" y="1312380"/>
                <a:ext cx="294840" cy="2307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E05365C6-EE70-424E-A998-FC64B12FC2B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55445" y="1294740"/>
                  <a:ext cx="330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F731A022-C440-42D2-8BA8-2D2539BBF352}"/>
                    </a:ext>
                  </a:extLst>
                </p14:cNvPr>
                <p14:cNvContentPartPr/>
                <p14:nvPr/>
              </p14:nvContentPartPr>
              <p14:xfrm>
                <a:off x="285525" y="1254780"/>
                <a:ext cx="220320" cy="3243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F731A022-C440-42D2-8BA8-2D2539BBF35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267525" y="1237140"/>
                  <a:ext cx="255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B0CD503E-E25F-49CE-A5A5-398FB3ABBD23}"/>
                    </a:ext>
                  </a:extLst>
                </p14:cNvPr>
                <p14:cNvContentPartPr/>
                <p14:nvPr/>
              </p14:nvContentPartPr>
              <p14:xfrm>
                <a:off x="693405" y="1217700"/>
                <a:ext cx="315000" cy="32400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B0CD503E-E25F-49CE-A5A5-398FB3ABBD23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675405" y="1199700"/>
                  <a:ext cx="350640" cy="35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4372CAEB-8491-4576-808A-69F4D0DA22CE}"/>
                  </a:ext>
                </a:extLst>
              </p14:cNvPr>
              <p14:cNvContentPartPr/>
              <p14:nvPr/>
            </p14:nvContentPartPr>
            <p14:xfrm>
              <a:off x="5825285" y="1591660"/>
              <a:ext cx="367200" cy="26568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4372CAEB-8491-4576-808A-69F4D0DA22C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07303" y="1573660"/>
                <a:ext cx="40280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1119747E-7DA9-49C9-AEFB-3A6B170BDF5D}"/>
                  </a:ext>
                </a:extLst>
              </p14:cNvPr>
              <p14:cNvContentPartPr/>
              <p14:nvPr/>
            </p14:nvContentPartPr>
            <p14:xfrm>
              <a:off x="11499605" y="2347660"/>
              <a:ext cx="273960" cy="31896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1119747E-7DA9-49C9-AEFB-3A6B170BDF5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481581" y="2329660"/>
                <a:ext cx="309647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9E04C71F-9A6F-4E01-A796-08F447F2D8BD}"/>
                  </a:ext>
                </a:extLst>
              </p14:cNvPr>
              <p14:cNvContentPartPr/>
              <p14:nvPr/>
            </p14:nvContentPartPr>
            <p14:xfrm>
              <a:off x="6412445" y="2882980"/>
              <a:ext cx="363600" cy="316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9E04C71F-9A6F-4E01-A796-08F447F2D8B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94427" y="2865000"/>
                <a:ext cx="399275" cy="3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A8CF202F-8DFC-42E4-9FA9-05B4F75F96DB}"/>
                  </a:ext>
                </a:extLst>
              </p14:cNvPr>
              <p14:cNvContentPartPr/>
              <p14:nvPr/>
            </p14:nvContentPartPr>
            <p14:xfrm>
              <a:off x="9210365" y="1641700"/>
              <a:ext cx="301320" cy="31032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A8CF202F-8DFC-42E4-9FA9-05B4F75F96D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92365" y="1623700"/>
                <a:ext cx="336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BE8495A3-43CC-4AD1-B059-196477368446}"/>
                  </a:ext>
                </a:extLst>
              </p14:cNvPr>
              <p14:cNvContentPartPr/>
              <p14:nvPr/>
            </p14:nvContentPartPr>
            <p14:xfrm>
              <a:off x="9271341" y="3193899"/>
              <a:ext cx="234982" cy="239891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BE8495A3-43CC-4AD1-B059-19647736844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253349" y="3175889"/>
                <a:ext cx="270607" cy="275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E603DAF0-7491-40DD-AE32-8F5DF766307F}"/>
                  </a:ext>
                </a:extLst>
              </p14:cNvPr>
              <p14:cNvContentPartPr/>
              <p14:nvPr/>
            </p14:nvContentPartPr>
            <p14:xfrm>
              <a:off x="7350415" y="2674630"/>
              <a:ext cx="218880" cy="24156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E603DAF0-7491-40DD-AE32-8F5DF766307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32415" y="2656603"/>
                <a:ext cx="254520" cy="27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841D1C72-AA04-49CE-A7FA-F1355EA8E240}"/>
                  </a:ext>
                </a:extLst>
              </p14:cNvPr>
              <p14:cNvContentPartPr/>
              <p14:nvPr/>
            </p14:nvContentPartPr>
            <p14:xfrm>
              <a:off x="9236795" y="1400305"/>
              <a:ext cx="267840" cy="25992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841D1C72-AA04-49CE-A7FA-F1355EA8E24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218795" y="1382305"/>
                <a:ext cx="3034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D4919747-018B-436C-9253-18146CE74B1C}"/>
                  </a:ext>
                </a:extLst>
              </p14:cNvPr>
              <p14:cNvContentPartPr/>
              <p14:nvPr/>
            </p14:nvContentPartPr>
            <p14:xfrm>
              <a:off x="9242203" y="2924200"/>
              <a:ext cx="257040" cy="27756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D4919747-018B-436C-9253-18146CE74B1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24203" y="2906200"/>
                <a:ext cx="29268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1" name="Group 650">
            <a:extLst>
              <a:ext uri="{FF2B5EF4-FFF2-40B4-BE49-F238E27FC236}">
                <a16:creationId xmlns:a16="http://schemas.microsoft.com/office/drawing/2014/main" id="{672DB2AF-F4E7-4169-BB67-E58116AFBDCD}"/>
              </a:ext>
            </a:extLst>
          </p:cNvPr>
          <p:cNvGrpSpPr/>
          <p:nvPr/>
        </p:nvGrpSpPr>
        <p:grpSpPr>
          <a:xfrm>
            <a:off x="7436761" y="2255440"/>
            <a:ext cx="73080" cy="130320"/>
            <a:chOff x="7426601" y="2631360"/>
            <a:chExt cx="7308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BE87A753-106A-4D64-B007-80B2F1C1F9E2}"/>
                    </a:ext>
                  </a:extLst>
                </p14:cNvPr>
                <p14:cNvContentPartPr/>
                <p14:nvPr/>
              </p14:nvContentPartPr>
              <p14:xfrm>
                <a:off x="7426601" y="2701560"/>
                <a:ext cx="48960" cy="7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BE87A753-106A-4D64-B007-80B2F1C1F9E2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7417961" y="2692560"/>
                  <a:ext cx="66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5C7B8737-6E0A-48CA-A049-0E0B0401C5ED}"/>
                    </a:ext>
                  </a:extLst>
                </p14:cNvPr>
                <p14:cNvContentPartPr/>
                <p14:nvPr/>
              </p14:nvContentPartPr>
              <p14:xfrm>
                <a:off x="7438481" y="2631360"/>
                <a:ext cx="61200" cy="6228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5C7B8737-6E0A-48CA-A049-0E0B0401C5ED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429481" y="2622360"/>
                  <a:ext cx="78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105CDBF2-8605-42A0-9235-54F93C0D94F0}"/>
                    </a:ext>
                  </a:extLst>
                </p14:cNvPr>
                <p14:cNvContentPartPr/>
                <p14:nvPr/>
              </p14:nvContentPartPr>
              <p14:xfrm>
                <a:off x="7429121" y="2729640"/>
                <a:ext cx="29160" cy="3204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105CDBF2-8605-42A0-9235-54F93C0D94F0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7420481" y="2721000"/>
                  <a:ext cx="468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53D3D373-8698-4D4F-9898-65EDFB4016AD}"/>
                  </a:ext>
                </a:extLst>
              </p14:cNvPr>
              <p14:cNvContentPartPr/>
              <p14:nvPr/>
            </p14:nvContentPartPr>
            <p14:xfrm>
              <a:off x="7354539" y="2182128"/>
              <a:ext cx="216000" cy="23544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53D3D373-8698-4D4F-9898-65EDFB4016AD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7336539" y="2164128"/>
                <a:ext cx="251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588319-9F8C-9A4C-5F9C-3E3B23AA360E}"/>
                  </a:ext>
                </a:extLst>
              </p14:cNvPr>
              <p14:cNvContentPartPr/>
              <p14:nvPr/>
            </p14:nvContentPartPr>
            <p14:xfrm>
              <a:off x="9773592" y="2892385"/>
              <a:ext cx="290302" cy="34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588319-9F8C-9A4C-5F9C-3E3B23AA360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55583" y="2874385"/>
                <a:ext cx="325959" cy="380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68BF49B-A3E0-6278-06F5-CFD71F0455C6}"/>
              </a:ext>
            </a:extLst>
          </p:cNvPr>
          <p:cNvSpPr/>
          <p:nvPr/>
        </p:nvSpPr>
        <p:spPr>
          <a:xfrm>
            <a:off x="4860000" y="3708000"/>
            <a:ext cx="6669757" cy="230832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Click to listen to each sound on this side.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One sound is a voiceless consonant but is not represented on the pulmonic consonant chart. To transcribe it, you need to use the voiceless diacritic, which is a small circle below the symbol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[◌̥]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(called an under-ring).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17F156-0C1E-2F54-56FB-67EADDA7A6E3}"/>
              </a:ext>
            </a:extLst>
          </p:cNvPr>
          <p:cNvSpPr txBox="1">
            <a:spLocks/>
          </p:cNvSpPr>
          <p:nvPr/>
        </p:nvSpPr>
        <p:spPr>
          <a:xfrm>
            <a:off x="146836" y="119622"/>
            <a:ext cx="11318724" cy="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Describing consonants:  ear training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E461B3-4E31-6E3E-5514-61D73B1DE60B}"/>
              </a:ext>
            </a:extLst>
          </p:cNvPr>
          <p:cNvSpPr txBox="1">
            <a:spLocks/>
          </p:cNvSpPr>
          <p:nvPr/>
        </p:nvSpPr>
        <p:spPr>
          <a:xfrm>
            <a:off x="512876" y="6491069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7" name="Picture 6">
            <a:hlinkClick r:id="rId762"/>
            <a:extLst>
              <a:ext uri="{FF2B5EF4-FFF2-40B4-BE49-F238E27FC236}">
                <a16:creationId xmlns:a16="http://schemas.microsoft.com/office/drawing/2014/main" id="{E92B216C-7907-1A21-6819-E9776A8CE6C6}"/>
              </a:ext>
            </a:extLst>
          </p:cNvPr>
          <p:cNvPicPr>
            <a:picLocks noChangeAspect="1"/>
          </p:cNvPicPr>
          <p:nvPr/>
        </p:nvPicPr>
        <p:blipFill>
          <a:blip r:embed="rId7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45" y="64768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10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1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11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1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98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87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87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30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3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3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1315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15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15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115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2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2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111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11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11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4" dur="134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4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4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5" dur="120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1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1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6" dur="1335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35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35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7" dur="111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19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19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918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18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18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9" dur="297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73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973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0" dur="1502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2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2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1" dur="347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471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471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2" dur="1247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47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247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3" dur="1025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25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25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4" dur="1065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65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65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5" dur="1438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438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38"/>
                            </p:stCondLst>
                            <p:childTnLst>
                              <p:par>
                                <p:cTn id="2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6" dur="1155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55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55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7" dur="1427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27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5" dur="949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949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949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49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9" dur="168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681"/>
                            </p:stCondLst>
                            <p:childTnLst>
                              <p:par>
                                <p:cTn id="2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681"/>
                            </p:stCondLst>
                            <p:childTnLst>
                              <p:par>
                                <p:cTn id="2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0" dur="10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94"/>
                            </p:stCondLst>
                            <p:childTnLst>
                              <p:par>
                                <p:cTn id="2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94"/>
                            </p:stCondLst>
                            <p:childTnLst>
                              <p:par>
                                <p:cTn id="2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410</Words>
  <Application>Microsoft Office PowerPoint</Application>
  <PresentationFormat>Widescreen</PresentationFormat>
  <Paragraphs>101</Paragraphs>
  <Slides>4</Slides>
  <Notes>1</Notes>
  <HiddenSlides>0</HiddenSlides>
  <MMClips>46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Doulos SIL</vt:lpstr>
      <vt:lpstr>Office Theme</vt:lpstr>
      <vt:lpstr>Identifying and Describing Consonants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562</cp:revision>
  <dcterms:created xsi:type="dcterms:W3CDTF">2020-02-28T03:24:17Z</dcterms:created>
  <dcterms:modified xsi:type="dcterms:W3CDTF">2023-05-30T16:34:43Z</dcterms:modified>
</cp:coreProperties>
</file>