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32" r:id="rId2"/>
    <p:sldId id="830" r:id="rId3"/>
    <p:sldId id="83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1538F-B446-4034-9516-A06AA6C6354F}">
          <p14:sldIdLst>
            <p14:sldId id="832"/>
            <p14:sldId id="830"/>
            <p14:sldId id="8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11" autoAdjust="0"/>
  </p:normalViewPr>
  <p:slideViewPr>
    <p:cSldViewPr snapToGrid="0">
      <p:cViewPr varScale="1">
        <p:scale>
          <a:sx n="69" d="100"/>
          <a:sy n="69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1T00:27:35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12018 8926 831 0,'0'0'100'16,"0"0"-56"-16,0 0 107 15,0 0-119-15,0 0-19 16,0 0 29-16,0 0 20 15,0 0 6-15,0-3-5 16,0 0-6-16,-12 0-8 16,-13-5-12-16,-10 3-24 15,-15-4-7-15,-6-4 8 16,-8 2-13-16,2 2-1 16,13 1-27-16,1 2 22 0,17 4-33 15,8 2 33-15,15 0 5 16,4 0 0-16,4 4 18 15,0 14 16-15,0 4-7 16,0 2-5-16,10 5-12 16,-3 2-9-16,-5 5 3 15,2 5-2-15,-4 5-2 16,0 6 0-16,0 6-2 16,-4 6-1-16,-3 0 3 15,-1 4 0-15,2-8 0 16,2-4 2-16,4-9 1 15,0-8-1-15,0-7 7 16,6-8-6-16,6 0-3 0,7-3-2 16,-2-7 0-1,7-2-2-15,1-4-2 0,0-3 4 16,-2-2 1-16,8 3-11 16,0-2-45-16,-2 1-41 15,8-2-88-15,-6 4-584 16</inkml:trace>
  <inkml:trace contextRef="#ctx0" brushRef="#br0" timeOffset="968.88">12483 9176 1086 0,'0'0'294'16,"0"0"-193"-1,0 0 64-15,0 0-110 0,0 111-36 16,0-77 16-16,0 4-23 15,7 0-9-15,-1 1 0 16,2 0-2-16,-2-5-1 16,-2-7-4-16,3-6-23 15,-7-8-33-15,0-8-63 16,6-5-91-16,0 0-422 16</inkml:trace>
  <inkml:trace contextRef="#ctx0" brushRef="#br0" timeOffset="1133.03">12545 8873 1005 0,'0'0'178'16,"0"0"-17"-16,0 0-55 16,0 0-86-16,0 0-20 15,0 0-36-15,-37-92-202 16,37 92-342-16</inkml:trace>
  <inkml:trace contextRef="#ctx0" brushRef="#br0" timeOffset="2032.84">12837 9180 1097 0,'0'0'83'0,"0"0"97"16,0 0-23-16,0 0-99 15,0 0 6-15,4 92-11 16,4-60-20-16,5 3-1 16,3-2-16-16,-3-1-3 15,5-2-8-15,-1-5-4 0,-3-3 3 16,-1-11-4-16,-1-3-11 15,0-8-16-15,5 0-22 16,2-12-29-16,3-17 7 16,-3-8 13-16,-1-7 11 15,-5-3 17-15,5 2 16 16,-5 2 0-16,-7 8 10 16,-6 8 0-16,0 9-1 15,0 8 2-15,0 5 2 16,0 5 1-16,0 0 4 15,0 0 50-15,0 0 19 16,0 5 23-16,0 16-43 0,6 4-24 16,5 8 4-16,7 1-12 15,7 1 1-15,0-3-12 16,4-3-10-16,-4 0 3 16,-1-7-3-16,-5-1 0 15,4-4-1-15,-9-7 1 16,3-1-4-16,-5-7-1 15,5-2-6-15,-3 0-11 16,5-20-5-16,-3-10 8 16,-3-6 0-16,-1-6 0 15,-6-3 10-15,5 0 4 16,-11-3-3-16,0 2 3 16,0 5 3-16,-17 1 1 0,11 8 1 15,-7 6-7-15,3 10-29 16,4 7-23-16,4 9-102 15,2 0-204-15,2 14-279 16</inkml:trace>
  <inkml:trace contextRef="#ctx0" brushRef="#br0" timeOffset="2595.35">13928 9286 1068 0,'0'0'220'0,"0"0"-15"16,0 0-74-16,0 0-85 15,0 0-11-15,0 0-12 16,23 123-9-16,-15-87-2 15,3 0-5-15,-3-7-5 16,2 0-2-16,-2-4 0 0,-3-4-5 16,1-9-21-16,0-4-22 15,-6-7-64-15,0-1-57 16,0 0-245-16,0-9-311 16</inkml:trace>
  <inkml:trace contextRef="#ctx0" brushRef="#br0" timeOffset="2984.71">13910 8988 1355 0,'0'0'125'0,"0"0"22"0,0 0-78 15,0 0-69-15,0 0-13 16,0 0-44-16,0 0-81 16,6 0-126-16,0 0-338 15</inkml:trace>
  <inkml:trace contextRef="#ctx0" brushRef="#br0" timeOffset="3606.27">14236 8839 954 0,'0'0'245'0,"0"0"-31"16,0 0-78-16,0 0-83 15,0 0-14-15,0 0-34 16,62 11-2-16,-31 1 3 0,-2 0-5 16,-4 5-1-16,6-3 0 15,-8-1-2-15,-3 2-7 16,-3-1 4-16,-11 0-3 16,11 0-8-16,-11 4-1 15,-4 7 1-15,2 5-5 16,-2 10 11-16,-2 10 9 15,0 2 1-15,4 3 6 16,3 3 10-16,5-2 3 16,7 3-6-16,-1-4 1 15,5-3-13-15,-2-11 20 16,1-11-20-16,-3-5 0 16,-1-8-1-16,-5-2-2 0,-3-1 0 15,-8-5-13-15,4-4 8 16,-6 0 6-16,0-3-9 15,0 3 1-15,-6-3-7 16,-19 6 5-16,-12-3 11 16,-12 3 3-16,-5-4 3 15,0-3-6-15,13 3 0 16,8-4 0-16,4 0-75 16,18 0-198-16,9 9-469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1T00:27:47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12223 11653 741 0,'0'0'162'0,"0"0"-20"16,0 0 6-16,0 0-126 15,0 0-22-15,0 0-2 16,0 0 2-16,2-23 3 15,-2 22 28-15,0 1 40 16,0-1 16-16,0 1-1 16,0-2-19-16,0 1-17 15,0-1-16-15,0 2-16 16,0-1-7-16,0-1-8 16,0 2-3-16,-2-1 2 15,-11 0-1-15,-9-1-1 16,3 0-2-16,-6-2-28 15,-4 2 27-15,5 0-23 0,-1-1 2 16,2 0-50-16,9 2 64 16,1 1-31-16,1 0 22 15,6 0 11-15,-5 0 8 16,11 0 2-16,-6 0 7 16,0 6 2-16,6 4-2 15,0 1 1-15,-6 3 2 16,6 3-4-16,-5 2 0 15,-1 6 1-15,-2 3 4 16,-2 3-1-16,-3 3-9 16,-1 1 4-16,-3 0-1 15,11-1 1-15,-6-3-3 0,12-3 2 16,0-3 0-16,0-4 6 16,0-6-8-16,0-1 3 15,6-4-1-15,12-1-1 16,1-2-5-16,6-4 0 15,4-3-3-15,0 0 2 16,-2 0 1-16,-3 0 0 16,5 0-1-16,2-5-22 15,0 1-49-15,5 0-89 16,-1 4-292-16,-4 0-119 16</inkml:trace>
  <inkml:trace contextRef="#ctx0" brushRef="#br0" timeOffset="406.36">12667 11753 820 0,'0'0'228'15,"0"0"-15"-15,0 0-62 16,0 0-100-16,0 77-4 16,0-53-16-16,0 2-6 15,7-2-13-15,3 0-5 16,-2-3-7-16,-2-4-6 16,5-4-38-16,-5-6-82 15,0-7-217-15,-6 0-257 0</inkml:trace>
  <inkml:trace contextRef="#ctx0" brushRef="#br0" timeOffset="578.52">12649 11447 847 0,'0'0'157'0,"0"0"32"15,0 0-112-15,0 0-77 16,0 0-173-16,0 0-435 16</inkml:trace>
  <inkml:trace contextRef="#ctx0" brushRef="#br0" timeOffset="1464.33">13097 11729 213 0,'0'0'620'16,"0"0"-474"-16,0 0 138 15,0 0-161-15,0 0-46 16,0 0-3-16,-6 69-30 16,18-48-11-16,1 3-10 15,-1-1-13-15,7 1-4 16,-1-3-4-16,-1-3 0 16,12-3-2-16,-8-2-5 15,3-5-18-15,-1-7-14 16,2-1-18-16,-2-1-13 15,-3-14-2-15,3-2-3 0,-4-1 12 16,-7-1 6-16,1-1 10 16,-3 0 6-16,-8 1 15 15,-2 1 18-15,0 1 4 16,0 2 2-16,0 2 2 16,-2 3 1-16,-2 3 7 15,2 4 23-15,-2 0 30 16,4 3 14-16,0 0 4 15,-3 0 15-15,3 0-4 16,0 13-32-16,0 5-17 16,0 4-11-16,0 7 9 15,0 5 2-15,0 8-13 0,3 4-1 16,3 6 4-16,4 0-8 16,-4 1-15-16,3-3-3 15,-5-9-4-15,2-8-3 16,0-11-1-16,0-8-17 15,-6-4-26-15,0-5-36 16,6-3-41-16,-1-2-197 16,1 0-354-16</inkml:trace>
  <inkml:trace contextRef="#ctx0" brushRef="#br0" timeOffset="2566.33">13844 11765 509 0,'0'0'449'16,"0"0"-242"-16,0 0 24 15,0 0-141-15,0 0-20 16,12 92-15-16,-8-66-19 0,-4 2-11 16,2-4-13-16,-2-4-8 15,4-6-4-15,-2-4-2 16,-2-6-40-16,7-4-60 15,3 0-111-15,-4-4-348 16</inkml:trace>
  <inkml:trace contextRef="#ctx0" brushRef="#br0" timeOffset="2746.49">13850 11492 223 0,'0'0'861'16,"0"0"-742"-16,0 0 50 16,0 0-143-16,0 0-26 15,0 0-87-15,-31-13-214 16,31 13-189-16</inkml:trace>
  <inkml:trace contextRef="#ctx0" brushRef="#br0" timeOffset="3518.19">14127 11476 753 0,'0'0'193'0,"0"0"69"16,0 0-128-16,0 0-76 15,0 0-27-15,0 0-28 16,62 11-2-16,-31-6-1 16,4 0-4-16,-4 1-11 0,4-3-3 15,-8 2 5 1,-4-2-12-16,-5 2 16 0,-1 0-6 16,-9 1 15-16,2 3 2 15,-1 1-2-15,-3 6 0 16,4 2 3-16,-8 5 6 15,4 3 11-15,5 3 6 16,-5 4-9-16,6 1 5 16,1 2-8-16,-1 1 8 15,5-1-4-15,-5 0-3 16,1 0 6-16,-1-1 6 16,-6-3-25-16,4-1-2 15,-7-4 3-15,-3-5-2 16,0 2 1-16,0-3-1 0,-3-2 12 15,-13-5 2-15,-3-7-15 16,-5-1-5-16,-7-5 2 16,-9-1 1-16,3 0 0 15,0-1 1-15,0-9-1 16,6 0 2-16,2-6-62 16,18 2-121-16,5 7-244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1T00:28:1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12066 14341 845 0,'0'0'257'0,"0"0"-88"15,0 0-35-15,0 0-97 16,0 0 25-16,0 0-1 16,-114-23-34-16,71 19-9 15,1 3-4-15,5 1-2 16,6 0-3-16,8 0 1 0,9 1 11 16,4 7-2-1,8 0 2-15,-5 6-5 0,3 0-2 16,4 4-6-16,-2 4-2 15,-2 6-6-15,2 1 1 16,-8 2-1-16,-3 2-1 16,7 0 1-16,-6 1 0 15,5 0 0-15,-3 0 1 16,10-2 0-16,0-4-2 16,0-3 1-16,0-4 0 15,0-3-1-15,12-7-5 16,5-2 3-16,6-5 3 15,4-4-1-15,2 0 1 16,6 0 0-16,-4 0 0 16,0-5-6-16,4-3-27 0,-4 3-50 15,0-1-82-15,0 5-133 16,-2 1-319-16</inkml:trace>
  <inkml:trace contextRef="#ctx0" brushRef="#br0" timeOffset="420.38">12436 14516 1021 0,'0'0'288'0,"0"0"-53"16,0 0-65-16,0 0-122 0,0 0 2 16,0 97-15-16,0-63-20 15,0-1-3-15,6-5-11 16,6-3-1-16,1-8-18 16,-7-6-24-16,0-4-25 15,-2-7-64-15,3 0-105 16,-5-2-301-16</inkml:trace>
  <inkml:trace contextRef="#ctx0" brushRef="#br0" timeOffset="592.53">12436 14255 563 0,'0'0'487'16,"0"0"-282"-16,0 0-26 15,0 0-138-15,0 0-41 16,0 0-48-16,-31 21-95 16,39 0-346-16</inkml:trace>
  <inkml:trace contextRef="#ctx0" brushRef="#br0" timeOffset="1538.39">12781 14714 92 0,'0'0'796'15,"0"0"-660"-15,0 0 121 16,0 0-156-16,0 0-71 15,0 0-4-15,0 5-24 16,0-5-2-16,0 0-7 16,8-3-10-16,3-9 11 15,1-10-15-15,0-3-13 16,5-7 0-16,4-4-7 16,-3 0 5-16,5 3 9 15,0 6 26-15,-5 6 2 16,-5 8 3-16,-5 6 27 15,-4 6 2-15,-4 1 11 16,0 0 10-16,0 0 7 16,0 0 11-16,0 0-7 15,0 12-1-15,0 2-44 0,0 6-2 16,0 2 4-16,2 2-10 16,9 2-2-16,-5-2 0 15,6-1-8-15,-6-3-2 16,11-2 0-16,-3-2-2 15,-1-4 0-15,-3-2 0 16,-2-4-4-16,-1-3-1 16,-3-3-7-16,2 0-17 15,0 0-18-15,11-14 4 16,-5-8-8-16,2-2 13 16,5-5 2-16,-2-4 12 15,7 1 15-15,-1 4 10 0,-4 2 0 16,-5 8 1-16,-3 6-1 15,-5 1 2-15,0 6-1 16,-6 2 1-16,0 2 3 16,0 1 0-16,0 0 17 15,0 0 13-15,0 0 7 16,0 0-2-16,0 0 0 16,0 0 1-16,0 0-3 15,6 1-5-15,-6 7-14 16,11 4-7-16,-5 1 5 15,0 6 3-15,2 1 8 16,3 5-6-16,1 0-10 16,7 1 8-16,-7 0-10 0,11-5-8 15,-5-3-1 1,-5-4-1-16,-1-4-17 0,-6-3-27 16,-4-6-40-16,-2 1-82 15,0 2-137-15,0 2-625 16</inkml:trace>
  <inkml:trace contextRef="#ctx0" brushRef="#br0" timeOffset="2564.33">13693 14465 493 0,'0'0'473'0,"0"0"-213"15,0 0-9-15,0 0-128 16,0 0-30-16,0 0-38 16,0 38-24-16,6-16 2 15,0 3-11-15,4 1 1 16,3 0-13-16,-7-2-8 16,6-5-2-16,-5-3-1 15,-1-5-31-15,-2-5-31 16,-4-3-37-16,0-3-110 15,0 0-224-15,0 0-595 16</inkml:trace>
  <inkml:trace contextRef="#ctx0" brushRef="#br0" timeOffset="2753.5">13662 14173 896 0,'0'0'274'16,"0"0"-57"-16,0 0-79 16,0 0-125-16,0 0-13 15,0 0-18-15,-2 0-90 16,4 6-119-16,8 12-628 0</inkml:trace>
  <inkml:trace contextRef="#ctx0" brushRef="#br0" timeOffset="3486.16">13875 14283 618 0,'0'0'365'16,"0"0"-92"-16,0 0-57 16,0 0-134-16,0 0-37 0,0 0-38 15,103 0-1-15,-62 1-5 16,9 5 2-16,-3-1-2 15,-11 1 0-15,-12-2-1 16,-11 1-14-16,-1-1-7 16,-6 0 0-16,-6-4-2 15,0 3 4-15,0 1-5 16,0 5 17-16,0 5 7 16,0 3 11-16,0 5 2 15,0 2 6-15,-6 2 8 16,6 1-8-16,0 2 4 15,0 3-3-15,13-4-4 0,5 2-12 16,1-4 0 0,6-2-2-16,-9-3 0 15,7-3 0-15,-11-2-2 0,-6-3 1 16,-4-3-1-16,3-3-8 16,-5 0-12-16,0 0 4 15,0 0 10-15,-17-2-5 16,-2-1 4-16,-12-1 7 15,-12 0 6-15,-9-3-1 16,-5 0-4-16,-1 0-1 16,8 0-8-16,19 0-104 15,14 10-220-15,17 7-549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757CD-5369-4343-BC28-37ED9984CDAF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1D6FE-89AA-4D6B-9824-E3E5833D4A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846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58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FA7-89DC-12B9-5171-86D1AF64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A47A2-CF5B-A655-9F3C-A4F4B7A9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F610-D404-8652-2420-711F5BD1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AB86-642F-031D-CC90-89BE0C90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ECB8-D329-BE5C-1A9E-2119FCF4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96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7F41-C4B6-C7EA-56AE-D308EEF0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58CF6-DBF7-A80A-35E8-8B4C78CE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4E8D-AB74-8A09-CEDA-E80645BA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CBF6-5CE8-1144-8D81-E2AA871B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737F-9C10-2FE9-93BD-B573A324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73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3CD84-A453-8A6D-76E4-E30BEF353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B3D55-6C1B-0009-81BE-734F5B3A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F65D-0FDA-DC70-AA50-585F0617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77257-6CB6-18E6-01D0-FE5045D2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DF38-44A5-2342-464B-3123E4B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10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9E82-E10A-422C-680E-30857D46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1C45-E640-5A74-9B34-30927D48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3D19-F68B-F044-4F53-F5D4B7F1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7B27-CBA4-3845-95DA-B8AEC439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6CDD-8379-979A-3E56-8BE4CFE0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46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1499-9B5A-9DE0-B938-5A0C6784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D2A2-57F6-8A51-B001-8644F670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DC47-D573-568E-7C34-489D8724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F6CC-5E6F-CD14-B7C8-F7BF4859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5B4B-EF96-88AB-F9DB-CDCB6CC5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8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625-1F45-9824-6556-559740C7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622C-4D21-FB56-7CFC-E48C511C7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8AF3-870B-AAC1-03EB-FBC180A7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90E9A-B597-EE8D-5BA4-A99177C4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B9C9A-416C-9182-988D-9A20DE4D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91FA1-70D6-8B38-C6E8-8F5459C2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98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67F6-15F7-FE27-D540-F22BA278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4568-3AC1-DA4B-64A8-91BD13B45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50F98-7FF3-9608-B35F-C9D8BEFB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A6392-6177-E1D7-DDAD-FD9D7C2D9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1A585-D768-925D-7640-519CF1E95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F49AF-06BB-C67D-90E9-07A1D37F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C271A-E11F-1ECB-351E-2D4F5212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114D4-D289-D509-59B2-6AC9DC12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45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C25C-C458-581A-9D0D-412E79D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00F0D-38AC-3F7A-8381-D3DF563D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67808-2DB9-954A-611B-24535880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0E40E-7BBA-EF72-1DBC-5BC919DC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68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2E27A-936B-0405-FC83-0ED38030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8975-182B-3B34-9459-7C286F42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EC11C-AA6B-628B-BAA1-8F2C4EFA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67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B3F5-CF44-C626-2E2D-D1711A22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0CAD-3E9E-B527-ED2B-763A9DCF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91380-70B0-9F38-BD37-E80AF36D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DA6D-6386-3EAF-6C5F-80E5882D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56CFD-80DE-5D84-1F34-3563FD9C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8D78-6BD3-0E2F-77D7-82AC54F7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78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A0D-5FD5-1F79-A4D6-0F21A7AC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F7375-86C6-2EE5-637F-F582E5CEF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C99C-98E3-9E22-DDF3-65652D2E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B1C3E-2C21-348C-57D6-142DA716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472B-E9EA-3AA6-261D-8D28DC00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A1A9-CE0D-6E23-8D78-6BFBAC06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48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DDD60-314E-8B7F-6C5F-01C7756C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F3952-5D6D-6E8C-59A9-DA71FADF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C3FB-2A70-15B7-8305-00C2BA7EA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51E4-326C-4078-BF5C-99AEAE4549A3}" type="datetimeFigureOut">
              <a:rPr lang="en-IE" smtClean="0"/>
              <a:t>30/05/2023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6C97-EA3D-C72F-CFBC-226322AA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ACE5-DD26-98B7-F584-9AF2A8287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44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4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12" Type="http://schemas.openxmlformats.org/officeDocument/2006/relationships/customXml" Target="../ink/ink2.xml"/><Relationship Id="rId17" Type="http://schemas.openxmlformats.org/officeDocument/2006/relationships/image" Target="../media/image2.png"/><Relationship Id="rId2" Type="http://schemas.openxmlformats.org/officeDocument/2006/relationships/audio" Target="../media/media1.wav"/><Relationship Id="rId16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3.png"/><Relationship Id="rId5" Type="http://schemas.microsoft.com/office/2007/relationships/media" Target="../media/media3.wav"/><Relationship Id="rId1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audio" Target="../media/media2.wav"/><Relationship Id="rId9" Type="http://schemas.openxmlformats.org/officeDocument/2006/relationships/image" Target="../media/image1.png"/><Relationship Id="rId1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microsoft.com/office/2007/relationships/media" Target="../media/media10.wav"/><Relationship Id="rId18" Type="http://schemas.openxmlformats.org/officeDocument/2006/relationships/audio" Target="../media/media12.wav"/><Relationship Id="rId26" Type="http://schemas.openxmlformats.org/officeDocument/2006/relationships/audio" Target="../media/media16.wav"/><Relationship Id="rId3" Type="http://schemas.microsoft.com/office/2007/relationships/media" Target="../media/media5.wav"/><Relationship Id="rId21" Type="http://schemas.microsoft.com/office/2007/relationships/media" Target="../media/media14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17" Type="http://schemas.microsoft.com/office/2007/relationships/media" Target="../media/media12.wav"/><Relationship Id="rId25" Type="http://schemas.microsoft.com/office/2007/relationships/media" Target="../media/media16.wav"/><Relationship Id="rId2" Type="http://schemas.openxmlformats.org/officeDocument/2006/relationships/audio" Target="../media/media4.wav"/><Relationship Id="rId16" Type="http://schemas.openxmlformats.org/officeDocument/2006/relationships/audio" Target="../media/media11.wav"/><Relationship Id="rId20" Type="http://schemas.openxmlformats.org/officeDocument/2006/relationships/audio" Target="../media/media13.wav"/><Relationship Id="rId29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microsoft.com/office/2007/relationships/media" Target="../media/media9.wav"/><Relationship Id="rId24" Type="http://schemas.openxmlformats.org/officeDocument/2006/relationships/audio" Target="../media/media15.wav"/><Relationship Id="rId5" Type="http://schemas.microsoft.com/office/2007/relationships/media" Target="../media/media6.wav"/><Relationship Id="rId15" Type="http://schemas.microsoft.com/office/2007/relationships/media" Target="../media/media11.wav"/><Relationship Id="rId23" Type="http://schemas.microsoft.com/office/2007/relationships/media" Target="../media/media15.wav"/><Relationship Id="rId28" Type="http://schemas.openxmlformats.org/officeDocument/2006/relationships/image" Target="../media/image1.png"/><Relationship Id="rId10" Type="http://schemas.openxmlformats.org/officeDocument/2006/relationships/audio" Target="../media/media8.wav"/><Relationship Id="rId19" Type="http://schemas.microsoft.com/office/2007/relationships/media" Target="../media/media13.wav"/><Relationship Id="rId4" Type="http://schemas.openxmlformats.org/officeDocument/2006/relationships/audio" Target="../media/media5.wav"/><Relationship Id="rId9" Type="http://schemas.microsoft.com/office/2007/relationships/media" Target="../media/media8.wav"/><Relationship Id="rId14" Type="http://schemas.openxmlformats.org/officeDocument/2006/relationships/audio" Target="../media/media10.wav"/><Relationship Id="rId22" Type="http://schemas.openxmlformats.org/officeDocument/2006/relationships/audio" Target="../media/media14.wav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microsoft.com/office/2007/relationships/media" Target="../media/media10.wav"/><Relationship Id="rId18" Type="http://schemas.openxmlformats.org/officeDocument/2006/relationships/audio" Target="../media/media12.wav"/><Relationship Id="rId26" Type="http://schemas.openxmlformats.org/officeDocument/2006/relationships/audio" Target="../media/media16.wav"/><Relationship Id="rId3" Type="http://schemas.microsoft.com/office/2007/relationships/media" Target="../media/media5.wav"/><Relationship Id="rId21" Type="http://schemas.microsoft.com/office/2007/relationships/media" Target="../media/media14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17" Type="http://schemas.microsoft.com/office/2007/relationships/media" Target="../media/media12.wav"/><Relationship Id="rId25" Type="http://schemas.microsoft.com/office/2007/relationships/media" Target="../media/media16.wav"/><Relationship Id="rId2" Type="http://schemas.openxmlformats.org/officeDocument/2006/relationships/audio" Target="../media/media4.wav"/><Relationship Id="rId16" Type="http://schemas.openxmlformats.org/officeDocument/2006/relationships/audio" Target="../media/media11.wav"/><Relationship Id="rId20" Type="http://schemas.openxmlformats.org/officeDocument/2006/relationships/audio" Target="../media/media13.wav"/><Relationship Id="rId29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microsoft.com/office/2007/relationships/media" Target="../media/media9.wav"/><Relationship Id="rId24" Type="http://schemas.openxmlformats.org/officeDocument/2006/relationships/audio" Target="../media/media15.wav"/><Relationship Id="rId5" Type="http://schemas.microsoft.com/office/2007/relationships/media" Target="../media/media6.wav"/><Relationship Id="rId15" Type="http://schemas.microsoft.com/office/2007/relationships/media" Target="../media/media11.wav"/><Relationship Id="rId23" Type="http://schemas.microsoft.com/office/2007/relationships/media" Target="../media/media15.wav"/><Relationship Id="rId28" Type="http://schemas.openxmlformats.org/officeDocument/2006/relationships/image" Target="../media/image1.png"/><Relationship Id="rId10" Type="http://schemas.openxmlformats.org/officeDocument/2006/relationships/audio" Target="../media/media8.wav"/><Relationship Id="rId19" Type="http://schemas.microsoft.com/office/2007/relationships/media" Target="../media/media13.wav"/><Relationship Id="rId4" Type="http://schemas.openxmlformats.org/officeDocument/2006/relationships/audio" Target="../media/media5.wav"/><Relationship Id="rId9" Type="http://schemas.microsoft.com/office/2007/relationships/media" Target="../media/media8.wav"/><Relationship Id="rId14" Type="http://schemas.openxmlformats.org/officeDocument/2006/relationships/audio" Target="../media/media10.wav"/><Relationship Id="rId22" Type="http://schemas.openxmlformats.org/officeDocument/2006/relationships/audio" Target="../media/media14.wav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0DB8E9DC-6EEF-4E54-A1C2-0EFA710E5705}"/>
              </a:ext>
            </a:extLst>
          </p:cNvPr>
          <p:cNvGraphicFramePr>
            <a:graphicFrameLocks noGrp="1"/>
          </p:cNvGraphicFramePr>
          <p:nvPr/>
        </p:nvGraphicFramePr>
        <p:xfrm>
          <a:off x="2679700" y="2427815"/>
          <a:ext cx="6580185" cy="36142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6037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3903663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1360485">
                  <a:extLst>
                    <a:ext uri="{9D8B030D-6E8A-4147-A177-3AD203B41FA5}">
                      <a16:colId xmlns:a16="http://schemas.microsoft.com/office/drawing/2014/main" val="2580298989"/>
                    </a:ext>
                  </a:extLst>
                </a:gridCol>
              </a:tblGrid>
              <a:tr h="467785">
                <a:tc>
                  <a:txBody>
                    <a:bodyPr/>
                    <a:lstStyle/>
                    <a:p>
                      <a:r>
                        <a:rPr lang="en-IE" sz="3000" dirty="0"/>
                        <a:t>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1021871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1021871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1021871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</a:tbl>
          </a:graphicData>
        </a:graphic>
      </p:graphicFrame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Double Articulations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4E4C7C-126F-4111-B1FB-11EDB698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06" y="793357"/>
            <a:ext cx="11377188" cy="5383606"/>
          </a:xfrm>
        </p:spPr>
        <p:txBody>
          <a:bodyPr>
            <a:normAutofit/>
          </a:bodyPr>
          <a:lstStyle/>
          <a:p>
            <a:r>
              <a:rPr lang="en-IE" sz="2400" dirty="0"/>
              <a:t>The following are examples double articulations which include</a:t>
            </a:r>
            <a:br>
              <a:rPr lang="en-IE" sz="2400" dirty="0"/>
            </a:br>
            <a:r>
              <a:rPr lang="en-IE" sz="2400" dirty="0"/>
              <a:t>bilabial articulations.</a:t>
            </a:r>
          </a:p>
          <a:p>
            <a:r>
              <a:rPr lang="en-IE" sz="2400" dirty="0"/>
              <a:t>Listen, Identify and describe each of them.</a:t>
            </a:r>
          </a:p>
          <a:p>
            <a:r>
              <a:rPr lang="en-IE" sz="2400" dirty="0"/>
              <a:t>Click / use the forward key to see the answers.</a:t>
            </a:r>
          </a:p>
        </p:txBody>
      </p:sp>
      <p:pic>
        <p:nvPicPr>
          <p:cNvPr id="2" name="iwi">
            <a:hlinkClick r:id="" action="ppaction://media"/>
            <a:extLst>
              <a:ext uri="{FF2B5EF4-FFF2-40B4-BE49-F238E27FC236}">
                <a16:creationId xmlns:a16="http://schemas.microsoft.com/office/drawing/2014/main" id="{DE325A42-A7B4-4EC2-9FF1-A13F36C06C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51175" y="3180360"/>
            <a:ext cx="609600" cy="609600"/>
          </a:xfrm>
          <a:prstGeom prst="rect">
            <a:avLst/>
          </a:prstGeom>
        </p:spPr>
      </p:pic>
      <p:pic>
        <p:nvPicPr>
          <p:cNvPr id="3" name="iɥi">
            <a:hlinkClick r:id="" action="ppaction://media"/>
            <a:extLst>
              <a:ext uri="{FF2B5EF4-FFF2-40B4-BE49-F238E27FC236}">
                <a16:creationId xmlns:a16="http://schemas.microsoft.com/office/drawing/2014/main" id="{365BD6E8-E6D3-43A6-B06D-1E32B6B6015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01965" y="4190918"/>
            <a:ext cx="609600" cy="609600"/>
          </a:xfrm>
          <a:prstGeom prst="rect">
            <a:avLst/>
          </a:prstGeom>
        </p:spPr>
      </p:pic>
      <p:pic>
        <p:nvPicPr>
          <p:cNvPr id="4" name="iʍi">
            <a:hlinkClick r:id="" action="ppaction://media"/>
            <a:extLst>
              <a:ext uri="{FF2B5EF4-FFF2-40B4-BE49-F238E27FC236}">
                <a16:creationId xmlns:a16="http://schemas.microsoft.com/office/drawing/2014/main" id="{375D277B-92F3-4C9B-9106-54E9A1FABF9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01965" y="5119618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401CA3-4CA7-4A22-A2A6-992A1A71825B}"/>
                  </a:ext>
                </a:extLst>
              </p14:cNvPr>
              <p14:cNvContentPartPr/>
              <p14:nvPr/>
            </p14:nvContentPartPr>
            <p14:xfrm>
              <a:off x="7989960" y="3306300"/>
              <a:ext cx="1137960" cy="35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401CA3-4CA7-4A22-A2A6-992A1A7182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0600" y="3296934"/>
                <a:ext cx="1156680" cy="376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8B108-3322-4C07-B860-565F04341A85}"/>
                  </a:ext>
                </a:extLst>
              </p14:cNvPr>
              <p14:cNvContentPartPr/>
              <p14:nvPr/>
            </p14:nvContentPartPr>
            <p14:xfrm>
              <a:off x="8153400" y="4361859"/>
              <a:ext cx="974520" cy="30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8B108-3322-4C07-B860-565F04341A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4040" y="4352499"/>
                <a:ext cx="993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F599C0-C9D4-430F-87EE-323CAD3C7E49}"/>
                  </a:ext>
                </a:extLst>
              </p14:cNvPr>
              <p14:cNvContentPartPr/>
              <p14:nvPr/>
            </p14:nvContentPartPr>
            <p14:xfrm>
              <a:off x="8100197" y="5298090"/>
              <a:ext cx="960480" cy="22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F599C0-C9D4-430F-87EE-323CAD3C7E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90837" y="5288730"/>
                <a:ext cx="979200" cy="2455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ubtitle 2">
            <a:extLst>
              <a:ext uri="{FF2B5EF4-FFF2-40B4-BE49-F238E27FC236}">
                <a16:creationId xmlns:a16="http://schemas.microsoft.com/office/drawing/2014/main" id="{2F938C6C-E0D6-67DF-9775-4679B1A50FB4}"/>
              </a:ext>
            </a:extLst>
          </p:cNvPr>
          <p:cNvSpPr txBox="1">
            <a:spLocks/>
          </p:cNvSpPr>
          <p:nvPr/>
        </p:nvSpPr>
        <p:spPr>
          <a:xfrm>
            <a:off x="564817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12" name="Picture 11">
            <a:hlinkClick r:id="rId16"/>
            <a:extLst>
              <a:ext uri="{FF2B5EF4-FFF2-40B4-BE49-F238E27FC236}">
                <a16:creationId xmlns:a16="http://schemas.microsoft.com/office/drawing/2014/main" id="{2B7F78FC-5B7C-48A1-8ABD-6C5370988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47EDC4E-E35D-092D-E03B-124EA1F66B31}"/>
              </a:ext>
            </a:extLst>
          </p:cNvPr>
          <p:cNvGrpSpPr/>
          <p:nvPr/>
        </p:nvGrpSpPr>
        <p:grpSpPr>
          <a:xfrm>
            <a:off x="4259970" y="5058985"/>
            <a:ext cx="3384901" cy="924609"/>
            <a:chOff x="4259970" y="5003230"/>
            <a:chExt cx="3384901" cy="924609"/>
          </a:xfrm>
        </p:grpSpPr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7CF3D0B9-3D6F-4089-BCAE-19AA4C3EA19F}"/>
                </a:ext>
              </a:extLst>
            </p:cNvPr>
            <p:cNvSpPr txBox="1"/>
            <p:nvPr/>
          </p:nvSpPr>
          <p:spPr>
            <a:xfrm>
              <a:off x="4267822" y="5373841"/>
              <a:ext cx="1451039" cy="553998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IE" sz="3000" dirty="0">
                  <a:solidFill>
                    <a:srgbClr val="C00000"/>
                  </a:solidFill>
                </a:rPr>
                <a:t>fricative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948720B0-2471-4F38-9716-947F4BE8CCA7}"/>
                </a:ext>
              </a:extLst>
            </p:cNvPr>
            <p:cNvSpPr txBox="1"/>
            <p:nvPr/>
          </p:nvSpPr>
          <p:spPr>
            <a:xfrm>
              <a:off x="4259970" y="5003230"/>
              <a:ext cx="3384901" cy="553998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IE" sz="3000" dirty="0">
                  <a:solidFill>
                    <a:srgbClr val="C00000"/>
                  </a:solidFill>
                </a:rPr>
                <a:t>voiceless labial-velar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5BBB48-202C-ED21-C02F-96AC5C5A22BE}"/>
              </a:ext>
            </a:extLst>
          </p:cNvPr>
          <p:cNvGrpSpPr/>
          <p:nvPr/>
        </p:nvGrpSpPr>
        <p:grpSpPr>
          <a:xfrm>
            <a:off x="4216919" y="3979228"/>
            <a:ext cx="3290644" cy="918498"/>
            <a:chOff x="4216919" y="3979228"/>
            <a:chExt cx="3290644" cy="918498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27964BA3-E363-4834-8072-A5E28679AFE8}"/>
                </a:ext>
              </a:extLst>
            </p:cNvPr>
            <p:cNvSpPr txBox="1"/>
            <p:nvPr/>
          </p:nvSpPr>
          <p:spPr>
            <a:xfrm>
              <a:off x="4244097" y="4343728"/>
              <a:ext cx="2171108" cy="553998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IE" sz="3000" dirty="0">
                  <a:solidFill>
                    <a:srgbClr val="C00000"/>
                  </a:solidFill>
                </a:rPr>
                <a:t>approximant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6C464CE-D4FC-459A-9B91-D615B7B08A5F}"/>
                </a:ext>
              </a:extLst>
            </p:cNvPr>
            <p:cNvSpPr txBox="1"/>
            <p:nvPr/>
          </p:nvSpPr>
          <p:spPr>
            <a:xfrm>
              <a:off x="4216919" y="3979228"/>
              <a:ext cx="3290644" cy="553998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IE" sz="3000" dirty="0">
                  <a:solidFill>
                    <a:srgbClr val="C00000"/>
                  </a:solidFill>
                </a:rPr>
                <a:t>voiced labial-palatal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6AFF6C-5BE1-EE56-C237-C25962A2C6E7}"/>
              </a:ext>
            </a:extLst>
          </p:cNvPr>
          <p:cNvGrpSpPr/>
          <p:nvPr/>
        </p:nvGrpSpPr>
        <p:grpSpPr>
          <a:xfrm>
            <a:off x="4206244" y="3001522"/>
            <a:ext cx="3013721" cy="925149"/>
            <a:chOff x="4206244" y="3001522"/>
            <a:chExt cx="3013721" cy="9251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FD27F95-DBF2-489B-A1F8-E6AAAE04D19B}"/>
                </a:ext>
              </a:extLst>
            </p:cNvPr>
            <p:cNvSpPr txBox="1"/>
            <p:nvPr/>
          </p:nvSpPr>
          <p:spPr>
            <a:xfrm>
              <a:off x="4206244" y="3372673"/>
              <a:ext cx="2171108" cy="553998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IE" sz="3000" dirty="0">
                  <a:solidFill>
                    <a:srgbClr val="C00000"/>
                  </a:solidFill>
                </a:rPr>
                <a:t>approximant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2B6E74F-5219-4C17-A2CF-69EE4B001B46}"/>
                </a:ext>
              </a:extLst>
            </p:cNvPr>
            <p:cNvSpPr txBox="1"/>
            <p:nvPr/>
          </p:nvSpPr>
          <p:spPr>
            <a:xfrm>
              <a:off x="4213373" y="3001522"/>
              <a:ext cx="3006592" cy="553998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IE" sz="3000" dirty="0">
                  <a:solidFill>
                    <a:srgbClr val="C00000"/>
                  </a:solidFill>
                </a:rPr>
                <a:t>voiced labial-velar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1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9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9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9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Secondary Articulations / Places of Articulation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06" y="734365"/>
            <a:ext cx="11377188" cy="5383606"/>
          </a:xfrm>
        </p:spPr>
        <p:txBody>
          <a:bodyPr>
            <a:normAutofit/>
          </a:bodyPr>
          <a:lstStyle/>
          <a:p>
            <a:r>
              <a:rPr lang="en-IE" sz="2000" dirty="0"/>
              <a:t>Each word or phrase is realised differently.</a:t>
            </a:r>
          </a:p>
          <a:p>
            <a:r>
              <a:rPr lang="en-IE" sz="2000" dirty="0"/>
              <a:t>Describe the differences in realisation and transcribe each word using appropriate symbols and diacritics.</a:t>
            </a:r>
          </a:p>
          <a:p>
            <a:r>
              <a:rPr lang="en-IE" sz="2000" dirty="0"/>
              <a:t>Click on the box to reveal the suggested answer. (All answers on the next slide.)</a:t>
            </a:r>
          </a:p>
        </p:txBody>
      </p:sp>
      <p:graphicFrame>
        <p:nvGraphicFramePr>
          <p:cNvPr id="228" name="Table 5">
            <a:extLst>
              <a:ext uri="{FF2B5EF4-FFF2-40B4-BE49-F238E27FC236}">
                <a16:creationId xmlns:a16="http://schemas.microsoft.com/office/drawing/2014/main" id="{63C37430-C16E-4C88-B297-DDA32695A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25558"/>
              </p:ext>
            </p:extLst>
          </p:nvPr>
        </p:nvGraphicFramePr>
        <p:xfrm>
          <a:off x="468747" y="1905563"/>
          <a:ext cx="11093600" cy="45775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314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7604511">
                  <a:extLst>
                    <a:ext uri="{9D8B030D-6E8A-4147-A177-3AD203B41FA5}">
                      <a16:colId xmlns:a16="http://schemas.microsoft.com/office/drawing/2014/main" val="3188382667"/>
                    </a:ext>
                  </a:extLst>
                </a:gridCol>
              </a:tblGrid>
              <a:tr h="467785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Audio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Comments / Transcription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1.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&lt;real&gt;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ɹiɫ</a:t>
                      </a:r>
                      <a:r>
                        <a:rPr lang="en-IE" sz="2000" dirty="0"/>
                        <a:t>] vs [</a:t>
                      </a:r>
                      <a:r>
                        <a:rPr lang="en-IE" sz="2000" dirty="0" err="1"/>
                        <a:t>ɹil</a:t>
                      </a:r>
                      <a:r>
                        <a:rPr lang="en-IE" sz="2000" dirty="0"/>
                        <a:t>] – dark vs light L; i.e., velarised vs non-velarised lateral approximant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&lt;Anna&gt;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[ana] vs [</a:t>
                      </a:r>
                      <a:r>
                        <a:rPr lang="en-IE" sz="2000" dirty="0" err="1"/>
                        <a:t>an̪a</a:t>
                      </a:r>
                      <a:r>
                        <a:rPr lang="en-IE" sz="2000" dirty="0"/>
                        <a:t>] – voiced alveolar vs dental nasal (ignoring durational differences)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3.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&lt;then&gt;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d̪ɛn</a:t>
                      </a:r>
                      <a:r>
                        <a:rPr lang="en-IE" sz="2000" dirty="0"/>
                        <a:t>] vs [</a:t>
                      </a:r>
                      <a:r>
                        <a:rPr lang="en-IE" sz="2000" dirty="0" err="1"/>
                        <a:t>ðɛn</a:t>
                      </a:r>
                      <a:r>
                        <a:rPr lang="en-IE" sz="2000" dirty="0"/>
                        <a:t>] – voiced dental plosive vs voiced alveolar fricative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4.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&lt;take&gt;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tʰeɪkʰ</a:t>
                      </a:r>
                      <a:r>
                        <a:rPr lang="en-IE" sz="2000" dirty="0"/>
                        <a:t>]– aspirated voiceless velar plosive; [</a:t>
                      </a:r>
                      <a:r>
                        <a:rPr lang="en-IE" sz="2000" dirty="0" err="1"/>
                        <a:t>tʰeɪk</a:t>
                      </a:r>
                      <a:r>
                        <a:rPr lang="en-IE" sz="2000" baseline="30000" dirty="0" err="1"/>
                        <a:t>x</a:t>
                      </a:r>
                      <a:r>
                        <a:rPr lang="en-IE" sz="2000" dirty="0"/>
                        <a:t>] or [</a:t>
                      </a:r>
                      <a:r>
                        <a:rPr lang="en-IE" sz="2000" dirty="0" err="1"/>
                        <a:t>tʰeɪk͜x</a:t>
                      </a:r>
                      <a:r>
                        <a:rPr lang="en-IE" sz="2000" dirty="0"/>
                        <a:t>] — affricated voiceless velar plosive; [</a:t>
                      </a:r>
                      <a:r>
                        <a:rPr lang="en-IE" sz="2000" dirty="0" err="1"/>
                        <a:t>tʰeɪx</a:t>
                      </a:r>
                      <a:r>
                        <a:rPr lang="en-IE" sz="2000" dirty="0"/>
                        <a:t>] — voiceless velar fricative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769170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5.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&lt;tie&gt;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p͜tʰaɪ</a:t>
                      </a:r>
                      <a:r>
                        <a:rPr lang="en-IE" sz="2000" dirty="0"/>
                        <a:t>][</a:t>
                      </a:r>
                      <a:r>
                        <a:rPr lang="en-IE" sz="2000" dirty="0" err="1"/>
                        <a:t>t̪ʰaɪ</a:t>
                      </a:r>
                      <a:r>
                        <a:rPr lang="en-IE" sz="2000" dirty="0"/>
                        <a:t>] – doubly articulated voiceless alveolar plosive; voiceless dental plosive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360679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6.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&lt;to be or not to be&gt;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IE" sz="20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 [t̼] (voiceless labiolingual plosives)</a:t>
                      </a:r>
                    </a:p>
                    <a:p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E" sz="20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  [t] (voiceless alveolar plosives)</a:t>
                      </a:r>
                      <a:endParaRPr lang="en-IE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85405"/>
                  </a:ext>
                </a:extLst>
              </a:tr>
            </a:tbl>
          </a:graphicData>
        </a:graphic>
      </p:graphicFrame>
      <p:pic>
        <p:nvPicPr>
          <p:cNvPr id="503" name="anna_1">
            <a:hlinkClick r:id="" action="ppaction://media"/>
            <a:extLst>
              <a:ext uri="{FF2B5EF4-FFF2-40B4-BE49-F238E27FC236}">
                <a16:creationId xmlns:a16="http://schemas.microsoft.com/office/drawing/2014/main" id="{7C4DB1E2-156D-4E00-9BD0-7138BBC869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92175" y="3097661"/>
            <a:ext cx="416740" cy="416740"/>
          </a:xfrm>
          <a:prstGeom prst="rect">
            <a:avLst/>
          </a:prstGeom>
        </p:spPr>
      </p:pic>
      <p:pic>
        <p:nvPicPr>
          <p:cNvPr id="504" name="anna_2">
            <a:hlinkClick r:id="" action="ppaction://media"/>
            <a:extLst>
              <a:ext uri="{FF2B5EF4-FFF2-40B4-BE49-F238E27FC236}">
                <a16:creationId xmlns:a16="http://schemas.microsoft.com/office/drawing/2014/main" id="{BA91C794-460B-4D60-B961-A1F31405779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88436" y="3125340"/>
            <a:ext cx="416740" cy="416740"/>
          </a:xfrm>
          <a:prstGeom prst="rect">
            <a:avLst/>
          </a:prstGeom>
        </p:spPr>
      </p:pic>
      <p:pic>
        <p:nvPicPr>
          <p:cNvPr id="505" name="real_1">
            <a:hlinkClick r:id="" action="ppaction://media"/>
            <a:extLst>
              <a:ext uri="{FF2B5EF4-FFF2-40B4-BE49-F238E27FC236}">
                <a16:creationId xmlns:a16="http://schemas.microsoft.com/office/drawing/2014/main" id="{BC1EF13F-2955-48A4-B688-E238F65660E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48310" y="2460435"/>
            <a:ext cx="416740" cy="416740"/>
          </a:xfrm>
          <a:prstGeom prst="rect">
            <a:avLst/>
          </a:prstGeom>
        </p:spPr>
      </p:pic>
      <p:pic>
        <p:nvPicPr>
          <p:cNvPr id="506" name="real_2">
            <a:hlinkClick r:id="" action="ppaction://media"/>
            <a:extLst>
              <a:ext uri="{FF2B5EF4-FFF2-40B4-BE49-F238E27FC236}">
                <a16:creationId xmlns:a16="http://schemas.microsoft.com/office/drawing/2014/main" id="{BEF87C4E-E704-4066-A1A1-054B7ED05F3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69510" y="2453459"/>
            <a:ext cx="416740" cy="416740"/>
          </a:xfrm>
          <a:prstGeom prst="rect">
            <a:avLst/>
          </a:prstGeom>
        </p:spPr>
      </p:pic>
      <p:pic>
        <p:nvPicPr>
          <p:cNvPr id="507" name="then_1">
            <a:hlinkClick r:id="" action="ppaction://media"/>
            <a:extLst>
              <a:ext uri="{FF2B5EF4-FFF2-40B4-BE49-F238E27FC236}">
                <a16:creationId xmlns:a16="http://schemas.microsoft.com/office/drawing/2014/main" id="{4D505E40-071D-4FCA-9F8B-92B4035A709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92175" y="3782685"/>
            <a:ext cx="416740" cy="416740"/>
          </a:xfrm>
          <a:prstGeom prst="rect">
            <a:avLst/>
          </a:prstGeom>
        </p:spPr>
      </p:pic>
      <p:pic>
        <p:nvPicPr>
          <p:cNvPr id="508" name="then_2">
            <a:hlinkClick r:id="" action="ppaction://media"/>
            <a:extLst>
              <a:ext uri="{FF2B5EF4-FFF2-40B4-BE49-F238E27FC236}">
                <a16:creationId xmlns:a16="http://schemas.microsoft.com/office/drawing/2014/main" id="{475DC4EB-1B42-458A-A17A-159B0D9E68E8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58996" y="3761672"/>
            <a:ext cx="416740" cy="416740"/>
          </a:xfrm>
          <a:prstGeom prst="rect">
            <a:avLst/>
          </a:prstGeom>
        </p:spPr>
      </p:pic>
      <p:pic>
        <p:nvPicPr>
          <p:cNvPr id="509" name="take_1">
            <a:hlinkClick r:id="" action="ppaction://media"/>
            <a:extLst>
              <a:ext uri="{FF2B5EF4-FFF2-40B4-BE49-F238E27FC236}">
                <a16:creationId xmlns:a16="http://schemas.microsoft.com/office/drawing/2014/main" id="{69E81D8F-0B7C-46B1-B782-B080E3BC4C1A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06619" y="4478775"/>
            <a:ext cx="416740" cy="416740"/>
          </a:xfrm>
          <a:prstGeom prst="rect">
            <a:avLst/>
          </a:prstGeom>
        </p:spPr>
      </p:pic>
      <p:pic>
        <p:nvPicPr>
          <p:cNvPr id="510" name="take_2">
            <a:hlinkClick r:id="" action="ppaction://media"/>
            <a:extLst>
              <a:ext uri="{FF2B5EF4-FFF2-40B4-BE49-F238E27FC236}">
                <a16:creationId xmlns:a16="http://schemas.microsoft.com/office/drawing/2014/main" id="{7CFB357E-C96D-4816-8914-715F1E168E65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08915" y="4493707"/>
            <a:ext cx="416740" cy="416740"/>
          </a:xfrm>
          <a:prstGeom prst="rect">
            <a:avLst/>
          </a:prstGeom>
        </p:spPr>
      </p:pic>
      <p:pic>
        <p:nvPicPr>
          <p:cNvPr id="511" name="take_3">
            <a:hlinkClick r:id="" action="ppaction://media"/>
            <a:extLst>
              <a:ext uri="{FF2B5EF4-FFF2-40B4-BE49-F238E27FC236}">
                <a16:creationId xmlns:a16="http://schemas.microsoft.com/office/drawing/2014/main" id="{4D304246-F9AF-4019-ADA3-6183E4298578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805176" y="4470863"/>
            <a:ext cx="416740" cy="416740"/>
          </a:xfrm>
          <a:prstGeom prst="rect">
            <a:avLst/>
          </a:prstGeom>
        </p:spPr>
      </p:pic>
      <p:pic>
        <p:nvPicPr>
          <p:cNvPr id="224" name="tie_1">
            <a:hlinkClick r:id="" action="ppaction://media"/>
            <a:extLst>
              <a:ext uri="{FF2B5EF4-FFF2-40B4-BE49-F238E27FC236}">
                <a16:creationId xmlns:a16="http://schemas.microsoft.com/office/drawing/2014/main" id="{441F757A-3178-4F26-BCD4-F2E10343CEEB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36153" y="5204276"/>
            <a:ext cx="416740" cy="416740"/>
          </a:xfrm>
          <a:prstGeom prst="rect">
            <a:avLst/>
          </a:prstGeom>
        </p:spPr>
      </p:pic>
      <p:pic>
        <p:nvPicPr>
          <p:cNvPr id="225" name="tie_2">
            <a:hlinkClick r:id="" action="ppaction://media"/>
            <a:extLst>
              <a:ext uri="{FF2B5EF4-FFF2-40B4-BE49-F238E27FC236}">
                <a16:creationId xmlns:a16="http://schemas.microsoft.com/office/drawing/2014/main" id="{C770204D-FDAE-4CDA-8A50-CD9E1F3F40A1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58996" y="5211317"/>
            <a:ext cx="416740" cy="416740"/>
          </a:xfrm>
          <a:prstGeom prst="rect">
            <a:avLst/>
          </a:prstGeom>
        </p:spPr>
      </p:pic>
      <p:pic>
        <p:nvPicPr>
          <p:cNvPr id="226" name="to_be_1">
            <a:hlinkClick r:id="" action="ppaction://media"/>
            <a:extLst>
              <a:ext uri="{FF2B5EF4-FFF2-40B4-BE49-F238E27FC236}">
                <a16:creationId xmlns:a16="http://schemas.microsoft.com/office/drawing/2014/main" id="{D3D47581-1906-46F8-8C8E-F2D2C1D0F78D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36153" y="5780478"/>
            <a:ext cx="416740" cy="416740"/>
          </a:xfrm>
          <a:prstGeom prst="rect">
            <a:avLst/>
          </a:prstGeom>
        </p:spPr>
      </p:pic>
      <p:pic>
        <p:nvPicPr>
          <p:cNvPr id="227" name="to_be_2">
            <a:hlinkClick r:id="" action="ppaction://media"/>
            <a:extLst>
              <a:ext uri="{FF2B5EF4-FFF2-40B4-BE49-F238E27FC236}">
                <a16:creationId xmlns:a16="http://schemas.microsoft.com/office/drawing/2014/main" id="{CB92E252-372A-4143-9CD4-1FECB8B9798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15718" y="5785547"/>
            <a:ext cx="416740" cy="4167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816004-A2A3-207C-B62D-1FFFC98CBEE7}"/>
              </a:ext>
            </a:extLst>
          </p:cNvPr>
          <p:cNvSpPr/>
          <p:nvPr/>
        </p:nvSpPr>
        <p:spPr>
          <a:xfrm>
            <a:off x="4031226" y="2457229"/>
            <a:ext cx="7216877" cy="57027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46A54B-2016-3A06-E6B9-9B7165CEA3CB}"/>
              </a:ext>
            </a:extLst>
          </p:cNvPr>
          <p:cNvSpPr/>
          <p:nvPr/>
        </p:nvSpPr>
        <p:spPr>
          <a:xfrm>
            <a:off x="4010005" y="3809911"/>
            <a:ext cx="7216877" cy="57027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E75EB5-421F-F46A-DD7D-DBF61A95BEEE}"/>
              </a:ext>
            </a:extLst>
          </p:cNvPr>
          <p:cNvSpPr/>
          <p:nvPr/>
        </p:nvSpPr>
        <p:spPr>
          <a:xfrm>
            <a:off x="4034586" y="5152015"/>
            <a:ext cx="7216877" cy="57027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35784-C75E-DD43-D622-FC15AEE5C3BD}"/>
              </a:ext>
            </a:extLst>
          </p:cNvPr>
          <p:cNvSpPr/>
          <p:nvPr/>
        </p:nvSpPr>
        <p:spPr>
          <a:xfrm>
            <a:off x="4029669" y="3141318"/>
            <a:ext cx="7216877" cy="57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AD6E4-DC10-699E-CA60-DA1C1CFBC1EF}"/>
              </a:ext>
            </a:extLst>
          </p:cNvPr>
          <p:cNvSpPr/>
          <p:nvPr/>
        </p:nvSpPr>
        <p:spPr>
          <a:xfrm>
            <a:off x="4034585" y="4453925"/>
            <a:ext cx="7216877" cy="57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2E87A-3032-A8C7-BD32-05EF57084BAC}"/>
              </a:ext>
            </a:extLst>
          </p:cNvPr>
          <p:cNvSpPr/>
          <p:nvPr/>
        </p:nvSpPr>
        <p:spPr>
          <a:xfrm>
            <a:off x="4024753" y="5869769"/>
            <a:ext cx="7216877" cy="57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54BA87-19B2-B5C7-ED51-B6FD234D208E}"/>
              </a:ext>
            </a:extLst>
          </p:cNvPr>
          <p:cNvSpPr txBox="1">
            <a:spLocks/>
          </p:cNvSpPr>
          <p:nvPr/>
        </p:nvSpPr>
        <p:spPr>
          <a:xfrm>
            <a:off x="564817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10" name="Picture 9">
            <a:hlinkClick r:id="rId29"/>
            <a:extLst>
              <a:ext uri="{FF2B5EF4-FFF2-40B4-BE49-F238E27FC236}">
                <a16:creationId xmlns:a16="http://schemas.microsoft.com/office/drawing/2014/main" id="{1476E937-F097-BCBC-40F9-45D0AF62212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3690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3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5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6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7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8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9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0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1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5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6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7"/>
                </p:tgtEl>
              </p:cMediaNode>
            </p:audi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838" fill="hold"/>
                                        <p:tgtEl>
                                          <p:spTgt spid="5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98" fill="hold"/>
                                        <p:tgtEl>
                                          <p:spTgt spid="5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318" fill="hold"/>
                                        <p:tgtEl>
                                          <p:spTgt spid="5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417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961" fill="hold"/>
                                        <p:tgtEl>
                                          <p:spTgt spid="5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7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084" fill="hold"/>
                                        <p:tgtEl>
                                          <p:spTgt spid="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986" fill="hold"/>
                                        <p:tgtEl>
                                          <p:spTgt spid="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998" fill="hold"/>
                                        <p:tgtEl>
                                          <p:spTgt spid="5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0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899" fill="hold"/>
                                        <p:tgtEl>
                                          <p:spTgt spid="5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1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1035" fill="hold"/>
                                        <p:tgtEl>
                                          <p:spTgt spid="2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1133" fill="hold"/>
                                        <p:tgtEl>
                                          <p:spTgt spid="2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2822" fill="hold"/>
                                        <p:tgtEl>
                                          <p:spTgt spid="2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2868" fill="hold"/>
                                        <p:tgtEl>
                                          <p:spTgt spid="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Secondary Articulations / Places of Articulation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06" y="734365"/>
            <a:ext cx="11377188" cy="5383606"/>
          </a:xfrm>
        </p:spPr>
        <p:txBody>
          <a:bodyPr>
            <a:normAutofit/>
          </a:bodyPr>
          <a:lstStyle/>
          <a:p>
            <a:r>
              <a:rPr lang="en-IE" sz="2000" dirty="0"/>
              <a:t>Each word or phrase is realised differently.</a:t>
            </a:r>
          </a:p>
          <a:p>
            <a:r>
              <a:rPr lang="en-IE" sz="2000" dirty="0"/>
              <a:t>Describe the differences in realisation and transcribe each word using appropriate symbols and diacritics.</a:t>
            </a:r>
          </a:p>
          <a:p>
            <a:r>
              <a:rPr lang="en-IE" sz="2000" dirty="0"/>
              <a:t>Click on the box to reveal the suggested answer. (All answers on the next slide.)</a:t>
            </a:r>
          </a:p>
        </p:txBody>
      </p:sp>
      <p:graphicFrame>
        <p:nvGraphicFramePr>
          <p:cNvPr id="228" name="Table 5">
            <a:extLst>
              <a:ext uri="{FF2B5EF4-FFF2-40B4-BE49-F238E27FC236}">
                <a16:creationId xmlns:a16="http://schemas.microsoft.com/office/drawing/2014/main" id="{63C37430-C16E-4C88-B297-DDA32695A105}"/>
              </a:ext>
            </a:extLst>
          </p:cNvPr>
          <p:cNvGraphicFramePr>
            <a:graphicFrameLocks noGrp="1"/>
          </p:cNvGraphicFramePr>
          <p:nvPr/>
        </p:nvGraphicFramePr>
        <p:xfrm>
          <a:off x="468747" y="1905563"/>
          <a:ext cx="11093600" cy="45775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314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7604511">
                  <a:extLst>
                    <a:ext uri="{9D8B030D-6E8A-4147-A177-3AD203B41FA5}">
                      <a16:colId xmlns:a16="http://schemas.microsoft.com/office/drawing/2014/main" val="3188382667"/>
                    </a:ext>
                  </a:extLst>
                </a:gridCol>
              </a:tblGrid>
              <a:tr h="467785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Audio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Comments / Transcription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1.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&lt;real&gt;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ɹiɫ</a:t>
                      </a:r>
                      <a:r>
                        <a:rPr lang="en-IE" sz="2000" dirty="0"/>
                        <a:t>] vs [</a:t>
                      </a:r>
                      <a:r>
                        <a:rPr lang="en-IE" sz="2000" dirty="0" err="1"/>
                        <a:t>ɹil</a:t>
                      </a:r>
                      <a:r>
                        <a:rPr lang="en-IE" sz="2000" dirty="0"/>
                        <a:t>] – dark vs light L; i.e., velarised vs non-velarised lateral approximant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&lt;Anna&gt;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[ana] vs [</a:t>
                      </a:r>
                      <a:r>
                        <a:rPr lang="en-IE" sz="2000" dirty="0" err="1"/>
                        <a:t>an̪a</a:t>
                      </a:r>
                      <a:r>
                        <a:rPr lang="en-IE" sz="2000" dirty="0"/>
                        <a:t>] – voiced alveolar vs dental nasal (ignoring durational differences)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3.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&lt;then&gt;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d̪ɛn</a:t>
                      </a:r>
                      <a:r>
                        <a:rPr lang="en-IE" sz="2000" dirty="0"/>
                        <a:t>] vs [</a:t>
                      </a:r>
                      <a:r>
                        <a:rPr lang="en-IE" sz="2000" dirty="0" err="1"/>
                        <a:t>ðɛn</a:t>
                      </a:r>
                      <a:r>
                        <a:rPr lang="en-IE" sz="2000" dirty="0"/>
                        <a:t>] – voiced dental plosive vs voiced alveolar fricative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4.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&lt;take&gt;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tʰeɪkʰ</a:t>
                      </a:r>
                      <a:r>
                        <a:rPr lang="en-IE" sz="2000" dirty="0"/>
                        <a:t>]– aspirated voiceless velar plosive; [</a:t>
                      </a:r>
                      <a:r>
                        <a:rPr lang="en-IE" sz="2000" dirty="0" err="1"/>
                        <a:t>tʰeɪk</a:t>
                      </a:r>
                      <a:r>
                        <a:rPr lang="en-IE" sz="2000" baseline="30000" dirty="0" err="1"/>
                        <a:t>x</a:t>
                      </a:r>
                      <a:r>
                        <a:rPr lang="en-IE" sz="2000" dirty="0"/>
                        <a:t>] or [</a:t>
                      </a:r>
                      <a:r>
                        <a:rPr lang="en-IE" sz="2000" dirty="0" err="1"/>
                        <a:t>tʰeɪk͜x</a:t>
                      </a:r>
                      <a:r>
                        <a:rPr lang="en-IE" sz="2000" dirty="0"/>
                        <a:t>] — affricated voiceless velar plosive; [</a:t>
                      </a:r>
                      <a:r>
                        <a:rPr lang="en-IE" sz="2000" dirty="0" err="1"/>
                        <a:t>tʰeɪx</a:t>
                      </a:r>
                      <a:r>
                        <a:rPr lang="en-IE" sz="2000" dirty="0"/>
                        <a:t>] — voiceless velar fricative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769170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5.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&lt;tie&gt;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p͜tʰaɪ</a:t>
                      </a:r>
                      <a:r>
                        <a:rPr lang="en-IE" sz="2000" dirty="0"/>
                        <a:t>][</a:t>
                      </a:r>
                      <a:r>
                        <a:rPr lang="en-IE" sz="2000" dirty="0" err="1"/>
                        <a:t>t̪ʰaɪ</a:t>
                      </a:r>
                      <a:r>
                        <a:rPr lang="en-IE" sz="2000" dirty="0"/>
                        <a:t>] – doubly articulated voiceless alveolar plosive; voiceless dental plosive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360679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6.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&lt;to be or not to be&gt;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IE" sz="20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 [t̼] (voiceless labiolingual plosives)</a:t>
                      </a:r>
                    </a:p>
                    <a:p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E" sz="20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  [t] (voiceless alveolar plosives)</a:t>
                      </a:r>
                      <a:endParaRPr lang="en-IE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85405"/>
                  </a:ext>
                </a:extLst>
              </a:tr>
            </a:tbl>
          </a:graphicData>
        </a:graphic>
      </p:graphicFrame>
      <p:pic>
        <p:nvPicPr>
          <p:cNvPr id="503" name="anna_1">
            <a:hlinkClick r:id="" action="ppaction://media"/>
            <a:extLst>
              <a:ext uri="{FF2B5EF4-FFF2-40B4-BE49-F238E27FC236}">
                <a16:creationId xmlns:a16="http://schemas.microsoft.com/office/drawing/2014/main" id="{7C4DB1E2-156D-4E00-9BD0-7138BBC869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92175" y="3097661"/>
            <a:ext cx="416740" cy="416740"/>
          </a:xfrm>
          <a:prstGeom prst="rect">
            <a:avLst/>
          </a:prstGeom>
        </p:spPr>
      </p:pic>
      <p:pic>
        <p:nvPicPr>
          <p:cNvPr id="504" name="anna_2">
            <a:hlinkClick r:id="" action="ppaction://media"/>
            <a:extLst>
              <a:ext uri="{FF2B5EF4-FFF2-40B4-BE49-F238E27FC236}">
                <a16:creationId xmlns:a16="http://schemas.microsoft.com/office/drawing/2014/main" id="{BA91C794-460B-4D60-B961-A1F31405779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88436" y="3125340"/>
            <a:ext cx="416740" cy="416740"/>
          </a:xfrm>
          <a:prstGeom prst="rect">
            <a:avLst/>
          </a:prstGeom>
        </p:spPr>
      </p:pic>
      <p:pic>
        <p:nvPicPr>
          <p:cNvPr id="505" name="real_1">
            <a:hlinkClick r:id="" action="ppaction://media"/>
            <a:extLst>
              <a:ext uri="{FF2B5EF4-FFF2-40B4-BE49-F238E27FC236}">
                <a16:creationId xmlns:a16="http://schemas.microsoft.com/office/drawing/2014/main" id="{BC1EF13F-2955-48A4-B688-E238F65660E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48310" y="2460435"/>
            <a:ext cx="416740" cy="416740"/>
          </a:xfrm>
          <a:prstGeom prst="rect">
            <a:avLst/>
          </a:prstGeom>
        </p:spPr>
      </p:pic>
      <p:pic>
        <p:nvPicPr>
          <p:cNvPr id="506" name="real_2">
            <a:hlinkClick r:id="" action="ppaction://media"/>
            <a:extLst>
              <a:ext uri="{FF2B5EF4-FFF2-40B4-BE49-F238E27FC236}">
                <a16:creationId xmlns:a16="http://schemas.microsoft.com/office/drawing/2014/main" id="{BEF87C4E-E704-4066-A1A1-054B7ED05F3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69510" y="2453459"/>
            <a:ext cx="416740" cy="416740"/>
          </a:xfrm>
          <a:prstGeom prst="rect">
            <a:avLst/>
          </a:prstGeom>
        </p:spPr>
      </p:pic>
      <p:pic>
        <p:nvPicPr>
          <p:cNvPr id="507" name="then_1">
            <a:hlinkClick r:id="" action="ppaction://media"/>
            <a:extLst>
              <a:ext uri="{FF2B5EF4-FFF2-40B4-BE49-F238E27FC236}">
                <a16:creationId xmlns:a16="http://schemas.microsoft.com/office/drawing/2014/main" id="{4D505E40-071D-4FCA-9F8B-92B4035A709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92175" y="3782685"/>
            <a:ext cx="416740" cy="416740"/>
          </a:xfrm>
          <a:prstGeom prst="rect">
            <a:avLst/>
          </a:prstGeom>
        </p:spPr>
      </p:pic>
      <p:pic>
        <p:nvPicPr>
          <p:cNvPr id="508" name="then_2">
            <a:hlinkClick r:id="" action="ppaction://media"/>
            <a:extLst>
              <a:ext uri="{FF2B5EF4-FFF2-40B4-BE49-F238E27FC236}">
                <a16:creationId xmlns:a16="http://schemas.microsoft.com/office/drawing/2014/main" id="{475DC4EB-1B42-458A-A17A-159B0D9E68E8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58996" y="3761672"/>
            <a:ext cx="416740" cy="416740"/>
          </a:xfrm>
          <a:prstGeom prst="rect">
            <a:avLst/>
          </a:prstGeom>
        </p:spPr>
      </p:pic>
      <p:pic>
        <p:nvPicPr>
          <p:cNvPr id="509" name="take_1">
            <a:hlinkClick r:id="" action="ppaction://media"/>
            <a:extLst>
              <a:ext uri="{FF2B5EF4-FFF2-40B4-BE49-F238E27FC236}">
                <a16:creationId xmlns:a16="http://schemas.microsoft.com/office/drawing/2014/main" id="{69E81D8F-0B7C-46B1-B782-B080E3BC4C1A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06619" y="4478775"/>
            <a:ext cx="416740" cy="416740"/>
          </a:xfrm>
          <a:prstGeom prst="rect">
            <a:avLst/>
          </a:prstGeom>
        </p:spPr>
      </p:pic>
      <p:pic>
        <p:nvPicPr>
          <p:cNvPr id="510" name="take_2">
            <a:hlinkClick r:id="" action="ppaction://media"/>
            <a:extLst>
              <a:ext uri="{FF2B5EF4-FFF2-40B4-BE49-F238E27FC236}">
                <a16:creationId xmlns:a16="http://schemas.microsoft.com/office/drawing/2014/main" id="{7CFB357E-C96D-4816-8914-715F1E168E65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08915" y="4493707"/>
            <a:ext cx="416740" cy="416740"/>
          </a:xfrm>
          <a:prstGeom prst="rect">
            <a:avLst/>
          </a:prstGeom>
        </p:spPr>
      </p:pic>
      <p:pic>
        <p:nvPicPr>
          <p:cNvPr id="511" name="take_3">
            <a:hlinkClick r:id="" action="ppaction://media"/>
            <a:extLst>
              <a:ext uri="{FF2B5EF4-FFF2-40B4-BE49-F238E27FC236}">
                <a16:creationId xmlns:a16="http://schemas.microsoft.com/office/drawing/2014/main" id="{4D304246-F9AF-4019-ADA3-6183E4298578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805176" y="4470863"/>
            <a:ext cx="416740" cy="416740"/>
          </a:xfrm>
          <a:prstGeom prst="rect">
            <a:avLst/>
          </a:prstGeom>
        </p:spPr>
      </p:pic>
      <p:pic>
        <p:nvPicPr>
          <p:cNvPr id="224" name="tie_1">
            <a:hlinkClick r:id="" action="ppaction://media"/>
            <a:extLst>
              <a:ext uri="{FF2B5EF4-FFF2-40B4-BE49-F238E27FC236}">
                <a16:creationId xmlns:a16="http://schemas.microsoft.com/office/drawing/2014/main" id="{441F757A-3178-4F26-BCD4-F2E10343CEEB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36153" y="5204276"/>
            <a:ext cx="416740" cy="416740"/>
          </a:xfrm>
          <a:prstGeom prst="rect">
            <a:avLst/>
          </a:prstGeom>
        </p:spPr>
      </p:pic>
      <p:pic>
        <p:nvPicPr>
          <p:cNvPr id="225" name="tie_2">
            <a:hlinkClick r:id="" action="ppaction://media"/>
            <a:extLst>
              <a:ext uri="{FF2B5EF4-FFF2-40B4-BE49-F238E27FC236}">
                <a16:creationId xmlns:a16="http://schemas.microsoft.com/office/drawing/2014/main" id="{C770204D-FDAE-4CDA-8A50-CD9E1F3F40A1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58996" y="5211317"/>
            <a:ext cx="416740" cy="416740"/>
          </a:xfrm>
          <a:prstGeom prst="rect">
            <a:avLst/>
          </a:prstGeom>
        </p:spPr>
      </p:pic>
      <p:pic>
        <p:nvPicPr>
          <p:cNvPr id="226" name="to_be_1">
            <a:hlinkClick r:id="" action="ppaction://media"/>
            <a:extLst>
              <a:ext uri="{FF2B5EF4-FFF2-40B4-BE49-F238E27FC236}">
                <a16:creationId xmlns:a16="http://schemas.microsoft.com/office/drawing/2014/main" id="{D3D47581-1906-46F8-8C8E-F2D2C1D0F78D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36153" y="5780478"/>
            <a:ext cx="416740" cy="416740"/>
          </a:xfrm>
          <a:prstGeom prst="rect">
            <a:avLst/>
          </a:prstGeom>
        </p:spPr>
      </p:pic>
      <p:pic>
        <p:nvPicPr>
          <p:cNvPr id="227" name="to_be_2">
            <a:hlinkClick r:id="" action="ppaction://media"/>
            <a:extLst>
              <a:ext uri="{FF2B5EF4-FFF2-40B4-BE49-F238E27FC236}">
                <a16:creationId xmlns:a16="http://schemas.microsoft.com/office/drawing/2014/main" id="{CB92E252-372A-4143-9CD4-1FECB8B9798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15718" y="5785547"/>
            <a:ext cx="416740" cy="41674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90DB799-59B9-D9C4-3BDE-4F6EAAC5F1D4}"/>
              </a:ext>
            </a:extLst>
          </p:cNvPr>
          <p:cNvSpPr txBox="1">
            <a:spLocks/>
          </p:cNvSpPr>
          <p:nvPr/>
        </p:nvSpPr>
        <p:spPr>
          <a:xfrm>
            <a:off x="564817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5" name="Picture 4">
            <a:hlinkClick r:id="rId29"/>
            <a:extLst>
              <a:ext uri="{FF2B5EF4-FFF2-40B4-BE49-F238E27FC236}">
                <a16:creationId xmlns:a16="http://schemas.microsoft.com/office/drawing/2014/main" id="{13B5C6F5-50D0-58C2-4D78-D74253E2C1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7713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3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5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6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7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8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9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0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1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5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6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7"/>
                </p:tgtEl>
              </p:cMediaNode>
            </p:audi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838" fill="hold"/>
                                        <p:tgtEl>
                                          <p:spTgt spid="5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98" fill="hold"/>
                                        <p:tgtEl>
                                          <p:spTgt spid="5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318" fill="hold"/>
                                        <p:tgtEl>
                                          <p:spTgt spid="5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417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961" fill="hold"/>
                                        <p:tgtEl>
                                          <p:spTgt spid="5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7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084" fill="hold"/>
                                        <p:tgtEl>
                                          <p:spTgt spid="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986" fill="hold"/>
                                        <p:tgtEl>
                                          <p:spTgt spid="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998" fill="hold"/>
                                        <p:tgtEl>
                                          <p:spTgt spid="5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0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899" fill="hold"/>
                                        <p:tgtEl>
                                          <p:spTgt spid="5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1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1035" fill="hold"/>
                                        <p:tgtEl>
                                          <p:spTgt spid="2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1133" fill="hold"/>
                                        <p:tgtEl>
                                          <p:spTgt spid="2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2822" fill="hold"/>
                                        <p:tgtEl>
                                          <p:spTgt spid="2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2868" fill="hold"/>
                                        <p:tgtEl>
                                          <p:spTgt spid="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542</Words>
  <Application>Microsoft Office PowerPoint</Application>
  <PresentationFormat>Widescreen</PresentationFormat>
  <Paragraphs>69</Paragraphs>
  <Slides>3</Slides>
  <Notes>1</Notes>
  <HiddenSlides>0</HiddenSlides>
  <MMClips>29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5</cp:revision>
  <dcterms:created xsi:type="dcterms:W3CDTF">2023-05-29T14:46:03Z</dcterms:created>
  <dcterms:modified xsi:type="dcterms:W3CDTF">2023-05-30T16:19:42Z</dcterms:modified>
</cp:coreProperties>
</file>