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32" r:id="rId2"/>
    <p:sldId id="830" r:id="rId3"/>
    <p:sldId id="8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1538F-B446-4034-9516-A06AA6C6354F}">
          <p14:sldIdLst>
            <p14:sldId id="832"/>
            <p14:sldId id="830"/>
            <p14:sldId id="8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11" autoAdjust="0"/>
  </p:normalViewPr>
  <p:slideViewPr>
    <p:cSldViewPr snapToGrid="0">
      <p:cViewPr varScale="1">
        <p:scale>
          <a:sx n="69" d="100"/>
          <a:sy n="6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7:3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12018 8926 831 0,'0'0'100'16,"0"0"-56"-16,0 0 107 15,0 0-119-15,0 0-19 16,0 0 29-16,0 0 20 15,0 0 6-15,0-3-5 16,0 0-6-16,-12 0-8 16,-13-5-12-16,-10 3-24 15,-15-4-7-15,-6-4 8 16,-8 2-13-16,2 2-1 16,13 1-27-16,1 2 22 0,17 4-33 15,8 2 33-15,15 0 5 16,4 0 0-16,4 4 18 15,0 14 16-15,0 4-7 16,0 2-5-16,10 5-12 16,-3 2-9-16,-5 5 3 15,2 5-2-15,-4 5-2 16,0 6 0-16,0 6-2 16,-4 6-1-16,-3 0 3 15,-1 4 0-15,2-8 0 16,2-4 2-16,4-9 1 15,0-8-1-15,0-7 7 16,6-8-6-16,6 0-3 0,7-3-2 16,-2-7 0-1,7-2-2-15,1-4-2 0,0-3 4 16,-2-2 1-16,8 3-11 16,0-2-45-16,-2 1-41 15,8-2-88-15,-6 4-584 16</inkml:trace>
  <inkml:trace contextRef="#ctx0" brushRef="#br0" timeOffset="968.88">12483 9176 1086 0,'0'0'294'16,"0"0"-193"-1,0 0 64-15,0 0-110 0,0 111-36 16,0-77 16-16,0 4-23 15,7 0-9-15,-1 1 0 16,2 0-2-16,-2-5-1 16,-2-7-4-16,3-6-23 15,-7-8-33-15,0-8-63 16,6-5-91-16,0 0-422 16</inkml:trace>
  <inkml:trace contextRef="#ctx0" brushRef="#br0" timeOffset="1133.03">12545 8873 1005 0,'0'0'178'16,"0"0"-17"-16,0 0-55 16,0 0-86-16,0 0-20 15,0 0-36-15,-37-92-202 16,37 92-342-16</inkml:trace>
  <inkml:trace contextRef="#ctx0" brushRef="#br0" timeOffset="2032.84">12837 9180 1097 0,'0'0'83'0,"0"0"97"16,0 0-23-16,0 0-99 15,0 0 6-15,4 92-11 16,4-60-20-16,5 3-1 16,3-2-16-16,-3-1-3 15,5-2-8-15,-1-5-4 0,-3-3 3 16,-1-11-4-16,-1-3-11 15,0-8-16-15,5 0-22 16,2-12-29-16,3-17 7 16,-3-8 13-16,-1-7 11 15,-5-3 17-15,5 2 16 16,-5 2 0-16,-7 8 10 16,-6 8 0-16,0 9-1 15,0 8 2-15,0 5 2 16,0 5 1-16,0 0 4 15,0 0 50-15,0 0 19 16,0 5 23-16,0 16-43 0,6 4-24 16,5 8 4-16,7 1-12 15,7 1 1-15,0-3-12 16,4-3-10-16,-4 0 3 16,-1-7-3-16,-5-1 0 15,4-4-1-15,-9-7 1 16,3-1-4-16,-5-7-1 15,5-2-6-15,-3 0-11 16,5-20-5-16,-3-10 8 16,-3-6 0-16,-1-6 0 15,-6-3 10-15,5 0 4 16,-11-3-3-16,0 2 3 16,0 5 3-16,-17 1 1 0,11 8 1 15,-7 6-7-15,3 10-29 16,4 7-23-16,4 9-102 15,2 0-204-15,2 14-279 16</inkml:trace>
  <inkml:trace contextRef="#ctx0" brushRef="#br0" timeOffset="2595.35">13928 9286 1068 0,'0'0'220'0,"0"0"-15"16,0 0-74-16,0 0-85 15,0 0-11-15,0 0-12 16,23 123-9-16,-15-87-2 15,3 0-5-15,-3-7-5 16,2 0-2-16,-2-4 0 0,-3-4-5 16,1-9-21-16,0-4-22 15,-6-7-64-15,0-1-57 16,0 0-245-16,0-9-311 16</inkml:trace>
  <inkml:trace contextRef="#ctx0" brushRef="#br0" timeOffset="2984.71">13910 8988 1355 0,'0'0'125'0,"0"0"22"0,0 0-78 15,0 0-69-15,0 0-13 16,0 0-44-16,0 0-81 16,6 0-126-16,0 0-338 15</inkml:trace>
  <inkml:trace contextRef="#ctx0" brushRef="#br0" timeOffset="3606.27">14236 8839 954 0,'0'0'245'0,"0"0"-31"16,0 0-78-16,0 0-83 15,0 0-14-15,0 0-34 16,62 11-2-16,-31 1 3 0,-2 0-5 16,-4 5-1-16,6-3 0 15,-8-1-2-15,-3 2-7 16,-3-1 4-16,-11 0-3 16,11 0-8-16,-11 4-1 15,-4 7 1-15,2 5-5 16,-2 10 11-16,-2 10 9 15,0 2 1-15,4 3 6 16,3 3 10-16,5-2 3 16,7 3-6-16,-1-4 1 15,5-3-13-15,-2-11 20 16,1-11-20-16,-3-5 0 16,-1-8-1-16,-5-2-2 0,-3-1 0 15,-8-5-13-15,4-4 8 16,-6 0 6-16,0-3-9 15,0 3 1-15,-6-3-7 16,-19 6 5-16,-12-3 11 16,-12 3 3-16,-5-4 3 15,0-3-6-15,13 3 0 16,8-4 0-16,4 0-75 16,18 0-198-16,9 9-469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7:4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12223 11653 741 0,'0'0'162'0,"0"0"-20"16,0 0 6-16,0 0-126 15,0 0-22-15,0 0-2 16,0 0 2-16,2-23 3 15,-2 22 28-15,0 1 40 16,0-1 16-16,0 1-1 16,0-2-19-16,0 1-17 15,0-1-16-15,0 2-16 16,0-1-7-16,0-1-8 16,0 2-3-16,-2-1 2 15,-11 0-1-15,-9-1-1 16,3 0-2-16,-6-2-28 15,-4 2 27-15,5 0-23 0,-1-1 2 16,2 0-50-16,9 2 64 16,1 1-31-16,1 0 22 15,6 0 11-15,-5 0 8 16,11 0 2-16,-6 0 7 16,0 6 2-16,6 4-2 15,0 1 1-15,-6 3 2 16,6 3-4-16,-5 2 0 15,-1 6 1-15,-2 3 4 16,-2 3-1-16,-3 3-9 16,-1 1 4-16,-3 0-1 15,11-1 1-15,-6-3-3 0,12-3 2 16,0-3 0-16,0-4 6 16,0-6-8-16,0-1 3 15,6-4-1-15,12-1-1 16,1-2-5-16,6-4 0 15,4-3-3-15,0 0 2 16,-2 0 1-16,-3 0 0 16,5 0-1-16,2-5-22 15,0 1-49-15,5 0-89 16,-1 4-292-16,-4 0-119 16</inkml:trace>
  <inkml:trace contextRef="#ctx0" brushRef="#br0" timeOffset="406.36">12667 11753 820 0,'0'0'228'15,"0"0"-15"-15,0 0-62 16,0 0-100-16,0 77-4 16,0-53-16-16,0 2-6 15,7-2-13-15,3 0-5 16,-2-3-7-16,-2-4-6 16,5-4-38-16,-5-6-82 15,0-7-217-15,-6 0-257 0</inkml:trace>
  <inkml:trace contextRef="#ctx0" brushRef="#br0" timeOffset="578.52">12649 11447 847 0,'0'0'157'0,"0"0"32"15,0 0-112-15,0 0-77 16,0 0-173-16,0 0-435 16</inkml:trace>
  <inkml:trace contextRef="#ctx0" brushRef="#br0" timeOffset="1464.33">13097 11729 213 0,'0'0'620'16,"0"0"-474"-16,0 0 138 15,0 0-161-15,0 0-46 16,0 0-3-16,-6 69-30 16,18-48-11-16,1 3-10 15,-1-1-13-15,7 1-4 16,-1-3-4-16,-1-3 0 16,12-3-2-16,-8-2-5 15,3-5-18-15,-1-7-14 16,2-1-18-16,-2-1-13 15,-3-14-2-15,3-2-3 0,-4-1 12 16,-7-1 6-16,1-1 10 16,-3 0 6-16,-8 1 15 15,-2 1 18-15,0 1 4 16,0 2 2-16,0 2 2 16,-2 3 1-16,-2 3 7 15,2 4 23-15,-2 0 30 16,4 3 14-16,0 0 4 15,-3 0 15-15,3 0-4 16,0 13-32-16,0 5-17 16,0 4-11-16,0 7 9 15,0 5 2-15,0 8-13 0,3 4-1 16,3 6 4-16,4 0-8 16,-4 1-15-16,3-3-3 15,-5-9-4-15,2-8-3 16,0-11-1-16,0-8-17 15,-6-4-26-15,0-5-36 16,6-3-41-16,-1-2-197 16,1 0-354-16</inkml:trace>
  <inkml:trace contextRef="#ctx0" brushRef="#br0" timeOffset="2566.33">13844 11765 509 0,'0'0'449'16,"0"0"-242"-16,0 0 24 15,0 0-141-15,0 0-20 16,12 92-15-16,-8-66-19 0,-4 2-11 16,2-4-13-16,-2-4-8 15,4-6-4-15,-2-4-2 16,-2-6-40-16,7-4-60 15,3 0-111-15,-4-4-348 16</inkml:trace>
  <inkml:trace contextRef="#ctx0" brushRef="#br0" timeOffset="2746.49">13850 11492 223 0,'0'0'861'16,"0"0"-742"-16,0 0 50 16,0 0-143-16,0 0-26 15,0 0-87-15,-31-13-214 16,31 13-189-16</inkml:trace>
  <inkml:trace contextRef="#ctx0" brushRef="#br0" timeOffset="3518.19">14127 11476 753 0,'0'0'193'0,"0"0"69"16,0 0-128-16,0 0-76 15,0 0-27-15,0 0-28 16,62 11-2-16,-31-6-1 16,4 0-4-16,-4 1-11 0,4-3-3 15,-8 2 5 1,-4-2-12-16,-5 2 16 0,-1 0-6 16,-9 1 15-16,2 3 2 15,-1 1-2-15,-3 6 0 16,4 2 3-16,-8 5 6 15,4 3 11-15,5 3 6 16,-5 4-9-16,6 1 5 16,1 2-8-16,-1 1 8 15,5-1-4-15,-5 0-3 16,1 0 6-16,-1-1 6 16,-6-3-25-16,4-1-2 15,-7-4 3-15,-3-5-2 16,0 2 1-16,0-3-1 0,-3-2 12 15,-13-5 2-15,-3-7-15 16,-5-1-5-16,-7-5 2 16,-9-1 1-16,3 0 0 15,0-1 1-15,0-9-1 16,6 0 2-16,2-6-62 16,18 2-121-16,5 7-244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1T00:28:1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12066 14341 845 0,'0'0'257'0,"0"0"-88"15,0 0-35-15,0 0-97 16,0 0 25-16,0 0-1 16,-114-23-34-16,71 19-9 15,1 3-4-15,5 1-2 16,6 0-3-16,8 0 1 0,9 1 11 16,4 7-2-1,8 0 2-15,-5 6-5 0,3 0-2 16,4 4-6-16,-2 4-2 15,-2 6-6-15,2 1 1 16,-8 2-1-16,-3 2-1 16,7 0 1-16,-6 1 0 15,5 0 0-15,-3 0 1 16,10-2 0-16,0-4-2 16,0-3 1-16,0-4 0 15,0-3-1-15,12-7-5 16,5-2 3-16,6-5 3 15,4-4-1-15,2 0 1 16,6 0 0-16,-4 0 0 16,0-5-6-16,4-3-27 0,-4 3-50 15,0-1-82-15,0 5-133 16,-2 1-319-16</inkml:trace>
  <inkml:trace contextRef="#ctx0" brushRef="#br0" timeOffset="420.38">12436 14516 1021 0,'0'0'288'0,"0"0"-53"16,0 0-65-16,0 0-122 0,0 0 2 16,0 97-15-16,0-63-20 15,0-1-3-15,6-5-11 16,6-3-1-16,1-8-18 16,-7-6-24-16,0-4-25 15,-2-7-64-15,3 0-105 16,-5-2-301-16</inkml:trace>
  <inkml:trace contextRef="#ctx0" brushRef="#br0" timeOffset="592.53">12436 14255 563 0,'0'0'487'16,"0"0"-282"-16,0 0-26 15,0 0-138-15,0 0-41 16,0 0-48-16,-31 21-95 16,39 0-346-16</inkml:trace>
  <inkml:trace contextRef="#ctx0" brushRef="#br0" timeOffset="1538.39">12781 14714 92 0,'0'0'796'15,"0"0"-660"-15,0 0 121 16,0 0-156-16,0 0-71 15,0 0-4-15,0 5-24 16,0-5-2-16,0 0-7 16,8-3-10-16,3-9 11 15,1-10-15-15,0-3-13 16,5-7 0-16,4-4-7 16,-3 0 5-16,5 3 9 15,0 6 26-15,-5 6 2 16,-5 8 3-16,-5 6 27 15,-4 6 2-15,-4 1 11 16,0 0 10-16,0 0 7 16,0 0 11-16,0 0-7 15,0 12-1-15,0 2-44 0,0 6-2 16,0 2 4-16,2 2-10 16,9 2-2-16,-5-2 0 15,6-1-8-15,-6-3-2 16,11-2 0-16,-3-2-2 15,-1-4 0-15,-3-2 0 16,-2-4-4-16,-1-3-1 16,-3-3-7-16,2 0-17 15,0 0-18-15,11-14 4 16,-5-8-8-16,2-2 13 16,5-5 2-16,-2-4 12 15,7 1 15-15,-1 4 10 0,-4 2 0 16,-5 8 1-16,-3 6-1 15,-5 1 2-15,0 6-1 16,-6 2 1-16,0 2 3 16,0 1 0-16,0 0 17 15,0 0 13-15,0 0 7 16,0 0-2-16,0 0 0 16,0 0 1-16,0 0-3 15,6 1-5-15,-6 7-14 16,11 4-7-16,-5 1 5 15,0 6 3-15,2 1 8 16,3 5-6-16,1 0-10 16,7 1 8-16,-7 0-10 0,11-5-8 15,-5-3-1 1,-5-4-1-16,-1-4-17 0,-6-3-27 16,-4-6-40-16,-2 1-82 15,0 2-137-15,0 2-625 16</inkml:trace>
  <inkml:trace contextRef="#ctx0" brushRef="#br0" timeOffset="2564.33">13693 14465 493 0,'0'0'473'0,"0"0"-213"15,0 0-9-15,0 0-128 16,0 0-30-16,0 0-38 16,0 38-24-16,6-16 2 15,0 3-11-15,4 1 1 16,3 0-13-16,-7-2-8 16,6-5-2-16,-5-3-1 15,-1-5-31-15,-2-5-31 16,-4-3-37-16,0-3-110 15,0 0-224-15,0 0-595 16</inkml:trace>
  <inkml:trace contextRef="#ctx0" brushRef="#br0" timeOffset="2753.5">13662 14173 896 0,'0'0'274'16,"0"0"-57"-16,0 0-79 16,0 0-125-16,0 0-13 15,0 0-18-15,-2 0-90 16,4 6-119-16,8 12-628 0</inkml:trace>
  <inkml:trace contextRef="#ctx0" brushRef="#br0" timeOffset="3486.16">13875 14283 618 0,'0'0'365'16,"0"0"-92"-16,0 0-57 16,0 0-134-16,0 0-37 0,0 0-38 15,103 0-1-15,-62 1-5 16,9 5 2-16,-3-1-2 15,-11 1 0-15,-12-2-1 16,-11 1-14-16,-1-1-7 16,-6 0 0-16,-6-4-2 15,0 3 4-15,0 1-5 16,0 5 17-16,0 5 7 16,0 3 11-16,0 5 2 15,0 2 6-15,-6 2 8 16,6 1-8-16,0 2 4 15,0 3-3-15,13-4-4 0,5 2-12 16,1-4 0 0,6-2-2-16,-9-3 0 15,7-3 0-15,-11-2-2 0,-6-3 1 16,-4-3-1-16,3-3-8 16,-5 0-12-16,0 0 4 15,0 0 10-15,-17-2-5 16,-2-1 4-16,-12-1 7 15,-12 0 6-15,-9-3-1 16,-5 0-4-16,-1 0-1 16,8 0-8-16,19 0-104 15,14 10-220-15,17 7-549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9T12:02:37.6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11667 9199 903 0,'0'0'610'16,"0"0"-589"-16,0 0 140 16,29 73-87-16,2-56-66 15,0-4-8-15,-2-4 0 16,6-3-23-16,-10-3-15 15,-5-3-15-15,-9 0-14 16,7 0 33-16,-1-4 27 16,-5-7 7-16,-4-5 5 15,3-1 2-15,-3-2 0 16,-2-1-3-16,-6 2-4 0,0 2-3 16,0 2-16-1,-2 4-20-15,-10 3-55 0,-1 5-86 16,9 2-107-16,4 3-227 15</inkml:trace>
  <inkml:trace contextRef="#ctx0" brushRef="#br0" timeOffset="389.35">12316 9237 1168 0,'0'0'124'16,"0"0"114"-16,0 0-60 16,-97-34-106-16,72 30-14 0,0 4-10 15,2 0-19-15,3 2-10 16,3 12-13-16,5 4 2 16,10 0-3-16,2 3-5 15,0 0-3-15,14 0-12 16,11-1-23-16,10-4-3 15,13-6-20-15,-5-7-39 16,1-3 0-16,-3 0 22 16,-6-9 5-16,-10-5 22 15,-5 0 36-15,-3-2 15 16,-17-2 2-16,0-2-2 16,0-1 30-16,0 0 4 0,-17 2-6 15,-3 5-16-15,-9 6-11 16,4 5-1-16,6 3-89 15,9 0-125-15,10 4-222 16</inkml:trace>
  <inkml:trace contextRef="#ctx0" brushRef="#br0" timeOffset="592.53">12583 9240 1319 0,'0'0'178'16,"0"0"25"-16,0 0-80 0,0 0-106 15,10 71-15-15,4-51-2 16,15-1-47-16,0-1-101 16,-2-4-162-16,-4-4-119 15</inkml:trace>
  <inkml:trace contextRef="#ctx0" brushRef="#br0" timeOffset="735.66">12595 9152 1021 0,'0'0'249'16,"0"0"-144"-16,0 0-90 0,0 0-15 15,0 0-186-15,95 42-282 16</inkml:trace>
  <inkml:trace contextRef="#ctx0" brushRef="#br0" timeOffset="1359.23">12915 9215 1100 0,'0'0'174'16,"0"0"66"-16,0 0-95 0,-86 29-92 15,63-10 26 1,12 0-16-16,5 4-31 16,6 2 2-16,11-1-30 0,20-3-3 15,4-7-1-15,2-8-17 16,6-6-24-16,-1 0-68 16,-5-17-75-16,-6-4-75 15,-2-2-4-15,-4 0-1 16,-9 2 0-16,-3 5 210 15,-5 2 54-15,4 5 194 16,-6 2 44-16,-1 3-45 16,1 1-40-16,-6 0 1 15,6 0-51-15,6 2-28 16,1-1-10-16,5 1-16 16,7-1-34-16,4 1-6 0,6-1-3 15,-4 1-6-15,0-2 2 16,4 2-2-1,-10-2-3-15,0-1-10 0,-6-1-27 16,-3-3-11-16,-8-1-20 16,-1-2-37-16,-7 2-9 15,0 1 37-15,0 0 53 16,-15 0 27-16,-8 1 18 16,-1 1 26-16,-1 3 30 15,-6 3 9-15,-4 0-12 16,10 0-11-16,0 9-2 15,2 5 9-15,11 3-6 16,0 1-16-16,12 3-3 0,0 3-19 16,12 2-10-16,19-1-9 15,4 0-4-15,2-1-7 16,7-5-34-16,3-6-34 16,-3-9-64-16,-3-4-63 15,2 0-142-15,-7-14-39 16</inkml:trace>
  <inkml:trace contextRef="#ctx0" brushRef="#br0" timeOffset="1784.61">13790 9165 747 0,'0'0'204'16,"0"0"36"-16,0 0-38 16,0 0-88-16,0 0-2 15,-99-11-13-15,70 29-32 0,4 4-27 16,6 5 4-16,1 2-22 15,11-3 0-15,7 0-12 16,2-6-8-16,27-3-2 16,9-7-9-16,3-10-18 15,6 0-12-15,-7-16-16 16,-5-10-31-16,-6-6-1 16,-11-6 18-16,-9-4 16 15,-5-4 4-15,-4-4 8 16,0-6 2-16,0 5 31 15,0 6 8-15,-6 15 8 16,-11 11 29-16,-1 11 45 0,-1 5-6 16,2 3-17-16,5 0 58 15,4 17-22-15,4 8-8 16,4 9-33-16,6 7-4 16,19 5-31-16,10 4-19 15,2-3 0-15,-2-5 0 16,-4-9 0-16,-8-7 0 15,-11-9 0-15,1-4-87 16,-7-2-314-16,0 7-736 16</inkml:trace>
  <inkml:trace contextRef="#ctx0" brushRef="#br0" timeOffset="4577.14">14608 8913 336 0,'0'0'1072'15,"0"0"-931"-15,0 0 33 0,0 0-35 16,-12 82-92-16,12-49-15 15,6 5-9-15,11 3-1 16,-5 1-19-16,3 1 2 16,-5-4-5-16,8-3-8 15,-1-7-13-15,14-8-62 16,6-5-170-16,11-9-245 16</inkml:trace>
  <inkml:trace contextRef="#ctx0" brushRef="#br0" timeOffset="5026.56">15098 9147 1091 0,'0'0'139'16,"0"0"50"-16,0 0-24 15,-91-20-115-15,62 20-23 16,5 0-4-16,-1 4-16 15,2 12-1-15,9 2-3 16,3 5 1-16,11 0 3 16,0 3-2-16,17-2 1 15,8-2-6-15,10-3-2 16,-4-7-6-16,0-6-14 16,0-6-17-16,-6 0-29 0,-1-15-6 15,-7-7-45 1,-5-1-20-16,-1-4 26 0,-9 0 27 15,-2 4 5-15,0 2 67 16,0 6 14-16,0 5 76 16,0 4 76-16,0 4 13 15,0 2-7-15,0 0-5 16,-2 6-3-16,2 10-80 16,0 4-34-16,0 3-6 15,12 4-21-15,9-3-9 16,3-2 0-16,10-8-37 15,-1-10-62-15,2-4-131 0,-4-2-195 16,-6-16-614 0</inkml:trace>
  <inkml:trace contextRef="#ctx0" brushRef="#br0" timeOffset="5451.95">15328 8907 1361 0,'0'0'200'16,"0"0"-48"-16,-29 79 33 16,29-51-133-16,0 0-31 15,12 0-5-15,11 2-10 16,2-2-3-16,0-4-6 16,-7-5-12-16,-1-8-1 0,-5-8-4 15,-6-3-26-15,-4 0-25 16,9-13-6-16,-5-5 13 15,6-2 2-15,1 1 22 16,11 3 31-16,5 3 9 16,-2 3 4-16,-4 4 41 15,6 6 14-15,-4 0-13 16,-7 0 4-16,1 16-15 16,-2 4-3-16,-3 2-15 15,-2 5-11-15,-1 3 9 16,-5 2-10-16,-6 1 9 15,0-2-13-15,-10-6-1 16,-15-5 3-16,-17-7-3 0,-1-12-13 16,0-1-5-1,1-12-28-15,5-14-91 0,18-2-18 16,7-1-115-16,8 5-166 16</inkml:trace>
  <inkml:trace contextRef="#ctx0" brushRef="#br0" timeOffset="5641.12">15844 9148 1381 0,'0'0'106'0,"0"0"138"16,0 0-145-1,44 95-80-15,-26-69-14 0,11-2-5 16,2-3-45-16,-2-6-116 15,-14-7-143-15,-9-5-215 16</inkml:trace>
  <inkml:trace contextRef="#ctx0" brushRef="#br0" timeOffset="5790.25">15847 9069 289 0,'0'0'1043'0,"0"0"-959"15,0 0 137-15,0 0-221 0,0 0-6 16,0 0-109-16,82 56-198 16,-57-26-191-16</inkml:trace>
  <inkml:trace contextRef="#ctx0" brushRef="#br0" timeOffset="6234.66">16214 9174 747 0,'0'0'198'16,"0"0"43"-16,0 0 30 15,0 0-139-15,0 0-16 0,-109-37-31 16,80 48-42 0,-2 6-6-16,12 0-6 0,3 4-10 15,10 3-6-15,6 3-2 16,6 1-11-16,17 0-2 15,14-8-15-15,-6-6 1 16,-2-9-8-16,0-5-6 16,-5-4-20-16,-3-12-3 15,-4-6-2-15,-5 0 10 16,5-2 16-16,-11-2 15 16,0 2 4-16,-4 3 8 15,2 5 2-15,-4 3 19 16,0 7 17-16,0 3 6 15,0 3 13-15,0 0 17 16,0 0-19-16,0 16-25 0,0 5-19 16,0 3-3-16,9 3 4 15,9 0-12-15,5-4 0 16,0 0 0-16,3-7-9 16,5-5-20-16,5-8-55 15,1-3-145-15,-2 0-352 16</inkml:trace>
  <inkml:trace contextRef="#ctx0" brushRef="#br0" timeOffset="6885.24">16500 8818 1404 0,'0'0'184'0,"0"0"58"16,0 0-108-16,0 0-81 16,-48 99-23-16,48-60-30 15,0 6 0-15,23 3 0 16,2 3 0-16,12 0 0 16,0-1 0-16,5 0 0 15,-5-5 0-15,-2-5 0 16,-6-11-9-16,-2-12-83 15,-3-11-147-15,3-6-280 16</inkml:trace>
  <inkml:trace contextRef="#ctx0" brushRef="#br0" timeOffset="7042.39">17008 9225 1309 0,'0'0'241'0,"0"0"-70"15,0 0-10-15,-91 0-136 16,50 0-25-16,16 0-48 16,2 0-172-16,11 2-551 15</inkml:trace>
  <inkml:trace contextRef="#ctx0" brushRef="#br0" timeOffset="7744.03">17161 9127 1376 0,'0'0'154'0,"0"0"90"16,0 0-106-16,0 0-84 16,0 0-17-16,-18 84-13 15,40-61-4-15,3 0-20 16,2-2 0-16,2-7 0 15,6-7 0-15,-4-6 0 16,0-1-20-16,-2-8-10 0,-4-13 3 16,0-3-7-1,-3-2 9-15,-3 2 0 0,-11 2-4 16,-8 2 7-16,0 3 2 16,-8 4-15-16,-15 3-76 15,1 3-72-15,1 5-104 16,4 2-179-16</inkml:trace>
  <inkml:trace contextRef="#ctx0" brushRef="#br0" timeOffset="8169.41">17566 9135 1047 0,'0'0'309'0,"0"0"-106"16,0 0 17-16,0 0-126 15,91 27-45-15,-66-23-17 16,6 1-24-16,0-4-8 16,4-1-5-16,0 0-10 15,-4 0-2-15,-10 0-8 16,-4-7-2-16,-5 0-1 16,-12-2-3-16,6-1-3 15,-6-1-2-15,0-2 8 16,0 1-5-16,-6-1 9 15,-6 3 8-15,-5 5 9 16,-4 2 7-16,-3 3 2 16,-5 0 16-16,6 10 34 0,4 7 12 15,5 3 1-15,4 3-6 16,10 3-9-16,0-1-12 16,10 0-6-16,15 1-19 15,6-5 0-15,12-5-13 16,5-10-1-16,-1-6-17 15,3-4-23-15,-7-21-37 16,-1-12-47-16,-1-8-60 16,-10-6-151-16,-6-4-147 15</inkml:trace>
  <inkml:trace contextRef="#ctx0" brushRef="#br0" timeOffset="8371.59">18168 8854 694 0,'0'0'242'15,"0"0"13"-15,0 0 82 16,0 0-147-16,0 0-53 15,-81 50-52-15,77-19-39 16,4 4-5-16,0 6-21 16,17 3-20-16,10 2 0 15,4 1 0-15,14-3 0 16,-6-3 0-16,7-6 0 16,-9-6 0-16,0-7-30 15,-8-11-45-15,2-7-111 16,-12-4-145-16,-3 0-300 15</inkml:trace>
  <inkml:trace contextRef="#ctx0" brushRef="#br0" timeOffset="8844.03">18623 9142 669 0,'0'0'298'16,"0"0"-97"-16,0 0 77 15,0 0-157-15,0 0-31 16,-95-32-23-16,68 32-29 16,-4 0-20-16,2 7-9 15,0 8-1-15,8 4 3 16,3 2-3-16,7 2 8 0,11 3 16 16,0 0-12-1,4-2-8-15,17-5-10 0,4-4-1 16,4-7-1-16,8-7-16 15,-2-1-10-15,0-4-26 16,-4-16-32-16,-10-2-4 16,-5-1 9-16,-9-2 6 15,-7 0 36-15,0 4 31 16,0 1 6-16,-11 3 43 16,-1 4 45-16,0 6 13 15,3 3 5-15,-1 4-24 16,4 0-9-16,0 1-3 15,6 16-24-15,0 6-46 16,0 6 0-16,22 3 0 0,5 1 0 16,8-6 0-16,3-6 0 15,-3-10-11-15,2-8-53 16,-6-3-78-16,-8-13-138 16,-11-8-128-16,-6-2-153 15</inkml:trace>
  <inkml:trace contextRef="#ctx0" brushRef="#br0" timeOffset="9127.28">18836 9176 642 0,'0'0'406'16,"0"0"-80"-16,0 0-59 16,0 0-128-16,0 0-39 15,91 34-29-15,-67-17-32 16,5 4-10-16,2 3-18 16,0 1-1-16,-2-1-10 0,-16-8 0 15,-1-8 0-15,-12-4-14 16,0-4-10-16,-12 0-30 15,-11-4-7-15,-16-12 42 16,-7-7-15-16,9-4 0 16,6-1-1-16,19-3 35 15,12-1 10-15,6-1 40 16,31-1 15-16,4 2-14 16,7 8-16-16,-5 5-24 15,-6 8-11-15,-6 9-33 16,-8 2-116-16,-23 5-231 15,0 13-644-15</inkml:trace>
  <inkml:trace contextRef="#ctx0" brushRef="#br0" timeOffset="11010.99">12047 10037 1270 0,'0'0'212'0,"0"0"-123"16,0 0 90-16,-103 1-127 0,66 7-37 16,-5 2-4-16,1 2-6 15,4 3-3-15,2 4 0 16,10 2-1-16,0 3 0 16,19-2 3-16,0 1-2 15,6-2 4-15,6-3-3 16,29-6-3-16,2-11-18 15,11-1-27-15,1-8-42 16,-5-13-19-16,-3-4-26 16,-16 0 1-16,0 4 61 15,-15 3 46-15,-2 2 24 16,-2 5 7-16,-1 2 41 16,-3 2 69-16,-2 5-3 0,0 0-16 15,0 2 1 1,0 0 3-16,0 0-29 0,0 6-26 15,0 8-4-15,0 6-25 16,4 4-11-16,16 1-5 16,3 0-2-16,12-2-9 15,-2-4-13-15,3-7-30 16,-5-10-52-16,-7-2-82 16,-7-2-78-16,-5-12-89 15,-1 2-57-15,-5-1-105 16,-4 7 515-16,4 2 75 15,0 4 445-15,1 0-144 16,-1 0-50-16,-2 3-123 16,4 7-64-16,-4 2-51 0,5 2-26 15,-5 5-17-15,8 3-13 16,0 0-9-16,5 3-4 16,-3 1-11-16,5-1-6 15,-2-8-2-15,-11-6-4 16,0-7-5-16,-6-4-10 15,0-7-35-15,-6-18-55 16,-17-12 45-16,-4-6-12 16,-2-4-21-16,4-1 7 15,7 3 37-15,8 2 44 16,10 5 9-16,0 9 24 0,10 6 16 16,15 7 27-1,-1 6-11-15,5 5-21 0,4 5 1 16,7 0-25-16,-9 0-6 15,-6 14 1-15,-1 1 0 16,-1 7 1-16,-11 2 0 16,-3 1-6-16,-5 0 12 15,-4 1-9-15,-6-4 15 16,-23-2-6-16,-8-3-13 16,-7-4-9-16,3-6-39 15,4-4-47-15,12-3-18 16,8 0-92-16,17-13-94 0,0-3-64 15,29 1-171 1</inkml:trace>
  <inkml:trace contextRef="#ctx0" brushRef="#br0" timeOffset="11435.38">12583 10137 733 0,'0'0'324'0,"0"0"-58"16,0 0-29-16,53 78-101 15,-34-49-27-15,0 5-28 16,3 0-42-16,-3 3-10 15,10-2-12-15,-4-1-7 16,-5-6-9-16,-3-9-1 16,-11-11-1-16,0-7-17 15,-6-1-22-15,-12-16-48 16,-17-14-15-16,-10-12 69 16,-13-7-59-16,2 0 9 0,15 0-34 15,4 3 11-15,23 6 73 16,8 2 34-16,6 5 40 15,25 4 60-15,6 5 10 16,7 5-41-16,-3 6-12 16,0 9-41-16,-10 4 0 15,-6 0-6-15,0 1 1 16,-8 15 16-16,-9 5 3 16,-2 5-2-16,-6 3-1 15,0 2-4-15,-2-2-11 16,-17-2-3-16,-5-4-9 15,-10-7-3-15,1-5-9 0,-2-5-22 16,6-6-38 0,5 0-25-16,11-7-82 0,7-9-166 15,6-1-220-15</inkml:trace>
  <inkml:trace contextRef="#ctx0" brushRef="#br0" timeOffset="11761.67">12982 10106 1188 0,'0'0'118'0,"0"0"133"15,0 0-119-15,0 0-82 16,84 83 4-16,-65-66-28 16,-1-2-16-16,-1-5-6 15,-9-5-4-15,-4-4-5 0,-4-1-37 16,0-1-74-16,-6-19-42 15,-12-6 87-15,-11-6-16 16,4 0-13-16,6-2 0 16,3 4 48-16,16 5 52 15,0 5 88-15,10 4 88 16,11 5-29-16,4 6-38 16,-3 5-54-16,13 0-38 15,-4 1-17-15,5 14-23 16,-3 4-63-16,2 1-115 15,2 8-163-15,-2-3-259 16</inkml:trace>
  <inkml:trace contextRef="#ctx0" brushRef="#br0" timeOffset="12053.94">13484 10047 663 0,'0'0'187'0,"0"0"66"15,0 0-18-15,-89-31-97 16,58 31-16-16,-4 0-27 16,4 15-38-16,6 4-11 15,8 4-12-15,11 0-5 16,6 3-1-16,11-1-11 16,18-1-13-16,8-3-4 0,0-7-5 15,13-8 1-15,-9-6-14 16,8-6-10-16,-7-18-25 15,-11-1-31-15,-19-3 19 16,-12 2 15-16,-20 4 11 16,-26 4-51-16,-10 9-146 15,9 6-224-15</inkml:trace>
  <inkml:trace contextRef="#ctx0" brushRef="#br0" timeOffset="12571.41">13939 10029 1499 0,'0'0'104'0,"0"0"124"15,-64 88-140-15,33-52-65 16,2-3 6-16,4 0-29 0,4-5-5 16,11-4-20-16,4-5-34 15,6-5-81-15,0-8-132 16,0-6-283-16</inkml:trace>
  <inkml:trace contextRef="#ctx0" brushRef="#br0" timeOffset="12773.59">13800 10068 1226 0,'0'0'315'0,"0"0"-117"16,0 0-17-16,37 85-133 0,-14-62-15 16,2 4-13-16,6-1-13 15,12-2-7-15,5-4-17 16,1-6-27-16,-1-9-70 15,-11-5-95-15,-8 0-191 16,-10 0-282-16</inkml:trace>
  <inkml:trace contextRef="#ctx0" brushRef="#br0" timeOffset="12944.75">14218 10162 1294 0,'0'0'191'15,"0"0"98"-15,0 0-196 16,0 0-74-16,0 0 0 16,0 0-19-16,74 78-1 0,-55-61-76 15,-3-4-118-15,-10-3-174 16,-6-6-338-16</inkml:trace>
  <inkml:trace contextRef="#ctx0" brushRef="#br0" timeOffset="13087.88">14056 9969 1114 0,'0'0'169'0,"0"0"-36"16,0 0-75-16,0 0-58 16,0 0-208-16,0 0-286 0</inkml:trace>
  <inkml:trace contextRef="#ctx0" brushRef="#br0" timeOffset="13686.42">14298 10050 1224 0,'0'0'139'0,"0"0"96"16,0 0-120-16,50 94-87 15,-27-64-17-15,8 4-11 16,4-2-15-16,-4-2-36 0,-8-8-10 16,-9-10 7-16,-10-9 1 15,-4-3-55-15,0-11-162 16,0-20 163-16,0-8 52 16,0-4-57-16,0 0 112 15,0 6 3-15,2 9 146 16,9 11 48-16,-3 7 27 15,-2 9-73-15,6 1-42 16,-1 0-28-16,7 4-43 16,-1 10-20-16,-3 6-5 15,3 5-7-15,1 5-6 16,1 1 3-16,-2-1-2 0,-3-3-1 16,-2-11 0-16,-5-5-8 15,-1-8-4-15,-6-3-17 16,0 0-57-16,4-9-40 15,-4-14 75-15,0-4 18 16,6-3-17-16,-4 0 43 16,9 3 7-16,1 0 6 15,0 5 32-15,1 6 23 16,-3 6-6-16,-4 7 17 16,-6 3 3-16,0 0 5 15,0 4-20-15,2 12-26 16,5 8-27-16,3 4-1 15,2 2-5-15,7-1-1 0,0-2-7 16,5-4-20 0,5-9-55-16,6-4-103 0,-1-6-171 15,1-3-690-15</inkml:trace>
  <inkml:trace contextRef="#ctx0" brushRef="#br0" timeOffset="14127.82">15264 10031 1070 0,'0'0'62'15,"0"0"228"-15,0 0-136 16,-104-18-98-16,67 18 3 16,2 3-19-16,4 12-15 0,6 4-7 15,6 4-5-15,9 3 1 16,10 3-10-16,0-2 2 15,17-3-6-15,14-1-2 16,4-4-11-16,8-7-12 16,-1-8 1-16,-5-4-9 15,-6 0-18-15,-6-15-7 16,-7-5-9-16,-7-4-44 16,-5-3 9-16,-6 1 48 15,0-2 41-15,0 7 13 16,0 5 60-16,0 6 80 15,0 4-20-15,-11 6-10 16,-1 0 9-16,0 0-50 0,-1 7-24 16,7 7-10-16,4 4-16 15,2 4-5-15,2 2-13 16,27 0-1-16,2-4-9 16,17-5-12-16,-5-7-47 15,0-8-73-15,-8 0-94 16,-10-11-186-16,-12-6-498 15</inkml:trace>
  <inkml:trace contextRef="#ctx0" brushRef="#br0" timeOffset="14497.15">15493 10038 123 0,'0'0'1229'0,"0"0"-1101"16,0 0 133-1,0 0-162-15,0 0-28 0,23 85-17 16,-17-58-32-16,0-1-11 15,0 1-6-15,3-4-5 16,1-6-19-16,-2-5-12 16,3-9-25-16,1-3-50 15,0 0-53-15,1-9-3 16,3-11 42-16,-1-4 50 16,-3-3 20-16,-1-2 46 15,1-3 4-15,-12 4 28 16,0 2 66-16,6 10-10 15,-6 5-18-15,6 5 0 16,-6 6-20-16,7 0 27 16,5 0 28-16,7 17-8 0,3 7-64 15,3 7-1-15,-2 3-2 16,-9 1-12-16,-1-3-9 16,-3-6-5-16,-4-8 0 15,-4-8-29-15,5-5-43 16,-3-5-147-16,-4 0-250 15</inkml:trace>
  <inkml:trace contextRef="#ctx0" brushRef="#br0" timeOffset="14789.42">15923 9739 842 0,'0'0'415'0,"0"0"-192"16,0 0 54-16,-19 95-174 15,19-60-24-15,0 3-23 16,0 3-12-16,19 3-36 16,6 2-8-16,4 1 0 15,4-4 0-15,2-4 0 16,6-8 0-16,-8-7 0 15,0-9 0-15,-8-9 0 16,0-6-66-16,-6 0-97 0,10-8-184 16,-11-8-262-16</inkml:trace>
  <inkml:trace contextRef="#ctx0" brushRef="#br0" timeOffset="14917.54">16283 10038 917 0,'0'0'203'0,"0"0"117"15,-97-31-144-15,53 24-129 16,-3 3-23-16,3 4-24 16,15 0-115-16,9 11-437 15</inkml:trace>
  <inkml:trace contextRef="#ctx0" brushRef="#br0" timeOffset="22885.77">11696 11747 637 0,'0'0'893'16,"0"0"-743"-16,0 0 45 15,0 0-94-15,0 0-52 16,0 0-27-16,0 0-22 16,0 0 0-16,-50 63 0 15,69-40 0-15,6 4 0 0,-1-3 0 16,12-3 0-16,-10-7 0 15,3-5 0-15,6-8-28 16,-1-1-22-16,-6-6-9 16,1-10-11-16,-4-4 10 15,-6-1 16-15,-7-1 31 16,1 0 6-16,-9 1 3 16,-4 0 3-16,0 0-2 15,-11 1 1-15,-13 4-21 16,5 5-60-16,0 4-67 15,9 7-123-15,10 0-104 16</inkml:trace>
  <inkml:trace contextRef="#ctx0" brushRef="#br0" timeOffset="23282.12">12382 11770 610 0,'0'0'525'0,"0"0"-439"16,0 0 148-16,0 0-91 15,0 0-52-15,0 0 0 16,-91-28-32-16,54 28-24 16,2 6-14-16,2 13-2 15,4-1-10-15,12 2 1 16,9 0-9-16,4 2 5 0,4 2-6 15,6 3-1-15,17-4-14 16,12-5-12-16,4-5-2 16,7-8-9-16,-3-5-16 15,-6 0-8-15,5-8-2 16,-11-6 4-16,-7-3 31 16,-5 0 10-16,-2 0 14 15,-11 0-3-15,-6 0 8 16,0 0 0-16,-4 1 2 15,-15 4-2-15,-6 1-41 16,0 7-117-16,7 4-144 16,5 0-155-16</inkml:trace>
  <inkml:trace contextRef="#ctx0" brushRef="#br0" timeOffset="23487.32">12696 11765 1266 0,'0'0'227'16,"0"0"-52"-16,0 0 3 15,0 0-131-15,0 0-33 16,42 94-14-16,-22-67-4 16,3-1-47-16,2-3-81 15,4-9-122-15,-15-7-142 0,-10-7-231 16</inkml:trace>
  <inkml:trace contextRef="#ctx0" brushRef="#br0" timeOffset="23612.43">12671 11667 639 0,'0'0'385'15,"0"0"-361"-15,0 0-24 16,0 0-256-16</inkml:trace>
  <inkml:trace contextRef="#ctx0" brushRef="#br0" timeOffset="24254.01">13044 11716 1202 0,'0'0'132'15,"0"0"120"-15,0 0-88 16,-98 39-87-16,84-16-2 16,-3 1-25-16,11 2-15 15,6 0-11-15,0 3-15 16,29-2-9-16,4-4-9 16,13-7-9-16,-1-9-33 0,3-7-19 15,-5 0-77 1,-2-17-40-16,-12-6-60 0,-8-2-3 15,-11 0 59-15,-3 2 128 16,-1 2 63-16,0 3 48 16,11 2 114-16,-9 3 34 15,2 3 7-15,-2 5-70 16,3 0-37-16,-3 4-20 16,4 1-14-16,5 0-3 15,8 0-25-15,-3 1-11 16,5 9-12-16,2 0-11 15,2 0 0-15,-2-4-7 16,-4-3-11-16,-2-3-13 16,-9 0-17-16,-1 0-23 0,-1-4-14 15,-2-11 22-15,-3-1 13 16,-1-2 13-16,-6-2 9 16,0-2 11-16,0 5 14 15,0-1 3-15,-17 5 16 16,-8 4 42-16,-6 3-1 15,-4 6-6-15,-2 0 21 16,0 1-4-16,8 15-14 16,8 3-2-16,3 3-10 15,7 5-9-15,11 0-12 16,0 0-19-16,25-1-2 16,10-4-12-16,13-4-19 15,1-2-54-15,11-6-57 0,-4-4-62 16,4-6-124-1,-10 0-72-15</inkml:trace>
  <inkml:trace contextRef="#ctx0" brushRef="#br0" timeOffset="24696.41">13951 11730 555 0,'0'0'231'0,"0"0"24"15,0 0-6-15,0 0-79 16,0 0-39-16,-83-25-16 15,52 35-42-15,6 8-14 16,1 4-12-16,5 1-10 16,9 1 2-16,10 0-22 15,0-1-9-15,25-2-8 0,10-5-7 16,12-6-2-16,-3-10-17 16,9-3-33-16,-9-20 8 15,-7-10-11-15,-12-3-22 16,-9-6 10-16,-16-3 50 15,0-4 17-15,-6 3 4 16,-19 0 3-16,1 6-1 16,-5 1 1-16,4 10 6 15,6 8 25-15,1 8 31 16,7 7 15-16,5 6-11 16,6 0 17-16,0 10 16 15,0 15-55-15,6 7-44 0,13 8 0 16,4 4 0-16,8 6 0 15,0-2 0-15,0-5 0 16,-9-9 0-16,-3-7 0 16,0-8 0-16,-7-6 0 15,7-4-117-15,-7 2-375 16,-6 6-848-16</inkml:trace>
  <inkml:trace contextRef="#ctx0" brushRef="#br0" timeOffset="25527.17">14910 11415 660 0,'0'0'799'0,"0"0"-542"16,0 0-69-16,0 0-76 15,0 0-81-15,0 0-31 16,-31 94 0-16,31-63 0 16,8 4 0-16,11 2 0 15,-2 2 0-15,14-4 0 16,0-2 0-16,4-9-10 15,12-6-90-15,-3-9-93 16,5-6-155-16,-7-3-287 16</inkml:trace>
  <inkml:trace contextRef="#ctx0" brushRef="#br0" timeOffset="25962.57">15427 11625 752 0,'0'0'255'15,"0"0"-72"-15,0 0 74 16,0 0-138-16,0 0-18 16,0 0-4-16,-85-37-45 15,54 37-18-15,0 12-12 16,2 6-9-16,11 3-4 16,5 5 1-16,13 3-5 15,0 0-5-15,19-2-4 0,12-7-7 16,4-8-19-16,0-9-6 15,-2-3-24-15,-4 0-22 16,-6-14-3-16,-5-6 19 16,-5-2 2-16,-5-3 17 15,-4 0 23-15,-4 3 18 16,2 4 6-16,-2 4 23 16,0 4 42-16,0 5 11 15,0 4 15-15,0 1 4 16,0 0 3-16,0 0-9 15,4 0-18-15,3 11-26 16,5 8-45-16,5 1 0 16,3 0 0-16,9 0 0 0,2-5-16 15,11-7-47-15,1-8-77 16,-2 0-120-16,-10-20-166 16,-6-6-422-16</inkml:trace>
  <inkml:trace contextRef="#ctx0" brushRef="#br0" timeOffset="26418.98">15718 11401 1405 0,'0'0'150'0,"0"0"69"16,0 0-64-16,-14 92-102 0,14-66-8 15,2 1-25 1,17 2-20-16,3 4 0 0,3-2 0 15,6-3-9-15,-8-9-18 16,-9-7 5-16,-7-8 3 16,-3-4-23-16,-4 0-36 15,0-6-43-15,6-11 71 16,0-2 33-16,13-1 1 16,-3 2 13-16,3 1 3 15,-1 5 16-15,1 4 11 16,0 3 13-16,-3 5-7 15,-1 0 14-15,1 0-13 16,-3 9-9-16,5 8-6 16,1 6-9-16,-3 2 5 0,-3 3-2 15,-5-1-6-15,-2 0 3 16,-6-4 4-16,0-4-4 16,-8-3-9-16,-23-2-1 15,-10-7-7-15,-3-5-1 16,3-2-10-16,-1 0-11 15,18-10-24-15,-1-6-47 16,19-2-70-16,6-4-124 16,0 4-89-16,24 2-452 15</inkml:trace>
  <inkml:trace contextRef="#ctx0" brushRef="#br0" timeOffset="26591.12">16287 11679 1358 0,'0'0'161'16,"0"0"43"-16,0 0-56 16,68 88-118-16,-43-64-13 15,-2 0-17-15,1-3-14 16,-5-6-59-16,-9-5-97 16,-10-5-134-16,0-5-270 15</inkml:trace>
  <inkml:trace contextRef="#ctx0" brushRef="#br0" timeOffset="26740.27">16256 11511 1163 0,'0'0'115'0,"0"0"49"16,0 0-14-16,0 0-150 15,0 0-191-15,0 0-186 16,39 69-372-16</inkml:trace>
  <inkml:trace contextRef="#ctx0" brushRef="#br0" timeOffset="27404.87">16671 11659 206 0,'0'0'833'0,"0"0"-712"15,0 0 186-15,0 0-165 16,-91-36-56-16,60 36-18 16,0 5-23-16,7 10-31 15,5 4 0-15,9 4-2 16,10 3-6-16,0 2 2 16,16-2-3-16,9 0-5 15,16-6-9-15,-1-10-14 16,-1-8-16-16,-2-2-25 15,-6-11-30-15,-8-13 16 0,-11-4-18 16,-6-6 31 0,-6 0 27-16,0 2 12 0,0 1 26 15,-4 8 2 1,-4 6 39-16,2 7 47 0,2 6-4 16,2 4 8-16,2 0 32 15,-5 0-23-15,3 14-33 16,2 9-42-16,0 7-3 15,0 3-5-15,19 6-9 16,8-3-3-16,8-4-6 16,2-6-1-16,0-13-3 15,-3-13-16-15,-8 0-17 16,-7-20-18-16,-2-11-20 16,-5-9-5-16,-6-5 1 15,-6-4 7-15,0-1 5 0,0 0 6 16,0-1 3-16,-6 4 49 15,-6 5 9-15,1 8 57 16,-1 11 42-16,4 12 25 16,1 8 4-16,1 3-33 15,0 3 13-15,0 18-71 16,0 10-37-16,6 10 0 16,6 9 0-16,27 2 0 15,14 3 0-15,9-4 0 16,2-11 0-16,-8-10 0 15,-1-14 0-15,-12-12-103 16,-10-4-256-16,-18 0-246 0</inkml:trace>
  <inkml:trace contextRef="#ctx0" brushRef="#br0" timeOffset="28001.41">17707 11702 1098 0,'0'0'199'15,"0"0"-28"-15,0 0-31 16,0 0-65-16,0 0 14 16,0 0-37-16,-103-34-38 15,74 34-14-15,8 0-15 16,11 0-103-16,10 6-137 0,4 5-349 15</inkml:trace>
  <inkml:trace contextRef="#ctx0" brushRef="#br0" timeOffset="28521.89">18003 11667 1524 0,'0'0'164'0,"0"0"51"0,0 0-110 16,0 0-66-16,0 81-39 16,6-49 0-16,2-1 0 15,9 2 0-15,3 2 0 16,9 0 0-16,2-2 0 15,-2-5 0-15,-10-12 0 16,-7-10 0-16,-12-6 0 16,0-1-42-16,0-23-53 15,-18-12 9-15,-11-11 58 16,-4-9-20-16,4-3-4 16,4 0-5-16,12 4 23 0,13 7 24 15,0 14 10-15,15 9 10 16,14 9 34-16,14 9 26 15,5 6-2-15,-1 1-36 16,-3 0-13-16,-7 7 4 16,-12 6-11-16,-3 6-8 15,-9 4 0-15,-7 1 0 16,-6 4-2-16,0 0 14 16,-19 0-5-16,-12-1-11 15,-10-5 0-15,-6-6-11 16,3-6-22-16,3-6-29 15,16-4-96-15,11 0-121 16,9-5-202-16</inkml:trace>
  <inkml:trace contextRef="#ctx0" brushRef="#br0" timeOffset="29196.5">18679 11603 927 0,'0'0'131'0,"0"0"123"15,0 0-68-15,0 0-60 16,-85-28-2-16,45 28-65 16,-1 4-27-16,12 9-1 0,4 4-7 15,7 2-3-15,7 0-5 16,11 3-9-16,0 1-3 15,11 0-4-15,20-5-8 16,0-5-12-16,4-11-18 16,-4-2-21-16,0-5-29 15,-2-15-19-15,-11-2 19 16,-1-3-4-16,-11 2 2 16,-4 0 58-16,2 3 26 15,-4 4 6-15,0 8 29 16,0 2 76-16,0 6 9 15,0 0 2-15,0 0 22 16,0 2-34-16,0 14-39 0,0 5-42 16,7 4-10-1,11 0-10-15,1 0 2 0,12-2-5 16,4-7-9-16,2-7-12 16,-2-9-20-16,-4-3-13 15,-2-22-52-15,-14-11-41 16,-9-5-10-16,-6-5-77 15,0-5-17-15,0-3 2 16,0 2 51-16,0 5 194 16,-2 11 4-16,-4 11 117 15,-1 10 140-15,1 11-21 16,-4 4 27-16,-2 0-42 16,1 11-44-16,-1 9-88 15,4 6-31-15,3 6-28 0,5 5-5 16,0 6-9-16,23 2-16 15,2 3 0-15,16 1 0 16,3-5-19-16,-3-2-23 16,2-9-55-16,-1-6-4 15,-5-15-90-15,-6-4-174 16,0-5-171-16</inkml:trace>
  <inkml:trace contextRef="#ctx0" brushRef="#br0" timeOffset="29831.07">19412 11580 898 0,'0'0'121'16,"0"0"133"-16,0 0-58 0,-103-5-112 16,78 9 2-16,2 9-25 15,9 3-16-15,4 2-29 16,3 3 0-16,7 1-6 15,0 3-10-15,19-2-11 16,4-1-21-16,14-10-5 16,-2-6-19-16,0-6-15 15,-4 0-13-15,-6-16-26 16,-6-3-26-16,-7-2 24 16,-6 2 73-16,-2-3 39 0,-4 1 1 15,0 4 15 1,0 1 51-16,0 9 81 0,0 2-13 15,0 5-29-15,0 0 35 16,0 0-15-16,0 6-28 16,0 13-36-16,0 5-50 15,2 2-2-15,15 3-7 16,8-4-3-16,0-2-6 16,10-8-8-16,-4-8-18 15,0-7-13-15,-6-4-25 16,-7-21-39-16,-5-9-23 15,-7-6 9-15,-6-5-33 16,0-3 26-16,0-5 6 0,0-2 32 16,-6 2 42-1,-1 7 50-15,1 12 19 0,0 12 96 16,0 11 35-16,0 9 54 16,-1 2-21-16,-5 7 14 15,6 15-86-15,-5 8-52 16,5 7-23-16,6 4-18 15,0 5-4-15,17 5-14 16,14 1 0-16,10-1 0 16,9-5-6-16,-3-2-21 15,1-10-32-15,-5-9-37 16,-12-10-71-16,-2-7-149 0,-10-3-361 16</inkml:trace>
  <inkml:trace contextRef="#ctx0" brushRef="#br0" timeOffset="29990.22">19987 11702 92 0,'0'0'933'0,"0"0"-865"16,-103-45 190-16,55 36-154 16,1 7-80-16,3 2-24 15,9 1-18-15,14 13-163 16,17 7-209-16</inkml:trace>
  <inkml:trace contextRef="#ctx0" brushRef="#br0" timeOffset="30696.86">20309 11676 3 0,'0'0'1028'16,"0"0"-971"-16,0 0 236 16,-90-32-153-16,54 30-85 15,-1 2 5-15,0 0-31 16,8 5-2-16,8 8-8 16,9 5-11-16,6 2 0 0,6 3-7 15,12 0-1 1,15 1-9-16,8-5-11 0,9-7-3 15,-3-4-4-15,-6-8-20 16,-2 0 4-16,-4-13-30 16,-12-7-13-16,-5-3-25 15,-12-2 41-15,0 0 32 16,0-1 27-16,0 5 11 16,0 3 0-16,-6 7 50 15,2 4 69-15,2 4-11 16,-3 3-20-16,5 0-2 15,-2 0 26-15,2 0-16 16,-4 14-27-16,4 6-36 16,0 6-9-16,19 1-4 15,6 0-11-15,10-2-5 0,2-5-4 16,0-9-11-16,-2-9-4 16,1-2-16-16,-5-16-34 15,-7-13-34-15,1-8 14 16,-6-7-2-16,-7-2 9 15,-8-4 27-15,-4 2 19 16,0 0 8-16,0 4 24 16,-10 5 3-16,-2 2 50 15,-1 6 31-15,7 9 17 16,-6 7 18-16,5 10-44 16,-5 5 0-16,0 3 11 15,-1 19-45-15,3 12-41 0,10 11 0 16,0 12 0-16,16 3 0 15,22 3 0-15,11-3 0 16,5-6 0-16,0-12 0 16,1-11 0-16,-7-13 0 15,-11-8-126-15,-14-3-259 16,-11 1-526-16</inkml:trace>
  <inkml:trace contextRef="#ctx0" brushRef="#br0" timeOffset="32930.9">11933 12718 1142 0,'0'0'114'16,"0"0"-33"-16,0 0 22 15,0 0-84-15,0 0-3 16,0 0 25-16,-80-42-19 0,51 42-21 15,-2 0 9 1,8 7 0-16,3 7 6 0,1 1-2 16,2 2-7-16,17 2-1 15,0-1-6-15,0-1-6 16,25-4-14-16,6-6-38 16,15-7-7-16,-3 0-26 15,0-18-15-15,-7-2 18 16,-16-3 37-16,-3 2 12 15,-11-2 23-15,-6 4 16 16,0 2 3-16,0 5 36 16,0 2 44-16,-6 6 37 15,6 3 17-15,0 1-21 16,0 0 11-16,-6 4-1 16,6 13-60-16,0 6-27 0,6 3-5 15,6 5-18-15,19-1-14 16,-2-3-2-16,2-8-11 15,11-9-16-15,-11-8-46 16,4-2-60-16,-8-16-81 16,-5-9-106-16,-9-3-75 15,-7 2-305-15</inkml:trace>
  <inkml:trace contextRef="#ctx0" brushRef="#br0" timeOffset="33755.64">12260 12680 929 0,'0'0'349'0,"0"0"-65"16,0 0-94-16,0 0-86 15,25 72-30-15,-19-44-15 0,4 1-17 16,-1 1-26-16,3-2-16 16,5 1 0-16,-5-2 0 15,7-6 0-15,-7-8 0 16,-6-9-4-16,-6-4-19 16,0-4-35-16,-6-20-62 15,-8-14 59-15,-15-12 29 16,6-4-35-16,2-2 7 15,9 4-5-15,6 4 6 16,6 9-10-16,8 5 55 16,17 11 14-16,10 6 15 15,2 7 41-15,-2 6-2 16,2 4 1-16,-6 0 3 16,0 8-24-16,-2 9-8 15,-6 3 8-15,-8 4-9 0,-3 2-2 16,-6 0-12-16,-6-1 4 15,0 1-11-15,-12-5 6 16,-13-4-10-16,-6-3 0 16,-4-4-5-16,2-6-4 15,-2-4-16-15,16 0-26 16,2-2-34-16,17-13-34 16,0-6-44-16,25 0 0 15,10 1 24-15,7 5 84 16,-5 5 48-16,-6 5 7 0,-2 5 31 15,-10 0 50-15,-1 2 77 16,-5 11 26-16,3 4-41 16,-1 4-14-16,-3 5-38 15,4 8-31-15,3 0-29 16,4 6-3-16,2 0-16 16,-1-3-4-16,1-4-5 15,-6-8-2-15,-7-9-1 16,-6-8-5-16,-6-8-3 15,0 0-40-15,-14-16-31 16,-15-14 15-16,-2-12 0 16,-4-11-5-16,10-2-10 15,9-3 16-15,9 3-1 0,7 6 26 16,11 6 38 0,24 7 10-16,-2 12 31 0,2 10 43 15,-4 8-22-15,0 6 2 16,-2 0 15-16,6 7-33 15,-8 9-7-15,-4 3-2 16,-5 5 7-16,-7 2-23 16,-11 1-7-16,0 2-10 15,0-3-4-15,-17-2-4 16,-1-5-7-16,-11-3-4 16,2-8-19-16,-2-3-17 15,0-5-30-15,8 0-59 16,3-15-48-16,7-3-124 15,11 0-145-15</inkml:trace>
  <inkml:trace contextRef="#ctx0" brushRef="#br0" timeOffset="34240.08">13097 12629 937 0,'0'0'257'15,"0"0"-3"-15,0 0-60 16,37 78-93-16,-24-53-33 15,3-4-30-15,-3 1-30 16,5-6-8-16,-1-3 0 16,-9-8-21-16,-2-2-5 15,-1-3-50-15,-3-1-60 16,-2-16 7-16,0-5 15 0,0-6 46 16,-7-1-5-1,1-1-2-15,6 1 32 0,0 3 28 16,17 7 15-16,8 2 3 15,16 6 34-15,2 4 42 16,7 4 0-16,0 3-15 16,-3 0 33-16,1 9-23 15,-5 7-29-15,0 1-19 16,-7 1-17-16,-1 2 3 16,-15 0 6-16,-3 0-1 15,-5 1-5-15,-12-2-7 16,0 0 4-16,-29-2-9 0,-14-3-27 15,-13-7 3 1,-10-4-4-16,4-3-17 0,4-2-37 16,15-13-49-16,18-6 75 15,13-2 54-15,12-6 2 16,6 0 18-16,23 1 35 16,8 5 4-16,6 5-57 15,5 9-35-15,-5 7-205 16,-6 2-541-16</inkml:trace>
  <inkml:trace contextRef="#ctx0" brushRef="#br0" timeOffset="34698.49">14104 12576 1348 0,'0'0'138'0,"0"0"72"15,0 0-84-15,-85 90-96 16,50-62 5-16,2 1-17 16,-2-1-18-16,12-4-9 15,5-9-37-15,11-5-84 16,7-7-141-16,0-3-269 0</inkml:trace>
  <inkml:trace contextRef="#ctx0" brushRef="#br0" timeOffset="34891.67">13978 12580 1323 0,'0'0'173'0,"0"0"92"16,0 0-136-16,54 80-92 16,-30-53 0-16,1 2-23 15,4 5-14-15,8-6 0 16,-1-2-32-16,-1-8-42 0,-4-8-145 15,-4-5-171 1,-5-5-360-16</inkml:trace>
  <inkml:trace contextRef="#ctx0" brushRef="#br0" timeOffset="35071.83">14468 12691 1422 0,'0'0'200'15,"0"0"34"-15,0 0-105 16,0 0-113-16,0 0-15 16,0 0-2-16,12 81-18 15,5-62-53-15,-3-5-115 16,-1-4-205-16,-3-8-272 16</inkml:trace>
  <inkml:trace contextRef="#ctx0" brushRef="#br0" timeOffset="35220.97">14311 12514 905 0,'0'0'272'0,"0"0"-129"16,0 0-2-16,0 0-141 16,84-3-25-16,-65 8-191 15,-2 7-324-15</inkml:trace>
  <inkml:trace contextRef="#ctx0" brushRef="#br0" timeOffset="35822.51">14608 12632 1241 0,'0'0'132'0,"0"0"86"16,0 0-90-16,31 82-113 15,-14-54-13-15,12 2-2 16,4-1-35-16,-4-3-29 16,0-9-19-16,-11-13-12 15,-5-4-37-15,-11-10-67 16,2-19 58-16,-4-7 27 16,0-5-11-16,0-1 42 15,0 4 83-15,14 8 23 0,3 9 107 16,6 10 90-16,-3 9 4 15,-3 2-22-15,-3 5-67 16,3 11-32-16,-11 5-38 16,4 2-11-16,-3 6-19 15,-1-2-27-15,0 5-3 16,0-2-5-16,3-4 0 16,1-6-2-16,-2-5-7 15,2-8-4-15,-3-4-11 16,5-3-42-16,5 0-26 15,-3-18 7-15,-1-8 0 16,-3-6 0-16,-2-7 31 0,-4-3 34 16,-2 3 3-16,2 4 17 15,-1 9 25-15,1 8 54 16,-4 10 36-16,0 3-26 16,6 5 11-16,-6 0 22 15,0 3-44-15,6 13-15 16,0 8-53-16,13 4-9 15,-1 7 1-15,7 1-2 16,4 0-11-16,8-3-10 16,-1-8-21-16,5-8-37 15,2-10-70-15,1-7-93 16,-3 0-160-16,-10-5-450 0</inkml:trace>
  <inkml:trace contextRef="#ctx0" brushRef="#br0" timeOffset="36230.89">15658 12662 739 0,'0'0'206'0,"0"0"2"16,0 0 22-16,0 0-94 15,0 0-15-15,0 0-11 16,-109-54-46-16,72 54-21 16,6 0-15-16,6 11 4 15,6 3 5-15,9 5-10 16,8 2-13-16,2 3-12 15,6 1-2-15,21-4-5 0,8-2-13 16,2-6-2-16,0-6-10 16,3-7-6-16,-7 0-26 15,-10-7-6-15,-5-13 0 16,-1-3-4-16,-11-4 24 16,-6 2 27-16,0 2 21 15,0 6 0-15,0 5 1 16,0 5 46-16,-4 3 37 15,4 4 2-15,0 0 3 16,0 0-3-16,-2 0-27 16,2 11-16-16,0 7-40 15,0 8-3-15,2 2 0 0,23 0 0 16,6-3-32-16,14-7-37 16,1-16-87-16,-5-2-97 15,-6-12-255-15</inkml:trace>
  <inkml:trace contextRef="#ctx0" brushRef="#br0" timeOffset="36609.21">16033 12576 1374 0,'0'0'86'16,"0"0"179"-16,0 0-137 16,0 0-70-16,-13 76 1 15,7-59-15-15,2 5-19 16,4 2-17-16,0 2-8 15,4-2 0-15,8-5 0 16,-5-6-14-16,-1-7-18 0,0-5-1 16,-6-1-28-16,6-3-75 15,0-15-6-15,1-4 101 16,-1-7-3-16,4 1 21 16,-2-2 21-16,5 2 2 15,-1 3 9-15,-1 8 38 16,1 4 14-16,0 7 6 15,-1 6-10-15,-3 0 27 16,8 0 0-16,3 12-41 16,0 6-11-16,3 7-10 15,-1 4-11-15,2 0-7 16,-5 2-4-16,1-2-5 0,-7-7-17 16,1-6-22-16,-3-9-58 15,-4-7-141-15,-4 0-323 16</inkml:trace>
  <inkml:trace contextRef="#ctx0" brushRef="#br0" timeOffset="36881.48">16421 12315 1419 0,'0'0'122'16,"0"0"70"-16,0 0-17 15,0 0-98-15,0 0-15 0,0 77-62 16,0-32 0 0,6 8 0-16,7 3 0 0,5 2 0 15,7-3 0-15,-2-3 0 16,14-5 0-16,-2-7 0 16,3-4 0-16,-1-8 0 15,4-10 0-15,2-9-17 16,-1-9-125-16,-7 0-182 15,-8-18-284-15</inkml:trace>
  <inkml:trace contextRef="#ctx0" brushRef="#br0" timeOffset="37008.58">16810 12600 1059 0,'0'0'207'0,"-85"-18"87"0,29 13-128 15,-4 5-136-15,0 0-30 16,5 0-90-16,11 20-230 15,15 4-787-15</inkml:trace>
  <inkml:trace contextRef="#ctx0" brushRef="#br0" timeOffset="39045.44">11727 14536 1527 0,'0'0'149'0,"0"0"42"16,0 0-69-16,0 0-86 15,0 0-14-15,-19 85-22 16,36-63 0-16,1-4 0 16,1-4 0-16,6-7-5 15,0-7-25-15,-1 0-13 16,5-14-19-16,2-10-18 16,0-2-8-16,-6-3 50 15,-2 4 7-15,-11 2 27 16,-6 5 0-16,-6 1 4 15,0 4 5-15,0 6-3 0,-18 0 0 16,5 5-2 0,1 2-63-16,6 0-228 0,6 0-274 15</inkml:trace>
  <inkml:trace contextRef="#ctx0" brushRef="#br0" timeOffset="39448.81">12368 14510 424 0,'0'0'447'0,"0"0"-320"16,0 0 80-16,0 0-52 0,0 0-57 15,-91-45-16-15,58 45-32 16,-1 0-8-16,-1 10-13 15,6 5 6-15,5 4 8 16,5 1 7-16,11 3-18 16,8 3 3-16,0 2-14 15,18-2-19-15,9-6-2 16,8-7-11-16,13-8-20 16,6-5-29-16,-3 0-19 15,7-18-28-15,-8-3 3 16,-9-6-53-16,-10-1 39 15,-18 4 78-15,-7 4 34 0,-6 1 6 16,-6 4 2-16,-17 4 15 16,-8 3 8-16,0 4-25 15,-4 2-30-15,10 2-169 16,6 0-418-16</inkml:trace>
  <inkml:trace contextRef="#ctx0" brushRef="#br0" timeOffset="39646.98">12709 14507 628 0,'0'0'597'15,"0"0"-404"-15,0 0-1 0,0 91-144 16,18-62-48-16,7-4-3 15,4-3-93-15,-4-8-126 16,-2-10-222-16</inkml:trace>
  <inkml:trace contextRef="#ctx0" brushRef="#br0" timeOffset="39782.11">12684 14398 677 0,'0'0'0'0,"0"0"-90"0,0 0-171 16</inkml:trace>
  <inkml:trace contextRef="#ctx0" brushRef="#br0" timeOffset="40423.68">13048 14481 1185 0,'0'0'272'0,"0"0"-103"0,0 0 19 16,-83 60-110 0,69-36-19-16,7 4-13 0,7 2-33 15,2-1-11-15,21 0-2 16,14-6-6-16,7-8-12 15,3-8-19-15,3-7-38 16,2-6-47-16,-15-16-67 16,-12-6-60-16,-7-1 21 15,-5 3-9-15,-7 2 55 16,-2 5 182-16,-2 6 12 16,2 5 138-16,2 5 62 15,1 0 2-15,5 3 7 16,0 0-84-16,7 0-29 15,4 0-42-15,-5 0-13 0,9 7-24 16,-4 0-14-16,8-1-14 16,-6-2-1-16,4 0 0 15,-5-2-1-15,-1-2-8 16,-4 0-12-16,-7 0-19 16,-4-2-20-16,-3-6-9 15,-5-4-4-15,0 0 23 16,0-2-14-16,0 0-13 15,-11 1 20-15,-3 0 41 16,-9 7 16-16,-8 1 23 16,2 5 43-16,2 0 23 15,-8 6-6-15,12 8 2 16,5 3-5-16,3 2-13 0,9 0-13 16,6 2-5-16,0 3-14 15,15 1-10-15,16-1-11 16,8-1-13-16,4-5-1 15,5-7-12-15,-3-10-28 16,-3-1-54-16,-5-11-130 16,-8-10-163-16,-11 2-314 15</inkml:trace>
  <inkml:trace contextRef="#ctx0" brushRef="#br0" timeOffset="41170.37">13819 14277 1351 0,'0'0'257'16,"0"0"-36"-16,0 0-71 0,-35 80-90 16,28-54-52-16,7 9-8 15,0-1 0-15,7 3 0 16,15 3 0-16,3-1 0 15,10-1 0-15,5-4 0 16,7-8 0-16,-4-10-86 16,3-10-166-16,-15-6-249 15</inkml:trace>
  <inkml:trace contextRef="#ctx0" brushRef="#br0" timeOffset="41560.71">14121 14540 775 0,'0'0'500'16,"0"0"-355"-16,0 0 88 16,0 0-140-16,0 0-46 15,90 11-6-15,-65-4-25 16,0-1-13-16,0-4-3 16,4-2-18-16,-4 0-18 15,-5 0-28-15,-3-2-31 16,1-11-6-16,-5-2-30 15,-9-1 34-15,-4-1 47 16,0 0 39-16,0-1 11 16,-17 2 5-16,-7 0 18 15,5 3 9-15,-10 3 9 16,-2 4 3-16,2 6 18 16,4 0 4-16,1 4 1 0,5 12 20 15,2 4 13-15,9 5-13 16,8 3-26-16,0 2-25 15,15 1-18-15,14-1-12 16,8-6-6-16,4-7-8 16,13-8-42-16,-5-9-79 15,5 0-153-15,-4-1-188 16</inkml:trace>
  <inkml:trace contextRef="#ctx0" brushRef="#br0" timeOffset="41883.01">14679 14332 286 0,'0'0'841'0,"0"0"-679"15,0 0 97-15,-91 6-156 16,68 6-35-16,11-1 3 16,12-1-44-16,0 6-6 15,0 4-21-15,31 3-17 16,4 4 7-16,8-2 7 15,0-1 1-15,-1 0 1 16,-1-1 1-16,-10 0 2 16,-12-1-2-16,-1-4 3 15,-11 0 6-15,-7-1 5 16,-2-2-4-16,-21 1-9 0,-2-4-1 16,0-4-5-1,-4-5-7-15,11-3-37 0,1 0-67 16,5-16-80-16,10-5-183 15,2-2-248-15</inkml:trace>
  <inkml:trace contextRef="#ctx0" brushRef="#br0" timeOffset="42257.36">15117 14383 1012 0,'0'0'178'16,"0"0"26"-16,0 0 7 0,0 0-103 16,-91 4-42-16,66 7-37 15,6 1-20-15,13-4 4 16,2 4-6-16,4 1-1 16,0-1-4-16,19 2-2 15,3-1-6-15,7 0 0 16,5-1-4-16,1 2 1 15,6 2 0-15,-2 4 4 16,-10 1 5-16,0-1 3 16,-14 1 6-16,-9-3 17 15,-6-1-5-15,0-5-5 0,0-1-10 16,-6-6-6 0,-1-3 0-16,-1-2-7 0,-8 0-7 15,-3-4-21-15,-6-12-37 16,2 0-102-16,5 4-234 15,5 3-555-15</inkml:trace>
  <inkml:trace contextRef="#ctx0" brushRef="#br0" timeOffset="43091.11">15807 14130 1303 0,'0'0'226'0,"0"0"52"16,0 0-116-16,-10 77-94 15,10-42-58-15,12 7-10 16,5 5 0-16,1-1 0 16,1-2 0-16,12-4 0 15,0-6 0-15,4-6 0 16,13-4-32-16,6-6-134 16,3-2-204-16,1-4-407 15</inkml:trace>
  <inkml:trace contextRef="#ctx0" brushRef="#br0" timeOffset="43516.5">16512 14413 800 0,'0'0'251'16,"0"0"-25"-16,0 0 20 15,0 0-135-15,-80-37-35 16,44 37-7-16,-1 0-33 15,-4 8-19-15,12 11 3 16,8 1-4-16,5 4 1 16,16 2 1-16,0 1-9 15,16 2-9-15,11-7-2 0,8-4-18 16,7-6-7 0,-5-10-19-16,0-2-12 15,-6-5-20-15,-2-14-14 0,-10-3 19 16,-3-3-9-16,-10-1 15 15,-6-1 52-15,0 5 15 16,0 6 14-16,0 8 69 16,0 3 12-16,0 5 21 15,0 0 7-15,0 0 3 16,0 15-21-16,0 5-72 16,9 3-33-16,3 1 0 15,5-1 0-15,7-3 0 16,5-6-12-16,4-8-88 0,2-6-120 15,-4-3-177-15,-6-18-255 16</inkml:trace>
  <inkml:trace contextRef="#ctx0" brushRef="#br0" timeOffset="43965.9">16768 14183 1128 0,'0'0'413'15,"0"0"-280"-15,0 0 83 16,-24 80-142-16,24-53-39 16,0 4-1-16,0 3-20 0,18 0-14 15,5 0 0 1,0-5 0-16,-3-6-4 0,-3-9-6 16,-5-8-9-16,-5-6-8 15,5 0-32-15,0-6-36 16,5-11 9-16,2-3 4 15,1 1 23-15,3 0 15 16,12 3 40-16,-4 8 4 16,-6 7 17-16,6 1 29 15,0 1 7-15,-8 15-7 16,6 4 0-16,-11 2-3 16,-3-1-7-16,-3 2-26 15,-2-2 9-15,-3-1 1 16,-1 0 0-16,-6-1 5 15,0-3-13-15,-19-2-2 0,-16-3-10 16,-8-5-4-16,1-5 0 16,-1-1-14-16,6-1-7 15,8-10-15-15,10-5-28 16,19-1-116-16,0 0-134 16,25 3-217-16</inkml:trace>
  <inkml:trace contextRef="#ctx0" brushRef="#br0" timeOffset="44147.08">17506 14473 1491 0,'0'0'101'0,"0"0"127"16,0 0-119-16,0 0-104 15,81 93 8-15,-52-67-13 16,2-2-33-16,-2-6-70 15,-10-5-110-15,-19-6-160 16,0-6-280-16</inkml:trace>
  <inkml:trace contextRef="#ctx0" brushRef="#br0" timeOffset="44304.21">17409 14275 1213 0,'0'0'259'0,"0"0"-106"16,0 0 4-16,0 0-157 0,0 0-22 16,85 45-120-16,-60-20-179 15,0 6-376-15</inkml:trace>
  <inkml:trace contextRef="#ctx0" brushRef="#br0" timeOffset="44957.8">17858 14443 615 0,'0'0'459'16,"0"0"-296"-16,0 0 130 0,0 0-152 16,-108-20-40-16,71 24-46 15,12 10-25-15,7 3-7 16,1 1-14-16,11 3 0 15,6 2-2-15,10 1-7 16,21-2-4-16,7-2-10 16,3-11-15-16,2-8-10 15,-8-1-21-15,-4-10-13 16,-12-12-22-16,4-3 9 16,-17-4-26-16,-6 2 26 15,0 2 69-15,0 3 17 16,0 4 6-16,0 6 84 15,-4 4 31-15,4 7-6 0,0 1-4 16,0 0-4 0,0 0-25-16,0 7-21 0,0 12-23 15,0 8-26-15,4 0 2 16,10 5-14-16,11-1 0 16,8-3 0-16,5-4 0 15,-1-10-13-15,10-9-13 16,-9-5-17-16,-3-18-22 15,-11-12-42-15,-9-8 14 16,-5-6 20-16,-8-7 0 16,-2-6 46-16,0 2 2 15,-8 0 14-15,-4 8 11 0,-7 10 2 16,0 8 57-16,3 8 29 16,-3 10 31-16,3 8-25 15,1 3-1-15,-1 1-11 16,3 16-63-16,1 10-19 15,12 8 0-15,0 12 0 16,23 9 0-16,16 3 0 16,19-2 0-16,4-6 0 15,10-10 0-15,-12-13 0 16,-4-11-71-16,-15-11-186 16,-16-4-287-16</inkml:trace>
  <inkml:trace contextRef="#ctx0" brushRef="#br0" timeOffset="45579.37">18945 14512 877 0,'0'0'459'15,"0"0"-291"-15,0 0 56 16,0 0-124-16,0 0-56 16,0 0-22-16,-97 1-22 15,66 2-3-15,8-3-37 0,15 4-93 16,8-1-270 0,8-1-493-16</inkml:trace>
  <inkml:trace contextRef="#ctx0" brushRef="#br0" timeOffset="45916.67">19096 14443 1475 0,'0'0'165'15,"0"0"81"-15,0 0-137 16,0 0-70-16,10 91-26 15,9-64-13-15,2 0 0 16,8-3 0-16,8-5 0 0,0-9 0 16,4-7 0-16,1-3-37 15,-5-4-7-15,-6-17-4 16,-8-3-14-16,-9-6 20 16,-4 1 3-16,-10-2 21 15,0 1 14-15,-12 2 4 16,-4 4 3-16,1 2 9 15,-1 7-3-15,3 5-8 16,1 7-1-16,1 3-93 16,9 0-244-16,2 10-327 15</inkml:trace>
  <inkml:trace contextRef="#ctx0" brushRef="#br0" timeOffset="46541.24">19569 14457 636 0,'0'0'858'16,"0"0"-715"-16,0 0 92 15,0 0-163-15,0 0-56 16,0 0-12-16,73 45-4 16,-55-41-2-16,7 0-15 15,0 1-6-15,-2-5-11 16,12 0-31-16,-14 0-16 15,1-5-20-15,-9-7-6 0,-7 0-17 16,-6-5 58-16,0 1 34 16,0 0 29-16,-6 0 3 15,-19 2 5-15,-4 4 34 16,-8 3 12-16,8 6 14 16,-2 1 23-16,6 5 8 15,6 14 9-15,3 2-13 16,10 3-28-16,6 1-5 15,0 5-30-15,22-2-14 16,9-4-15-16,13-3-4 16,7-9-1-16,5-12-14 15,0 0-29-15,-2-9-39 0,-7-16-57 16,-9-5-40-16,-16-2-52 16,-9-7-2-16,-11-4 51 15,-2-4 151-15,0 2 36 16,-2 4 6-16,-11 5 86 15,-3 7 33-15,5 8 31 16,-1 6 1-16,4 8-12 16,-5 7-13-16,3 0 14 15,-2 8-26-15,-1 13-42 16,1 10-17-16,12 9-61 16,0 8 0-16,12 4 0 15,19 2 0-15,6-6 0 16,9-3 0-16,-1-7 0 15,3-7 0-15,6-8-31 16,2-9-80-16,3-9-118 0,-9-2-212 16,-9-3-359-16</inkml:trace>
  <inkml:trace contextRef="#ctx0" brushRef="#br0" timeOffset="46991.66">20613 14469 872 0,'0'0'161'16,"0"0"57"-16,0 0 25 15,0 0-140-15,-97-49 11 16,66 49-37-16,0 0-37 0,6 1-8 16,3 15-4-16,3 0 6 15,7 7-8-15,7 1-9 16,5 3 2-16,5 1-14 15,17-2-5-15,9-3-6 16,0-8-7-16,5-5-13 16,-3-10-8-16,2 0-33 15,-10-6-2-15,-1-11-1 16,-7-1-16-16,-9-4 17 16,-2 1 12-16,-2 1 14 15,-4 0 31-15,0 4 12 16,0 4 19-16,-4 4 60 15,2 5 48-15,-4 3 7 0,0 0-35 16,0 0-4 0,-5 6-38-16,3 8-57 0,2 3 0 15,6 5 0-15,0 0 0 16,2 2 0-16,21-4 0 16,14-7-51-16,6-13-98 15,11-2-113-15,-11-24-148 16,-7-3-41-16</inkml:trace>
  <inkml:trace contextRef="#ctx0" brushRef="#br0" timeOffset="47296.93">20905 14427 812 0,'0'0'232'15,"0"0"116"-15,0 0-110 16,0 0-61-16,0 0-55 16,0 0-53-16,72 41-31 0,-47-17-27 15,4 0-11-15,-4 1 0 16,4-1 0-16,-5-3 0 15,-11-5 0-15,3-7 0 16,-14-7 0-16,-2-2-31 16,0 0-21-16,-18-8-54 15,-24-11 59-15,-1-6 25 16,2-2-40-16,10 2-9 16,16-1 71-16,15 1 18 15,0 0 34-15,27 0 37 16,17 0-7-16,22-1-24 0,10-1-44 15,-1 2-10 1,-13 7-4-16,-17 7-31 0,-30 6-44 16,-15 5-148-16,-31 0-249 15</inkml:trace>
  <inkml:trace contextRef="#ctx0" brushRef="#br0" timeOffset="48457.99">12078 15438 1272 0,'0'0'141'16,"0"0"-43"-16,0 0 24 16,0 0-96-16,0 0-20 15,0 0-6-15,-78-1-7 16,47 11-4-16,2 9-3 0,2 4 14 16,-2 1 6-1,19-1 1-15,3 0 6 0,7-5 3 16,7-2-16-16,21-8-4 15,8-8-20-15,1 0-20 16,6-17-25-16,-8-7-34 16,-4-3-3-16,-8 1 31 15,-8 2 45-15,-5 1 26 16,-8 4 4-16,-2 7 23 16,4 5 34-16,-4 4 55 15,0 3 16-15,0 0-5 16,0 0 18-16,0 0-18 0,0 10-31 15,0 5-60 1,0 6-32-16,0 1 0 0,8 2 0 16,9-2 0-16,18-5 0 15,11-7-47-15,7-10-129 16,-5 0-157-16,-5-16-238 16</inkml:trace>
  <inkml:trace contextRef="#ctx0" brushRef="#br0" timeOffset="48908.39">12461 15444 1091 0,'0'0'460'16,"0"0"-300"-16,0 0 59 15,10 78-140-15,-4-56-41 0,-4 3-38 16,4 0 0-16,5 0 0 16,-3 1 0-16,9-1 0 15,1-2 0-15,-1-5 0 16,-3-7 0-16,-8-7 0 15,-2-4 0-15,-4-2-41 16,0-21-66-16,-6-9 60 16,-10-6 20-16,-3-7-2 15,1-5 0-15,11-2 6 16,3 2 10-16,4 7 6 16,6 6 3-16,17 9 4 15,2 7 7-15,4 8 27 0,-4 5 9 16,12 6-10-1,-6 2-12-15,-8 0-8 0,-5 11 7 16,1 8 14-16,-13 6 0 16,-2 4-7-16,-4 4-8 15,0 1-10-15,-4-2-7 16,-10-4-2-16,-9-8-5 16,-2-7-18-16,-10-6-14 15,-2-6-14-15,12-1 1 16,2-1-53-16,17-13-70 15,6-4-79-15,6-2-75 16,19 0-2-16,10 3-178 16</inkml:trace>
  <inkml:trace contextRef="#ctx0" brushRef="#br0" timeOffset="49328.77">12787 15423 307 0,'0'0'404'0,"0"0"-120"16,0 0 20-16,0 0-80 15,85 92-81-15,-66-60-10 16,-1 2-52-16,5 3-27 15,2 0-17-15,0-3-18 16,-1 3-14-16,5-7 4 16,-10-7-7-16,-13-12-1 15,-4-6-1-15,-2-5-10 16,-14 0-28-16,-15-18-29 16,-13-10 24-16,3-6-14 15,4-4-26-15,16-5 23 16,7-2 5-16,12-2 17 0,6-1 23 15,19 4 15-15,18 6 5 16,-1 10 27-16,1 6 9 16,-6 7 23-16,-14 6-18 15,0 7-24-15,-9 2 1 16,-3 0 11-16,1 7-3 16,2 11-10-16,-3 5-9 15,1 6-1-15,-6-1 5 16,-1 1 0-16,-5-2-1 15,0-5-10-15,-23-1-5 16,-8-5-19-16,-6-6-19 16,-5-4-3-16,7-6-14 15,10 0-47-15,13 0-27 16,6-15-149-16,6-5-99 16,0-2-396-16</inkml:trace>
  <inkml:trace contextRef="#ctx0" brushRef="#br0" timeOffset="49659.07">13308 15422 1474 0,'0'0'77'16,"0"0"170"-16,0 0-140 16,0 0-86-16,62 90 14 15,-45-70-23-15,-3 0-9 16,-1-3-3-16,-3-5-6 15,-4-6-9-15,-4-6-16 0,-2 0-56 16,0-4-100-16,-6-13 10 16,-13-10 117-16,1-5-30 15,-7-1-5-15,2-1 0 16,11 5 68-16,6 5 27 16,6 2 26-16,0 7 85 15,16 1 41-15,9 5-23 16,6 7-63-16,0 2-66 15,4 0-36-15,6 11-82 16,3 7-132-16,-3 3-29 16,-2 3-254-16</inkml:trace>
  <inkml:trace contextRef="#ctx0" brushRef="#br0" timeOffset="49991.37">13881 15375 599 0,'0'0'384'16,"0"0"-271"-16,0 0 159 16,0 0-142-16,0 0-11 15,-97-59-16-15,53 59-27 16,-5 0-34-16,7 14-9 16,7 5-10-16,10 1-1 15,13 5 7-15,12 0-5 16,6 5-5-16,25-1-19 0,15 0 0 15,3-11-3-15,5-9 3 16,-5-9-12-16,-5 0-25 16,-3-14-16-16,-10-6-37 15,-12-7-17-15,-15-1 22 16,-4 1 52-16,-17-2 18 16,-18 4 6-16,-4 2-4 15,-2 7-10-15,3 7-243 16,14 8-370-16</inkml:trace>
  <inkml:trace contextRef="#ctx0" brushRef="#br0" timeOffset="50499.84">14298 15350 1257 0,'0'0'247'0,"0"0"-27"16,0 0-53-16,0 0-100 15,0 0 8-15,0 0-61 16,-18 77-14-16,-13-36 0 0,-7 4 0 16,-3-2 0-16,6-10 0 15,10-7-35-15,13-13-80 16,12-12-121-16,0-1-335 15</inkml:trace>
  <inkml:trace contextRef="#ctx0" brushRef="#br0" timeOffset="50694.01">14152 15333 1139 0,'0'0'345'0,"0"0"-150"16,0 0 8-16,0 0-148 0,37 96 1 15,-15-61-18 1,3 6-22-16,8-4-16 0,9-3 0 16,5-8 0-16,7-6-37 15,-4-9-47-15,-1-11-163 16,-7 0-256-16</inkml:trace>
  <inkml:trace contextRef="#ctx0" brushRef="#br0" timeOffset="50882.18">14643 15468 1033 0,'0'0'445'0,"0"0"-297"16,0 0 92-16,0 0-182 0,0 0-15 16,50 95-22-16,-38-71-21 15,5-2-7-15,-2-5-38 16,-5-5-116-16,2-7-179 15,-12-5-298-15</inkml:trace>
  <inkml:trace contextRef="#ctx0" brushRef="#br0" timeOffset="51031.32">14528 15282 820 0,'0'0'361'0,"0"0"-165"16,0 0-26-1,0 0-135-15,0 0-35 0,0 0-29 16,25 8-212-16,-13 11-345 16</inkml:trace>
  <inkml:trace contextRef="#ctx0" brushRef="#br0" timeOffset="51641.87">14782 15404 1271 0,'0'0'174'0,"0"0"2"15,0 0-17-15,27 90-134 0,-11-64-3 16,3 4-22-16,4-1-2 16,4-3-28-16,2-5-33 15,-5-8-19-15,-5-9-26 16,-9-4-36-16,-8-5-81 15,-2-18 19-15,0-8 23 16,0-4 43-16,0-7 107 16,0 5 33-16,13 1 14 15,-1 10 95-15,5 9 99 16,1 5 2-16,-1 8 25 16,-3 4-51-16,-1 0-33 15,-3 16-46-15,-2 8-66 16,-4 4-17-16,-1 3-10 0,1 2-9 15,2-1-3 1,0-2-11-16,0-5-13 0,7-7-9 16,-7-8 4-16,4-6-3 15,-2-4-22-15,3 0-53 16,1-18 13-16,1-9 20 16,-1-8 24-16,0-7 14 15,-5-1 2-15,3 2 28 16,-2 8 6-16,3 4 42 15,-3 8 76-15,2 7-8 16,-4 7 2-16,-4 4-28 16,3 3 5-16,-5 0 12 0,6 8-45 15,-6 12-48 1,12 8-7-16,-2 7-1 0,5 2-6 16,4 2-9-16,5-7-21 15,5-8-25-15,2-8-41 16,7-9-76-16,7-7-91 15,-6 0-118-15,-4-9-395 16</inkml:trace>
  <inkml:trace contextRef="#ctx0" brushRef="#br0" timeOffset="52058.25">15749 15359 732 0,'0'0'254'0,"0"0"-57"16,0 0 53-16,0 0-130 15,-91-41-14-15,60 41-24 0,0 0-30 16,7 8-6-16,1 10-12 16,8 4-10-16,3 4 1 15,12 4-18-15,0 2 5 16,2-3-12-16,23 0 0 16,4-5-17-16,8-6-15 15,-2-8-21-15,7-8-20 16,-9-2-32-16,-2-7 11 15,-9-16-19-15,-5-6-9 16,-11-3 33-16,-6-3 29 16,0 2 29-16,-6 1 31 15,-11 7 23-15,5 5 97 0,6 8 47 16,0 6-48 0,1 4 6-16,5 2-3 0,-2 0-14 15,-2 9-22-15,4 9-61 16,0 6-25-16,0 4 0 15,6 6 0-15,17 1 0 16,6 0-25-16,4-10-36 16,6-14-100-16,1-11-142 15,-5 0-205-15</inkml:trace>
  <inkml:trace contextRef="#ctx0" brushRef="#br0" timeOffset="52441.6">16076 15330 1082 0,'0'0'422'0,"0"0"-250"0,0 0 59 16,0 0-185-16,0 0 4 15,0 0-33-15,4 88-8 16,-2-61-8-16,2 1 0 16,-2 0-1-16,5-6-13 15,3-6-14-15,-4-6-11 16,-4-7-29-16,-2-3-19 15,4 0-69-15,-2-12-64 16,3-12 83-16,1-5 60 16,0-9 13-16,10-2 49 0,-3 3 14 15,-1 1 2-15,1 9 15 16,-1 4 66-16,-4 9 30 16,3 7-3-16,-5 4-18 15,0 3 11-15,4 0 42 16,-1 17-100-16,9 8-31 15,5 7-6-15,2 7 4 16,10 1-6-16,-2-1-6 16,8-9-1-16,-3-7-45 15,3-11-100-15,-6-12-188 16,-8 0-405-16</inkml:trace>
  <inkml:trace contextRef="#ctx0" brushRef="#br0" timeOffset="52711.85">16518 15042 871 0,'0'0'510'0,"0"0"-316"16,0 0 90-16,0 0-176 15,0 0-36-15,-6 76-64 16,6-32-8-16,10 6 0 15,9 0 0-15,6 1 0 16,6-2 0-16,10 0 0 16,3-9 0-16,-7-7 0 15,-6-10 0-15,-2-11 0 0,-4-11-79 16,-1-1-145-16,-5-4-163 16,-2-11-288-16</inkml:trace>
  <inkml:trace contextRef="#ctx0" brushRef="#br0" timeOffset="52823.95">16808 15300 1180 0,'0'0'152'15,"-89"-11"6"-15,39 8-104 16,-6 3-54-16,-1 9-251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57CD-5369-4343-BC28-37ED9984CDAF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D6FE-89AA-4D6B-9824-E3E5833D4A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4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8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FA7-89DC-12B9-5171-86D1AF64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47A2-CF5B-A655-9F3C-A4F4B7A9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F610-D404-8652-2420-711F5BD1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AB86-642F-031D-CC90-89BE0C90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ECB8-D329-BE5C-1A9E-2119FCF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6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7F41-C4B6-C7EA-56AE-D308EEF0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8CF6-DBF7-A80A-35E8-8B4C78CE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4E8D-AB74-8A09-CEDA-E80645BA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CBF6-5CE8-1144-8D81-E2AA871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737F-9C10-2FE9-93BD-B573A324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7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3CD84-A453-8A6D-76E4-E30BEF353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3D55-6C1B-0009-81BE-734F5B3A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F65D-0FDA-DC70-AA50-585F0617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77257-6CB6-18E6-01D0-FE5045D2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DF38-44A5-2342-464B-3123E4B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10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9E82-E10A-422C-680E-30857D46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1C45-E640-5A74-9B34-30927D48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3D19-F68B-F044-4F53-F5D4B7F1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7B27-CBA4-3845-95DA-B8AEC439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6CDD-8379-979A-3E56-8BE4CFE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46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1499-9B5A-9DE0-B938-5A0C6784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D2A2-57F6-8A51-B001-8644F670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DC47-D573-568E-7C34-489D8724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F6CC-5E6F-CD14-B7C8-F7BF4859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5B4B-EF96-88AB-F9DB-CDCB6CC5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8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625-1F45-9824-6556-559740C7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622C-4D21-FB56-7CFC-E48C511C7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8AF3-870B-AAC1-03EB-FBC180A7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0E9A-B597-EE8D-5BA4-A99177C4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9C9A-416C-9182-988D-9A20DE4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1FA1-70D6-8B38-C6E8-8F5459C2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98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7F6-15F7-FE27-D540-F22BA278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4568-3AC1-DA4B-64A8-91BD13B4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50F98-7FF3-9608-B35F-C9D8BEFB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6392-6177-E1D7-DDAD-FD9D7C2D9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1A585-D768-925D-7640-519CF1E9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F49AF-06BB-C67D-90E9-07A1D37F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271A-E11F-1ECB-351E-2D4F521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14D4-D289-D509-59B2-6AC9DC12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4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C25C-C458-581A-9D0D-412E7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0F0D-38AC-3F7A-8381-D3DF563D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67808-2DB9-954A-611B-24535880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0E40E-7BBA-EF72-1DBC-5BC919DC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68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2E27A-936B-0405-FC83-0ED38030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8975-182B-3B34-9459-7C286F4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C11C-AA6B-628B-BAA1-8F2C4EFA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6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3F5-CF44-C626-2E2D-D1711A22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0CAD-3E9E-B527-ED2B-763A9DCF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91380-70B0-9F38-BD37-E80AF36D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DA6D-6386-3EAF-6C5F-80E5882D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6CFD-80DE-5D84-1F34-3563FD9C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8D78-6BD3-0E2F-77D7-82AC54F7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7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A0D-5FD5-1F79-A4D6-0F21A7AC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F7375-86C6-2EE5-637F-F582E5CEF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C99C-98E3-9E22-DDF3-65652D2E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B1C3E-2C21-348C-57D6-142DA716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472B-E9EA-3AA6-261D-8D28DC0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A1A9-CE0D-6E23-8D78-6BFBAC0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4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DDD60-314E-8B7F-6C5F-01C7756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F3952-5D6D-6E8C-59A9-DA71FADF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C3FB-2A70-15B7-8305-00C2BA7E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51E4-326C-4078-BF5C-99AEAE4549A3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6C97-EA3D-C72F-CFBC-226322AA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ACE5-DD26-98B7-F584-9AF2A828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56A8-FF07-4B14-970C-8572BA5C4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4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4.png"/><Relationship Id="rId18" Type="http://schemas.openxmlformats.org/officeDocument/2006/relationships/hyperlink" Target="https://creativecommons.org/licenses/by-sa/4.0/" TargetMode="Externa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12" Type="http://schemas.openxmlformats.org/officeDocument/2006/relationships/customXml" Target="../ink/ink2.xml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customXml" Target="../ink/ink4.xm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3.png"/><Relationship Id="rId5" Type="http://schemas.microsoft.com/office/2007/relationships/media" Target="../media/media3.wav"/><Relationship Id="rId15" Type="http://schemas.openxmlformats.org/officeDocument/2006/relationships/image" Target="../media/image5.png"/><Relationship Id="rId10" Type="http://schemas.openxmlformats.org/officeDocument/2006/relationships/customXml" Target="../ink/ink1.xml"/><Relationship Id="rId19" Type="http://schemas.openxmlformats.org/officeDocument/2006/relationships/image" Target="../media/image2.png"/><Relationship Id="rId4" Type="http://schemas.openxmlformats.org/officeDocument/2006/relationships/audio" Target="../media/media2.wav"/><Relationship Id="rId9" Type="http://schemas.openxmlformats.org/officeDocument/2006/relationships/image" Target="../media/image1.png"/><Relationship Id="rId1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microsoft.com/office/2007/relationships/media" Target="../media/media10.wav"/><Relationship Id="rId18" Type="http://schemas.openxmlformats.org/officeDocument/2006/relationships/audio" Target="../media/media12.wav"/><Relationship Id="rId26" Type="http://schemas.openxmlformats.org/officeDocument/2006/relationships/audio" Target="../media/media16.wav"/><Relationship Id="rId3" Type="http://schemas.microsoft.com/office/2007/relationships/media" Target="../media/media5.wav"/><Relationship Id="rId21" Type="http://schemas.microsoft.com/office/2007/relationships/media" Target="../media/media14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microsoft.com/office/2007/relationships/media" Target="../media/media12.wav"/><Relationship Id="rId25" Type="http://schemas.microsoft.com/office/2007/relationships/media" Target="../media/media16.wav"/><Relationship Id="rId2" Type="http://schemas.openxmlformats.org/officeDocument/2006/relationships/audio" Target="../media/media4.wav"/><Relationship Id="rId16" Type="http://schemas.openxmlformats.org/officeDocument/2006/relationships/audio" Target="../media/media11.wav"/><Relationship Id="rId20" Type="http://schemas.openxmlformats.org/officeDocument/2006/relationships/audio" Target="../media/media13.wav"/><Relationship Id="rId29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microsoft.com/office/2007/relationships/media" Target="../media/media9.wav"/><Relationship Id="rId24" Type="http://schemas.openxmlformats.org/officeDocument/2006/relationships/audio" Target="../media/media15.wav"/><Relationship Id="rId5" Type="http://schemas.microsoft.com/office/2007/relationships/media" Target="../media/media6.wav"/><Relationship Id="rId15" Type="http://schemas.microsoft.com/office/2007/relationships/media" Target="../media/media11.wav"/><Relationship Id="rId23" Type="http://schemas.microsoft.com/office/2007/relationships/media" Target="../media/media15.wav"/><Relationship Id="rId28" Type="http://schemas.openxmlformats.org/officeDocument/2006/relationships/image" Target="../media/image1.png"/><Relationship Id="rId10" Type="http://schemas.openxmlformats.org/officeDocument/2006/relationships/audio" Target="../media/media8.wav"/><Relationship Id="rId19" Type="http://schemas.microsoft.com/office/2007/relationships/media" Target="../media/media13.wav"/><Relationship Id="rId4" Type="http://schemas.openxmlformats.org/officeDocument/2006/relationships/audio" Target="../media/media5.wav"/><Relationship Id="rId9" Type="http://schemas.microsoft.com/office/2007/relationships/media" Target="../media/media8.wav"/><Relationship Id="rId14" Type="http://schemas.openxmlformats.org/officeDocument/2006/relationships/audio" Target="../media/media10.wav"/><Relationship Id="rId22" Type="http://schemas.openxmlformats.org/officeDocument/2006/relationships/audio" Target="../media/media14.wav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microsoft.com/office/2007/relationships/media" Target="../media/media10.wav"/><Relationship Id="rId18" Type="http://schemas.openxmlformats.org/officeDocument/2006/relationships/audio" Target="../media/media12.wav"/><Relationship Id="rId26" Type="http://schemas.openxmlformats.org/officeDocument/2006/relationships/audio" Target="../media/media16.wav"/><Relationship Id="rId3" Type="http://schemas.microsoft.com/office/2007/relationships/media" Target="../media/media5.wav"/><Relationship Id="rId21" Type="http://schemas.microsoft.com/office/2007/relationships/media" Target="../media/media14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microsoft.com/office/2007/relationships/media" Target="../media/media12.wav"/><Relationship Id="rId25" Type="http://schemas.microsoft.com/office/2007/relationships/media" Target="../media/media16.wav"/><Relationship Id="rId2" Type="http://schemas.openxmlformats.org/officeDocument/2006/relationships/audio" Target="../media/media4.wav"/><Relationship Id="rId16" Type="http://schemas.openxmlformats.org/officeDocument/2006/relationships/audio" Target="../media/media11.wav"/><Relationship Id="rId20" Type="http://schemas.openxmlformats.org/officeDocument/2006/relationships/audio" Target="../media/media13.wav"/><Relationship Id="rId29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microsoft.com/office/2007/relationships/media" Target="../media/media9.wav"/><Relationship Id="rId24" Type="http://schemas.openxmlformats.org/officeDocument/2006/relationships/audio" Target="../media/media15.wav"/><Relationship Id="rId5" Type="http://schemas.microsoft.com/office/2007/relationships/media" Target="../media/media6.wav"/><Relationship Id="rId15" Type="http://schemas.microsoft.com/office/2007/relationships/media" Target="../media/media11.wav"/><Relationship Id="rId23" Type="http://schemas.microsoft.com/office/2007/relationships/media" Target="../media/media15.wav"/><Relationship Id="rId28" Type="http://schemas.openxmlformats.org/officeDocument/2006/relationships/image" Target="../media/image1.png"/><Relationship Id="rId10" Type="http://schemas.openxmlformats.org/officeDocument/2006/relationships/audio" Target="../media/media8.wav"/><Relationship Id="rId19" Type="http://schemas.microsoft.com/office/2007/relationships/media" Target="../media/media13.wav"/><Relationship Id="rId4" Type="http://schemas.openxmlformats.org/officeDocument/2006/relationships/audio" Target="../media/media5.wav"/><Relationship Id="rId9" Type="http://schemas.microsoft.com/office/2007/relationships/media" Target="../media/media8.wav"/><Relationship Id="rId14" Type="http://schemas.openxmlformats.org/officeDocument/2006/relationships/audio" Target="../media/media10.wav"/><Relationship Id="rId22" Type="http://schemas.openxmlformats.org/officeDocument/2006/relationships/audio" Target="../media/media14.wav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DB8E9DC-6EEF-4E54-A1C2-0EFA710E5705}"/>
              </a:ext>
            </a:extLst>
          </p:cNvPr>
          <p:cNvGraphicFramePr>
            <a:graphicFrameLocks noGrp="1"/>
          </p:cNvGraphicFramePr>
          <p:nvPr/>
        </p:nvGraphicFramePr>
        <p:xfrm>
          <a:off x="2679700" y="2427815"/>
          <a:ext cx="6580185" cy="3614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6037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3903663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1360485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r>
                        <a:rPr lang="en-IE" sz="3000" dirty="0"/>
                        <a:t>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0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102187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</a:tbl>
          </a:graphicData>
        </a:graphic>
      </p:graphicFrame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Double Articulations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4E4C7C-126F-4111-B1FB-11EDB698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93357"/>
            <a:ext cx="11377188" cy="5383606"/>
          </a:xfrm>
        </p:spPr>
        <p:txBody>
          <a:bodyPr>
            <a:normAutofit/>
          </a:bodyPr>
          <a:lstStyle/>
          <a:p>
            <a:r>
              <a:rPr lang="en-IE" sz="2400" dirty="0"/>
              <a:t>The following are examples double articulations which include</a:t>
            </a:r>
            <a:br>
              <a:rPr lang="en-IE" sz="2400" dirty="0"/>
            </a:br>
            <a:r>
              <a:rPr lang="en-IE" sz="2400" dirty="0"/>
              <a:t>bilabial articulations.</a:t>
            </a:r>
          </a:p>
          <a:p>
            <a:r>
              <a:rPr lang="en-IE" sz="2400" dirty="0"/>
              <a:t>Listen, Identify and describe each of them.</a:t>
            </a:r>
          </a:p>
          <a:p>
            <a:r>
              <a:rPr lang="en-IE" sz="2400" dirty="0"/>
              <a:t>Click / use the forward key to see the answers.</a:t>
            </a:r>
          </a:p>
        </p:txBody>
      </p:sp>
      <p:pic>
        <p:nvPicPr>
          <p:cNvPr id="2" name="iwi">
            <a:hlinkClick r:id="" action="ppaction://media"/>
            <a:extLst>
              <a:ext uri="{FF2B5EF4-FFF2-40B4-BE49-F238E27FC236}">
                <a16:creationId xmlns:a16="http://schemas.microsoft.com/office/drawing/2014/main" id="{DE325A42-A7B4-4EC2-9FF1-A13F36C06C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51175" y="3180360"/>
            <a:ext cx="609600" cy="609600"/>
          </a:xfrm>
          <a:prstGeom prst="rect">
            <a:avLst/>
          </a:prstGeom>
        </p:spPr>
      </p:pic>
      <p:pic>
        <p:nvPicPr>
          <p:cNvPr id="3" name="iɥi">
            <a:hlinkClick r:id="" action="ppaction://media"/>
            <a:extLst>
              <a:ext uri="{FF2B5EF4-FFF2-40B4-BE49-F238E27FC236}">
                <a16:creationId xmlns:a16="http://schemas.microsoft.com/office/drawing/2014/main" id="{365BD6E8-E6D3-43A6-B06D-1E32B6B601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01965" y="4190918"/>
            <a:ext cx="609600" cy="609600"/>
          </a:xfrm>
          <a:prstGeom prst="rect">
            <a:avLst/>
          </a:prstGeom>
        </p:spPr>
      </p:pic>
      <p:pic>
        <p:nvPicPr>
          <p:cNvPr id="4" name="iʍi">
            <a:hlinkClick r:id="" action="ppaction://media"/>
            <a:extLst>
              <a:ext uri="{FF2B5EF4-FFF2-40B4-BE49-F238E27FC236}">
                <a16:creationId xmlns:a16="http://schemas.microsoft.com/office/drawing/2014/main" id="{375D277B-92F3-4C9B-9106-54E9A1FABF9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01965" y="5119618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01CA3-4CA7-4A22-A2A6-992A1A71825B}"/>
                  </a:ext>
                </a:extLst>
              </p14:cNvPr>
              <p14:cNvContentPartPr/>
              <p14:nvPr/>
            </p14:nvContentPartPr>
            <p14:xfrm>
              <a:off x="7989960" y="3306300"/>
              <a:ext cx="1137960" cy="35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01CA3-4CA7-4A22-A2A6-992A1A7182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600" y="3296934"/>
                <a:ext cx="1156680" cy="37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8B108-3322-4C07-B860-565F04341A85}"/>
                  </a:ext>
                </a:extLst>
              </p14:cNvPr>
              <p14:cNvContentPartPr/>
              <p14:nvPr/>
            </p14:nvContentPartPr>
            <p14:xfrm>
              <a:off x="8153400" y="4361859"/>
              <a:ext cx="974520" cy="30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8B108-3322-4C07-B860-565F04341A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4040" y="4352499"/>
                <a:ext cx="993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F599C0-C9D4-430F-87EE-323CAD3C7E49}"/>
                  </a:ext>
                </a:extLst>
              </p14:cNvPr>
              <p14:cNvContentPartPr/>
              <p14:nvPr/>
            </p14:nvContentPartPr>
            <p14:xfrm>
              <a:off x="8100197" y="5298090"/>
              <a:ext cx="960480" cy="22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F599C0-C9D4-430F-87EE-323CAD3C7E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0837" y="5288730"/>
                <a:ext cx="979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D1E065-A20D-4B83-AA89-5BE1979276C6}"/>
                  </a:ext>
                </a:extLst>
              </p14:cNvPr>
              <p14:cNvContentPartPr/>
              <p14:nvPr/>
            </p14:nvContentPartPr>
            <p14:xfrm>
              <a:off x="4192560" y="3174480"/>
              <a:ext cx="3497400" cy="251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D1E065-A20D-4B83-AA89-5BE197927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3200" y="3165120"/>
                <a:ext cx="3516120" cy="2530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2">
            <a:extLst>
              <a:ext uri="{FF2B5EF4-FFF2-40B4-BE49-F238E27FC236}">
                <a16:creationId xmlns:a16="http://schemas.microsoft.com/office/drawing/2014/main" id="{2F938C6C-E0D6-67DF-9775-4679B1A50FB4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2" name="Picture 11">
            <a:hlinkClick r:id="rId18"/>
            <a:extLst>
              <a:ext uri="{FF2B5EF4-FFF2-40B4-BE49-F238E27FC236}">
                <a16:creationId xmlns:a16="http://schemas.microsoft.com/office/drawing/2014/main" id="{2B7F78FC-5B7C-48A1-8ABD-6C53709887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9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9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9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Secondary Articulations / Places of Articulation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34365"/>
            <a:ext cx="11377188" cy="5383606"/>
          </a:xfrm>
        </p:spPr>
        <p:txBody>
          <a:bodyPr>
            <a:normAutofit/>
          </a:bodyPr>
          <a:lstStyle/>
          <a:p>
            <a:r>
              <a:rPr lang="en-IE" sz="2000" dirty="0"/>
              <a:t>Each word or phrase is realised differently.</a:t>
            </a:r>
          </a:p>
          <a:p>
            <a:r>
              <a:rPr lang="en-IE" sz="2000" dirty="0"/>
              <a:t>Describe the differences in realisation and transcribe each word using appropriate symbols and diacritics.</a:t>
            </a:r>
          </a:p>
          <a:p>
            <a:r>
              <a:rPr lang="en-IE" sz="2000" dirty="0"/>
              <a:t>Click on the box to reveal the suggested answer. (All answers on the next slide.)</a:t>
            </a:r>
          </a:p>
        </p:txBody>
      </p:sp>
      <p:graphicFrame>
        <p:nvGraphicFramePr>
          <p:cNvPr id="228" name="Table 5">
            <a:extLst>
              <a:ext uri="{FF2B5EF4-FFF2-40B4-BE49-F238E27FC236}">
                <a16:creationId xmlns:a16="http://schemas.microsoft.com/office/drawing/2014/main" id="{63C37430-C16E-4C88-B297-DDA32695A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25558"/>
              </p:ext>
            </p:extLst>
          </p:nvPr>
        </p:nvGraphicFramePr>
        <p:xfrm>
          <a:off x="468747" y="1905563"/>
          <a:ext cx="11093600" cy="45775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314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7604511">
                  <a:extLst>
                    <a:ext uri="{9D8B030D-6E8A-4147-A177-3AD203B41FA5}">
                      <a16:colId xmlns:a16="http://schemas.microsoft.com/office/drawing/2014/main" val="3188382667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Audio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Comments / Transcription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1.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&lt;real&gt;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ɹiɫ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ɹil</a:t>
                      </a:r>
                      <a:r>
                        <a:rPr lang="en-IE" sz="2000" dirty="0"/>
                        <a:t>] – dark vs light L; i.e., velarised vs non-velarised lateral approximant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&lt;Anna&gt;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[ana] vs [</a:t>
                      </a:r>
                      <a:r>
                        <a:rPr lang="en-IE" sz="2000" dirty="0" err="1"/>
                        <a:t>an̪a</a:t>
                      </a:r>
                      <a:r>
                        <a:rPr lang="en-IE" sz="2000" dirty="0"/>
                        <a:t>] – voiced alveolar vs dental nasal (ignoring durational differences)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3.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&lt;then&gt;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d̪ɛn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ðɛn</a:t>
                      </a:r>
                      <a:r>
                        <a:rPr lang="en-IE" sz="2000" dirty="0"/>
                        <a:t>] – voiced dental plosive vs voiced alveolar fricative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&lt;take&gt;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tʰeɪkʰ</a:t>
                      </a:r>
                      <a:r>
                        <a:rPr lang="en-IE" sz="2000" dirty="0"/>
                        <a:t>]– aspirated voiceless velar plosive; [</a:t>
                      </a:r>
                      <a:r>
                        <a:rPr lang="en-IE" sz="2000" dirty="0" err="1"/>
                        <a:t>tʰeɪk</a:t>
                      </a:r>
                      <a:r>
                        <a:rPr lang="en-IE" sz="2000" baseline="30000" dirty="0" err="1"/>
                        <a:t>x</a:t>
                      </a:r>
                      <a:r>
                        <a:rPr lang="en-IE" sz="2000" dirty="0"/>
                        <a:t>] or [</a:t>
                      </a:r>
                      <a:r>
                        <a:rPr lang="en-IE" sz="2000" dirty="0" err="1"/>
                        <a:t>tʰeɪk͜x</a:t>
                      </a:r>
                      <a:r>
                        <a:rPr lang="en-IE" sz="2000" dirty="0"/>
                        <a:t>] — affricated voiceless velar plosive; [</a:t>
                      </a:r>
                      <a:r>
                        <a:rPr lang="en-IE" sz="2000" dirty="0" err="1"/>
                        <a:t>tʰeɪx</a:t>
                      </a:r>
                      <a:r>
                        <a:rPr lang="en-IE" sz="2000" dirty="0"/>
                        <a:t>] — voiceless velar fricative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769170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5.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&lt;tie&gt;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p͜tʰaɪ</a:t>
                      </a:r>
                      <a:r>
                        <a:rPr lang="en-IE" sz="2000" dirty="0"/>
                        <a:t>][</a:t>
                      </a:r>
                      <a:r>
                        <a:rPr lang="en-IE" sz="2000" dirty="0" err="1"/>
                        <a:t>t̪ʰaɪ</a:t>
                      </a:r>
                      <a:r>
                        <a:rPr lang="en-IE" sz="2000" dirty="0"/>
                        <a:t>] – doubly articulated voiceless alveolar plosive; voiceless dental plosive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6067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6.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&lt;to be or not to be&gt;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[t̼] (voiceless labiolingual plosives)</a:t>
                      </a:r>
                    </a:p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  [t] (voiceless alveolar plosives)</a:t>
                      </a:r>
                      <a:endParaRPr lang="en-IE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85405"/>
                  </a:ext>
                </a:extLst>
              </a:tr>
            </a:tbl>
          </a:graphicData>
        </a:graphic>
      </p:graphicFrame>
      <p:pic>
        <p:nvPicPr>
          <p:cNvPr id="503" name="anna_1">
            <a:hlinkClick r:id="" action="ppaction://media"/>
            <a:extLst>
              <a:ext uri="{FF2B5EF4-FFF2-40B4-BE49-F238E27FC236}">
                <a16:creationId xmlns:a16="http://schemas.microsoft.com/office/drawing/2014/main" id="{7C4DB1E2-156D-4E00-9BD0-7138BBC869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097661"/>
            <a:ext cx="416740" cy="416740"/>
          </a:xfrm>
          <a:prstGeom prst="rect">
            <a:avLst/>
          </a:prstGeom>
        </p:spPr>
      </p:pic>
      <p:pic>
        <p:nvPicPr>
          <p:cNvPr id="504" name="anna_2">
            <a:hlinkClick r:id="" action="ppaction://media"/>
            <a:extLst>
              <a:ext uri="{FF2B5EF4-FFF2-40B4-BE49-F238E27FC236}">
                <a16:creationId xmlns:a16="http://schemas.microsoft.com/office/drawing/2014/main" id="{BA91C794-460B-4D60-B961-A1F3140577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88436" y="3125340"/>
            <a:ext cx="416740" cy="416740"/>
          </a:xfrm>
          <a:prstGeom prst="rect">
            <a:avLst/>
          </a:prstGeom>
        </p:spPr>
      </p:pic>
      <p:pic>
        <p:nvPicPr>
          <p:cNvPr id="505" name="real_1">
            <a:hlinkClick r:id="" action="ppaction://media"/>
            <a:extLst>
              <a:ext uri="{FF2B5EF4-FFF2-40B4-BE49-F238E27FC236}">
                <a16:creationId xmlns:a16="http://schemas.microsoft.com/office/drawing/2014/main" id="{BC1EF13F-2955-48A4-B688-E238F65660E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48310" y="2460435"/>
            <a:ext cx="416740" cy="416740"/>
          </a:xfrm>
          <a:prstGeom prst="rect">
            <a:avLst/>
          </a:prstGeom>
        </p:spPr>
      </p:pic>
      <p:pic>
        <p:nvPicPr>
          <p:cNvPr id="506" name="real_2">
            <a:hlinkClick r:id="" action="ppaction://media"/>
            <a:extLst>
              <a:ext uri="{FF2B5EF4-FFF2-40B4-BE49-F238E27FC236}">
                <a16:creationId xmlns:a16="http://schemas.microsoft.com/office/drawing/2014/main" id="{BEF87C4E-E704-4066-A1A1-054B7ED05F3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69510" y="2453459"/>
            <a:ext cx="416740" cy="416740"/>
          </a:xfrm>
          <a:prstGeom prst="rect">
            <a:avLst/>
          </a:prstGeom>
        </p:spPr>
      </p:pic>
      <p:pic>
        <p:nvPicPr>
          <p:cNvPr id="507" name="then_1">
            <a:hlinkClick r:id="" action="ppaction://media"/>
            <a:extLst>
              <a:ext uri="{FF2B5EF4-FFF2-40B4-BE49-F238E27FC236}">
                <a16:creationId xmlns:a16="http://schemas.microsoft.com/office/drawing/2014/main" id="{4D505E40-071D-4FCA-9F8B-92B4035A709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782685"/>
            <a:ext cx="416740" cy="416740"/>
          </a:xfrm>
          <a:prstGeom prst="rect">
            <a:avLst/>
          </a:prstGeom>
        </p:spPr>
      </p:pic>
      <p:pic>
        <p:nvPicPr>
          <p:cNvPr id="508" name="then_2">
            <a:hlinkClick r:id="" action="ppaction://media"/>
            <a:extLst>
              <a:ext uri="{FF2B5EF4-FFF2-40B4-BE49-F238E27FC236}">
                <a16:creationId xmlns:a16="http://schemas.microsoft.com/office/drawing/2014/main" id="{475DC4EB-1B42-458A-A17A-159B0D9E68E8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3761672"/>
            <a:ext cx="416740" cy="416740"/>
          </a:xfrm>
          <a:prstGeom prst="rect">
            <a:avLst/>
          </a:prstGeom>
        </p:spPr>
      </p:pic>
      <p:pic>
        <p:nvPicPr>
          <p:cNvPr id="509" name="take_1">
            <a:hlinkClick r:id="" action="ppaction://media"/>
            <a:extLst>
              <a:ext uri="{FF2B5EF4-FFF2-40B4-BE49-F238E27FC236}">
                <a16:creationId xmlns:a16="http://schemas.microsoft.com/office/drawing/2014/main" id="{69E81D8F-0B7C-46B1-B782-B080E3BC4C1A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06619" y="4478775"/>
            <a:ext cx="416740" cy="416740"/>
          </a:xfrm>
          <a:prstGeom prst="rect">
            <a:avLst/>
          </a:prstGeom>
        </p:spPr>
      </p:pic>
      <p:pic>
        <p:nvPicPr>
          <p:cNvPr id="510" name="take_2">
            <a:hlinkClick r:id="" action="ppaction://media"/>
            <a:extLst>
              <a:ext uri="{FF2B5EF4-FFF2-40B4-BE49-F238E27FC236}">
                <a16:creationId xmlns:a16="http://schemas.microsoft.com/office/drawing/2014/main" id="{7CFB357E-C96D-4816-8914-715F1E168E6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08915" y="4493707"/>
            <a:ext cx="416740" cy="416740"/>
          </a:xfrm>
          <a:prstGeom prst="rect">
            <a:avLst/>
          </a:prstGeom>
        </p:spPr>
      </p:pic>
      <p:pic>
        <p:nvPicPr>
          <p:cNvPr id="511" name="take_3">
            <a:hlinkClick r:id="" action="ppaction://media"/>
            <a:extLst>
              <a:ext uri="{FF2B5EF4-FFF2-40B4-BE49-F238E27FC236}">
                <a16:creationId xmlns:a16="http://schemas.microsoft.com/office/drawing/2014/main" id="{4D304246-F9AF-4019-ADA3-6183E4298578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05176" y="4470863"/>
            <a:ext cx="416740" cy="416740"/>
          </a:xfrm>
          <a:prstGeom prst="rect">
            <a:avLst/>
          </a:prstGeom>
        </p:spPr>
      </p:pic>
      <p:pic>
        <p:nvPicPr>
          <p:cNvPr id="224" name="tie_1">
            <a:hlinkClick r:id="" action="ppaction://media"/>
            <a:extLst>
              <a:ext uri="{FF2B5EF4-FFF2-40B4-BE49-F238E27FC236}">
                <a16:creationId xmlns:a16="http://schemas.microsoft.com/office/drawing/2014/main" id="{441F757A-3178-4F26-BCD4-F2E10343CEE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204276"/>
            <a:ext cx="416740" cy="416740"/>
          </a:xfrm>
          <a:prstGeom prst="rect">
            <a:avLst/>
          </a:prstGeom>
        </p:spPr>
      </p:pic>
      <p:pic>
        <p:nvPicPr>
          <p:cNvPr id="225" name="tie_2">
            <a:hlinkClick r:id="" action="ppaction://media"/>
            <a:extLst>
              <a:ext uri="{FF2B5EF4-FFF2-40B4-BE49-F238E27FC236}">
                <a16:creationId xmlns:a16="http://schemas.microsoft.com/office/drawing/2014/main" id="{C770204D-FDAE-4CDA-8A50-CD9E1F3F40A1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5211317"/>
            <a:ext cx="416740" cy="416740"/>
          </a:xfrm>
          <a:prstGeom prst="rect">
            <a:avLst/>
          </a:prstGeom>
        </p:spPr>
      </p:pic>
      <p:pic>
        <p:nvPicPr>
          <p:cNvPr id="226" name="to_be_1">
            <a:hlinkClick r:id="" action="ppaction://media"/>
            <a:extLst>
              <a:ext uri="{FF2B5EF4-FFF2-40B4-BE49-F238E27FC236}">
                <a16:creationId xmlns:a16="http://schemas.microsoft.com/office/drawing/2014/main" id="{D3D47581-1906-46F8-8C8E-F2D2C1D0F78D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780478"/>
            <a:ext cx="416740" cy="416740"/>
          </a:xfrm>
          <a:prstGeom prst="rect">
            <a:avLst/>
          </a:prstGeom>
        </p:spPr>
      </p:pic>
      <p:pic>
        <p:nvPicPr>
          <p:cNvPr id="227" name="to_be_2">
            <a:hlinkClick r:id="" action="ppaction://media"/>
            <a:extLst>
              <a:ext uri="{FF2B5EF4-FFF2-40B4-BE49-F238E27FC236}">
                <a16:creationId xmlns:a16="http://schemas.microsoft.com/office/drawing/2014/main" id="{CB92E252-372A-4143-9CD4-1FECB8B9798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15718" y="5785547"/>
            <a:ext cx="416740" cy="416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816004-A2A3-207C-B62D-1FFFC98CBEE7}"/>
              </a:ext>
            </a:extLst>
          </p:cNvPr>
          <p:cNvSpPr/>
          <p:nvPr/>
        </p:nvSpPr>
        <p:spPr>
          <a:xfrm>
            <a:off x="4031226" y="2457229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6A54B-2016-3A06-E6B9-9B7165CEA3CB}"/>
              </a:ext>
            </a:extLst>
          </p:cNvPr>
          <p:cNvSpPr/>
          <p:nvPr/>
        </p:nvSpPr>
        <p:spPr>
          <a:xfrm>
            <a:off x="4010005" y="3809911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75EB5-421F-F46A-DD7D-DBF61A95BEEE}"/>
              </a:ext>
            </a:extLst>
          </p:cNvPr>
          <p:cNvSpPr/>
          <p:nvPr/>
        </p:nvSpPr>
        <p:spPr>
          <a:xfrm>
            <a:off x="4034586" y="5152015"/>
            <a:ext cx="7216877" cy="57027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35784-C75E-DD43-D622-FC15AEE5C3BD}"/>
              </a:ext>
            </a:extLst>
          </p:cNvPr>
          <p:cNvSpPr/>
          <p:nvPr/>
        </p:nvSpPr>
        <p:spPr>
          <a:xfrm>
            <a:off x="4029669" y="3141318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AD6E4-DC10-699E-CA60-DA1C1CFBC1EF}"/>
              </a:ext>
            </a:extLst>
          </p:cNvPr>
          <p:cNvSpPr/>
          <p:nvPr/>
        </p:nvSpPr>
        <p:spPr>
          <a:xfrm>
            <a:off x="4034585" y="4453925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2E87A-3032-A8C7-BD32-05EF57084BAC}"/>
              </a:ext>
            </a:extLst>
          </p:cNvPr>
          <p:cNvSpPr/>
          <p:nvPr/>
        </p:nvSpPr>
        <p:spPr>
          <a:xfrm>
            <a:off x="4024753" y="5869769"/>
            <a:ext cx="7216877" cy="57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54BA87-19B2-B5C7-ED51-B6FD234D208E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0" name="Picture 9">
            <a:hlinkClick r:id="rId29"/>
            <a:extLst>
              <a:ext uri="{FF2B5EF4-FFF2-40B4-BE49-F238E27FC236}">
                <a16:creationId xmlns:a16="http://schemas.microsoft.com/office/drawing/2014/main" id="{1476E937-F097-BCBC-40F9-45D0AF62212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3690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5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6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7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8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9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0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1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7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838" fill="hold"/>
                                        <p:tgtEl>
                                          <p:spTgt spid="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8" fill="hold"/>
                                        <p:tgtEl>
                                          <p:spTgt spid="5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318" fill="hold"/>
                                        <p:tgtEl>
                                          <p:spTgt spid="5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417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961" fill="hold"/>
                                        <p:tgtEl>
                                          <p:spTgt spid="5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084" fill="hold"/>
                                        <p:tgtEl>
                                          <p:spTgt spid="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986" fill="hold"/>
                                        <p:tgtEl>
                                          <p:spTgt spid="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998" fill="hold"/>
                                        <p:tgtEl>
                                          <p:spTgt spid="5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899" fill="hold"/>
                                        <p:tgtEl>
                                          <p:spTgt spid="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35" fill="hold"/>
                                        <p:tgtEl>
                                          <p:spTgt spid="2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33" fill="hold"/>
                                        <p:tgtEl>
                                          <p:spTgt spid="2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2822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2868" fill="hold"/>
                                        <p:tgtEl>
                                          <p:spTgt spid="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Secondary Articulations / Places of Articulation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34365"/>
            <a:ext cx="11377188" cy="5383606"/>
          </a:xfrm>
        </p:spPr>
        <p:txBody>
          <a:bodyPr>
            <a:normAutofit/>
          </a:bodyPr>
          <a:lstStyle/>
          <a:p>
            <a:r>
              <a:rPr lang="en-IE" sz="2000" dirty="0"/>
              <a:t>Each word or phrase is realised differently.</a:t>
            </a:r>
          </a:p>
          <a:p>
            <a:r>
              <a:rPr lang="en-IE" sz="2000" dirty="0"/>
              <a:t>Describe the differences in realisation and transcribe each word using appropriate symbols and diacritics.</a:t>
            </a:r>
          </a:p>
          <a:p>
            <a:r>
              <a:rPr lang="en-IE" sz="2000" dirty="0"/>
              <a:t>Click on the box to reveal the suggested answer. (All answers on the next slide.)</a:t>
            </a:r>
          </a:p>
        </p:txBody>
      </p:sp>
      <p:graphicFrame>
        <p:nvGraphicFramePr>
          <p:cNvPr id="228" name="Table 5">
            <a:extLst>
              <a:ext uri="{FF2B5EF4-FFF2-40B4-BE49-F238E27FC236}">
                <a16:creationId xmlns:a16="http://schemas.microsoft.com/office/drawing/2014/main" id="{63C37430-C16E-4C88-B297-DDA32695A105}"/>
              </a:ext>
            </a:extLst>
          </p:cNvPr>
          <p:cNvGraphicFramePr>
            <a:graphicFrameLocks noGrp="1"/>
          </p:cNvGraphicFramePr>
          <p:nvPr/>
        </p:nvGraphicFramePr>
        <p:xfrm>
          <a:off x="468747" y="1905563"/>
          <a:ext cx="11093600" cy="45775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314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7604511">
                  <a:extLst>
                    <a:ext uri="{9D8B030D-6E8A-4147-A177-3AD203B41FA5}">
                      <a16:colId xmlns:a16="http://schemas.microsoft.com/office/drawing/2014/main" val="3188382667"/>
                    </a:ext>
                  </a:extLst>
                </a:gridCol>
              </a:tblGrid>
              <a:tr h="467785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Audio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Comments / Transcription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1.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&lt;real&gt;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ɹiɫ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ɹil</a:t>
                      </a:r>
                      <a:r>
                        <a:rPr lang="en-IE" sz="2000" dirty="0"/>
                        <a:t>] – dark vs light L; i.e., velarised vs non-velarised lateral approximant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&lt;Anna&gt;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[ana] vs [</a:t>
                      </a:r>
                      <a:r>
                        <a:rPr lang="en-IE" sz="2000" dirty="0" err="1"/>
                        <a:t>an̪a</a:t>
                      </a:r>
                      <a:r>
                        <a:rPr lang="en-IE" sz="2000" dirty="0"/>
                        <a:t>] – voiced alveolar vs dental nasal (ignoring durational differences)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3.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&lt;then&gt;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d̪ɛn</a:t>
                      </a:r>
                      <a:r>
                        <a:rPr lang="en-IE" sz="2000" dirty="0"/>
                        <a:t>] vs [</a:t>
                      </a:r>
                      <a:r>
                        <a:rPr lang="en-IE" sz="2000" dirty="0" err="1"/>
                        <a:t>ðɛn</a:t>
                      </a:r>
                      <a:r>
                        <a:rPr lang="en-IE" sz="2000" dirty="0"/>
                        <a:t>] – voiced dental plosive vs voiced alveolar fricative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&lt;take&gt;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tʰeɪkʰ</a:t>
                      </a:r>
                      <a:r>
                        <a:rPr lang="en-IE" sz="2000" dirty="0"/>
                        <a:t>]– aspirated voiceless velar plosive; [</a:t>
                      </a:r>
                      <a:r>
                        <a:rPr lang="en-IE" sz="2000" dirty="0" err="1"/>
                        <a:t>tʰeɪk</a:t>
                      </a:r>
                      <a:r>
                        <a:rPr lang="en-IE" sz="2000" baseline="30000" dirty="0" err="1"/>
                        <a:t>x</a:t>
                      </a:r>
                      <a:r>
                        <a:rPr lang="en-IE" sz="2000" dirty="0"/>
                        <a:t>] or [</a:t>
                      </a:r>
                      <a:r>
                        <a:rPr lang="en-IE" sz="2000" dirty="0" err="1"/>
                        <a:t>tʰeɪk͜x</a:t>
                      </a:r>
                      <a:r>
                        <a:rPr lang="en-IE" sz="2000" dirty="0"/>
                        <a:t>] — affricated voiceless velar plosive; [</a:t>
                      </a:r>
                      <a:r>
                        <a:rPr lang="en-IE" sz="2000" dirty="0" err="1"/>
                        <a:t>tʰeɪx</a:t>
                      </a:r>
                      <a:r>
                        <a:rPr lang="en-IE" sz="2000" dirty="0"/>
                        <a:t>] — voiceless velar fricative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769170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5.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&lt;tie&gt;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[</a:t>
                      </a:r>
                      <a:r>
                        <a:rPr lang="en-IE" sz="2000" dirty="0" err="1"/>
                        <a:t>p͜tʰaɪ</a:t>
                      </a:r>
                      <a:r>
                        <a:rPr lang="en-IE" sz="2000" dirty="0"/>
                        <a:t>][</a:t>
                      </a:r>
                      <a:r>
                        <a:rPr lang="en-IE" sz="2000" dirty="0" err="1"/>
                        <a:t>t̪ʰaɪ</a:t>
                      </a:r>
                      <a:r>
                        <a:rPr lang="en-IE" sz="2000" dirty="0"/>
                        <a:t>] – doubly articulated voiceless alveolar plosive; voiceless dental plosive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60679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r>
                        <a:rPr lang="en-IE" sz="2000" dirty="0"/>
                        <a:t>6.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/>
                        <a:t>&lt;to be or not to be&gt;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 [t̼] (voiceless labiolingual plosives)</a:t>
                      </a:r>
                    </a:p>
                    <a:p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E" sz="20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I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  [t] (voiceless alveolar plosives)</a:t>
                      </a:r>
                      <a:endParaRPr lang="en-IE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85405"/>
                  </a:ext>
                </a:extLst>
              </a:tr>
            </a:tbl>
          </a:graphicData>
        </a:graphic>
      </p:graphicFrame>
      <p:pic>
        <p:nvPicPr>
          <p:cNvPr id="503" name="anna_1">
            <a:hlinkClick r:id="" action="ppaction://media"/>
            <a:extLst>
              <a:ext uri="{FF2B5EF4-FFF2-40B4-BE49-F238E27FC236}">
                <a16:creationId xmlns:a16="http://schemas.microsoft.com/office/drawing/2014/main" id="{7C4DB1E2-156D-4E00-9BD0-7138BBC869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097661"/>
            <a:ext cx="416740" cy="416740"/>
          </a:xfrm>
          <a:prstGeom prst="rect">
            <a:avLst/>
          </a:prstGeom>
        </p:spPr>
      </p:pic>
      <p:pic>
        <p:nvPicPr>
          <p:cNvPr id="504" name="anna_2">
            <a:hlinkClick r:id="" action="ppaction://media"/>
            <a:extLst>
              <a:ext uri="{FF2B5EF4-FFF2-40B4-BE49-F238E27FC236}">
                <a16:creationId xmlns:a16="http://schemas.microsoft.com/office/drawing/2014/main" id="{BA91C794-460B-4D60-B961-A1F3140577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88436" y="3125340"/>
            <a:ext cx="416740" cy="416740"/>
          </a:xfrm>
          <a:prstGeom prst="rect">
            <a:avLst/>
          </a:prstGeom>
        </p:spPr>
      </p:pic>
      <p:pic>
        <p:nvPicPr>
          <p:cNvPr id="505" name="real_1">
            <a:hlinkClick r:id="" action="ppaction://media"/>
            <a:extLst>
              <a:ext uri="{FF2B5EF4-FFF2-40B4-BE49-F238E27FC236}">
                <a16:creationId xmlns:a16="http://schemas.microsoft.com/office/drawing/2014/main" id="{BC1EF13F-2955-48A4-B688-E238F65660E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48310" y="2460435"/>
            <a:ext cx="416740" cy="416740"/>
          </a:xfrm>
          <a:prstGeom prst="rect">
            <a:avLst/>
          </a:prstGeom>
        </p:spPr>
      </p:pic>
      <p:pic>
        <p:nvPicPr>
          <p:cNvPr id="506" name="real_2">
            <a:hlinkClick r:id="" action="ppaction://media"/>
            <a:extLst>
              <a:ext uri="{FF2B5EF4-FFF2-40B4-BE49-F238E27FC236}">
                <a16:creationId xmlns:a16="http://schemas.microsoft.com/office/drawing/2014/main" id="{BEF87C4E-E704-4066-A1A1-054B7ED05F3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69510" y="2453459"/>
            <a:ext cx="416740" cy="416740"/>
          </a:xfrm>
          <a:prstGeom prst="rect">
            <a:avLst/>
          </a:prstGeom>
        </p:spPr>
      </p:pic>
      <p:pic>
        <p:nvPicPr>
          <p:cNvPr id="507" name="then_1">
            <a:hlinkClick r:id="" action="ppaction://media"/>
            <a:extLst>
              <a:ext uri="{FF2B5EF4-FFF2-40B4-BE49-F238E27FC236}">
                <a16:creationId xmlns:a16="http://schemas.microsoft.com/office/drawing/2014/main" id="{4D505E40-071D-4FCA-9F8B-92B4035A709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92175" y="3782685"/>
            <a:ext cx="416740" cy="416740"/>
          </a:xfrm>
          <a:prstGeom prst="rect">
            <a:avLst/>
          </a:prstGeom>
        </p:spPr>
      </p:pic>
      <p:pic>
        <p:nvPicPr>
          <p:cNvPr id="508" name="then_2">
            <a:hlinkClick r:id="" action="ppaction://media"/>
            <a:extLst>
              <a:ext uri="{FF2B5EF4-FFF2-40B4-BE49-F238E27FC236}">
                <a16:creationId xmlns:a16="http://schemas.microsoft.com/office/drawing/2014/main" id="{475DC4EB-1B42-458A-A17A-159B0D9E68E8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3761672"/>
            <a:ext cx="416740" cy="416740"/>
          </a:xfrm>
          <a:prstGeom prst="rect">
            <a:avLst/>
          </a:prstGeom>
        </p:spPr>
      </p:pic>
      <p:pic>
        <p:nvPicPr>
          <p:cNvPr id="509" name="take_1">
            <a:hlinkClick r:id="" action="ppaction://media"/>
            <a:extLst>
              <a:ext uri="{FF2B5EF4-FFF2-40B4-BE49-F238E27FC236}">
                <a16:creationId xmlns:a16="http://schemas.microsoft.com/office/drawing/2014/main" id="{69E81D8F-0B7C-46B1-B782-B080E3BC4C1A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06619" y="4478775"/>
            <a:ext cx="416740" cy="416740"/>
          </a:xfrm>
          <a:prstGeom prst="rect">
            <a:avLst/>
          </a:prstGeom>
        </p:spPr>
      </p:pic>
      <p:pic>
        <p:nvPicPr>
          <p:cNvPr id="510" name="take_2">
            <a:hlinkClick r:id="" action="ppaction://media"/>
            <a:extLst>
              <a:ext uri="{FF2B5EF4-FFF2-40B4-BE49-F238E27FC236}">
                <a16:creationId xmlns:a16="http://schemas.microsoft.com/office/drawing/2014/main" id="{7CFB357E-C96D-4816-8914-715F1E168E6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08915" y="4493707"/>
            <a:ext cx="416740" cy="416740"/>
          </a:xfrm>
          <a:prstGeom prst="rect">
            <a:avLst/>
          </a:prstGeom>
        </p:spPr>
      </p:pic>
      <p:pic>
        <p:nvPicPr>
          <p:cNvPr id="511" name="take_3">
            <a:hlinkClick r:id="" action="ppaction://media"/>
            <a:extLst>
              <a:ext uri="{FF2B5EF4-FFF2-40B4-BE49-F238E27FC236}">
                <a16:creationId xmlns:a16="http://schemas.microsoft.com/office/drawing/2014/main" id="{4D304246-F9AF-4019-ADA3-6183E4298578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05176" y="4470863"/>
            <a:ext cx="416740" cy="416740"/>
          </a:xfrm>
          <a:prstGeom prst="rect">
            <a:avLst/>
          </a:prstGeom>
        </p:spPr>
      </p:pic>
      <p:pic>
        <p:nvPicPr>
          <p:cNvPr id="224" name="tie_1">
            <a:hlinkClick r:id="" action="ppaction://media"/>
            <a:extLst>
              <a:ext uri="{FF2B5EF4-FFF2-40B4-BE49-F238E27FC236}">
                <a16:creationId xmlns:a16="http://schemas.microsoft.com/office/drawing/2014/main" id="{441F757A-3178-4F26-BCD4-F2E10343CEE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204276"/>
            <a:ext cx="416740" cy="416740"/>
          </a:xfrm>
          <a:prstGeom prst="rect">
            <a:avLst/>
          </a:prstGeom>
        </p:spPr>
      </p:pic>
      <p:pic>
        <p:nvPicPr>
          <p:cNvPr id="225" name="tie_2">
            <a:hlinkClick r:id="" action="ppaction://media"/>
            <a:extLst>
              <a:ext uri="{FF2B5EF4-FFF2-40B4-BE49-F238E27FC236}">
                <a16:creationId xmlns:a16="http://schemas.microsoft.com/office/drawing/2014/main" id="{C770204D-FDAE-4CDA-8A50-CD9E1F3F40A1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58996" y="5211317"/>
            <a:ext cx="416740" cy="416740"/>
          </a:xfrm>
          <a:prstGeom prst="rect">
            <a:avLst/>
          </a:prstGeom>
        </p:spPr>
      </p:pic>
      <p:pic>
        <p:nvPicPr>
          <p:cNvPr id="226" name="to_be_1">
            <a:hlinkClick r:id="" action="ppaction://media"/>
            <a:extLst>
              <a:ext uri="{FF2B5EF4-FFF2-40B4-BE49-F238E27FC236}">
                <a16:creationId xmlns:a16="http://schemas.microsoft.com/office/drawing/2014/main" id="{D3D47581-1906-46F8-8C8E-F2D2C1D0F78D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836153" y="5780478"/>
            <a:ext cx="416740" cy="416740"/>
          </a:xfrm>
          <a:prstGeom prst="rect">
            <a:avLst/>
          </a:prstGeom>
        </p:spPr>
      </p:pic>
      <p:pic>
        <p:nvPicPr>
          <p:cNvPr id="227" name="to_be_2">
            <a:hlinkClick r:id="" action="ppaction://media"/>
            <a:extLst>
              <a:ext uri="{FF2B5EF4-FFF2-40B4-BE49-F238E27FC236}">
                <a16:creationId xmlns:a16="http://schemas.microsoft.com/office/drawing/2014/main" id="{CB92E252-372A-4143-9CD4-1FECB8B9798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315718" y="5785547"/>
            <a:ext cx="416740" cy="41674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0DB799-59B9-D9C4-3BDE-4F6EAAC5F1D4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5" name="Picture 4">
            <a:hlinkClick r:id="rId29"/>
            <a:extLst>
              <a:ext uri="{FF2B5EF4-FFF2-40B4-BE49-F238E27FC236}">
                <a16:creationId xmlns:a16="http://schemas.microsoft.com/office/drawing/2014/main" id="{13B5C6F5-50D0-58C2-4D78-D74253E2C1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771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5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6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7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8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9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0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1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7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838" fill="hold"/>
                                        <p:tgtEl>
                                          <p:spTgt spid="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8" fill="hold"/>
                                        <p:tgtEl>
                                          <p:spTgt spid="5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318" fill="hold"/>
                                        <p:tgtEl>
                                          <p:spTgt spid="5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417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961" fill="hold"/>
                                        <p:tgtEl>
                                          <p:spTgt spid="5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084" fill="hold"/>
                                        <p:tgtEl>
                                          <p:spTgt spid="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986" fill="hold"/>
                                        <p:tgtEl>
                                          <p:spTgt spid="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998" fill="hold"/>
                                        <p:tgtEl>
                                          <p:spTgt spid="5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899" fill="hold"/>
                                        <p:tgtEl>
                                          <p:spTgt spid="5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35" fill="hold"/>
                                        <p:tgtEl>
                                          <p:spTgt spid="2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33" fill="hold"/>
                                        <p:tgtEl>
                                          <p:spTgt spid="2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2822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2868" fill="hold"/>
                                        <p:tgtEl>
                                          <p:spTgt spid="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533</Words>
  <Application>Microsoft Office PowerPoint</Application>
  <PresentationFormat>Widescreen</PresentationFormat>
  <Paragraphs>63</Paragraphs>
  <Slides>3</Slides>
  <Notes>1</Notes>
  <HiddenSlides>0</HiddenSlides>
  <MMClips>29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4</cp:revision>
  <dcterms:created xsi:type="dcterms:W3CDTF">2023-05-29T14:46:03Z</dcterms:created>
  <dcterms:modified xsi:type="dcterms:W3CDTF">2023-05-29T16:45:23Z</dcterms:modified>
</cp:coreProperties>
</file>