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788" r:id="rId2"/>
    <p:sldId id="838" r:id="rId3"/>
    <p:sldId id="839" r:id="rId4"/>
    <p:sldId id="840" r:id="rId5"/>
    <p:sldId id="851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wel Phonemes of English" id="{1A846444-F7EE-4131-9EF5-D5A34B60D59B}">
          <p14:sldIdLst>
            <p14:sldId id="788"/>
            <p14:sldId id="838"/>
            <p14:sldId id="839"/>
            <p14:sldId id="840"/>
            <p14:sldId id="8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A45"/>
    <a:srgbClr val="188A67"/>
    <a:srgbClr val="7570B3"/>
    <a:srgbClr val="92D050"/>
    <a:srgbClr val="D0CECE"/>
    <a:srgbClr val="555096"/>
    <a:srgbClr val="D95F02"/>
    <a:srgbClr val="5C5C5C"/>
    <a:srgbClr val="00AA4C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84951" autoAdjust="0"/>
  </p:normalViewPr>
  <p:slideViewPr>
    <p:cSldViewPr snapToGrid="0">
      <p:cViewPr varScale="1">
        <p:scale>
          <a:sx n="72" d="100"/>
          <a:sy n="72" d="100"/>
        </p:scale>
        <p:origin x="1234" y="58"/>
      </p:cViewPr>
      <p:guideLst/>
    </p:cSldViewPr>
  </p:slideViewPr>
  <p:outlineViewPr>
    <p:cViewPr>
      <p:scale>
        <a:sx n="33" d="100"/>
        <a:sy n="33" d="100"/>
      </p:scale>
      <p:origin x="0" y="-75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47 6547,'0'0'1206,"0"0"-211,0 0 1390,0 0-61,0 0-510,0 0 184,-4-8 318,1 2-1723,2 3-398,0 1 0,0-1-1,0 1 1,0-1 0,0 1-1,0 0 1,-1 0 0,1-1-1,-1 1 1,0 0 0,0 0-1,0 1 1,-2-3-195,0 9 5701,3 11-4655,1 16-1411,3 1 440,16 190 509,20 67-584,-37-280-408,-1-3 190,0 0 0,1 0 0,0 0 0,0 0 1,1-1-1,0 3 218,-2-7-581,0 0 0,1 0 0,-1-1 0,1 1 0,-1 0 0,1 0 0,-1-1 0,1 1-1,0-1 1,0 1 0,0-1 0,0 0 0,1 1 581,14 6-9292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7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18520,'0'0'1457,"0"0"1729,-3 86-1538,3-46-1327,0 3 175,16 8-272,9 1-224,0 3 0,9-1-80,-2-5-64,-7-5-465,0-8-543,0-8-865,-6-9-2033,-4-6-6979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10.9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18 132 14871,'0'0'3943,"-2"14"-1353,-1 4-1861,-2 14 771,1 1 1,1 9-1501,3-34 86,0 0-1,0 0 1,0 0-1,1 0 1,0-1-1,1 1 1,0 0 0,0-1-1,0 1 1,1-1-1,0 1 1,1-1 0,0 0-86,0-1-88,1-1 0,0 0 0,0 0 0,1 0 0,-1 0 0,1-1 0,0 0 0,1 0 88,-6-3-98,-1-1 0,1 1 0,0 0 0,0-1 0,0 1 0,0-1 0,0 1 0,0-1 0,0 1 0,0-1 0,1 0 0,-1 1 0,0-1 0,0 0 0,0 0 0,0 0 0,0 0 0,0 0 1,1 0-1,-1 0 0,0-1 0,0 1 0,0 0 0,0-1 0,0 1 0,0 0 0,0-1 0,0 1 0,0-1 0,0 0 0,0 1 0,0-1 0,0 0 0,0 0 0,-1 1 0,1-1 0,0 0 0,-1 0 0,1 0 0,0 0 0,-1 0 0,1 0 0,-1 0 0,1 0 0,-1 0 0,0 0 0,1 0 1,-1 0-1,0 0 0,0-1 0,0 1 0,0 0 0,0-1 98,3-30-2415,-1 0 0,-2-20 2415,-1 26-1196,2-1 0,0 1 1,2-1-1,4-13 1196,-6 32 97,2 0 0,-1 0 1,1 0-1,1 0 0,-1 1 0,1-1 0,1 1 1,-1 0-1,1 0 0,0 1 0,1 0 1,-1-1-1,1 2 0,1-1 0,-1 1 1,4-3-98,-7 6 315,1 0 0,-1 0 1,0 0-1,1 0 1,-1 1-1,1-1 0,-1 1 1,1 0-1,0 0 1,-1 0-1,1 0 1,0 1-1,0 0 0,0-1 1,0 1-1,-1 1 1,3-1-316,-4 1 141,-1-1 1,1 1 0,-1 0 0,1 0 0,-1 0 0,1 0-1,-1 0 1,0 0 0,1 0 0,-1 0 0,0 1 0,0-1 0,0 0-1,0 1 1,0-1 0,0 1 0,0-1 0,-1 1 0,1-1-1,0 1 1,-1 0 0,1-1 0,-1 1 0,0 0 0,0-1 0,1 1-1,-1 0 1,0 0 0,0-1 0,-1 1 0,1 0 0,0 0-1,-1-1 1,1 1 0,0 0 0,-1-1 0,0 1-142,-3 8 27,0 0-1,0 0 1,-1 0 0,-1-1 0,0 1 0,0-1 0,-1-1-1,0 1 1,0-1 0,-8 6-27,-25 32 44,32-35 4,0 1 0,1 1-1,0-1 1,1 1 0,-1 3-48,6-14 41,0 0 0,0 0 1,0 0-1,0 0 0,0 0 1,1 1-1,-1-1 0,1 0 0,0 1 1,-1-1-1,1 0 0,0 1 0,0-1 1,1 0-1,-1 1 0,0-1 1,1 0-1,0 0 0,-1 1 0,1-1 1,0 0-1,0 0 0,0 0 0,0 0 1,1 0-1,-1 0 0,1 0 1,-1 0-1,1-1 0,-1 1 0,1-1 1,0 1-1,0-1 0,0 1 0,0-1-41,12 5-59,0-1 0,0-1-1,0 0 1,0-1-1,1-1 1,-1 0-1,1 0 1,-1-2 0,2 0 59,5 0-1166,0-1 1,0-1-1,12-4 1166,35-17-9559,-39 8 1131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11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359 4 6371,'0'0'2142,"0"0"1441,-16-1-395,13 1-3106,-14-2 571,0 2 1,0 0 0,0 0 0,0 2 0,0 0-1,1 1 1,-1 1 0,0 0 0,-6 4-654,9-1 190,0 0 1,1 1 0,0 1-1,0 0 1,1 0 0,0 2 0,1-1-1,0 1 1,1 1 0,-1 1-191,8-9 44,-1 1 0,1-1 1,0 1-1,1 0 0,-1 0 1,1 0-1,0 0 1,0 0-1,0 0 0,1 1 1,0-1-1,0 1 0,0-1 1,1 1-1,0-1 0,0 1 1,0-1-1,1 1 1,-1-1-1,1 1 0,1-1 1,-1 0-1,1 1 0,0-1 1,0 0-1,0 0 0,1 0 1,0-1-1,2 4-44,2 1-104,1 0 1,0-1-1,1 0 0,-1-1 0,1 0 1,1 0-1,-1-1 0,1 0 0,0-1 1,1 0-1,-1 0 0,1-1 0,0-1 1,0 1-1,0-2 0,5 1 104,16 2-424,0-2 0,0-1 0,0-1 0,0-2 0,9-1 424,-39 1-102,0 1 0,1 0 0,-1 0 1,0-1-1,1 1 0,-1-1 0,0 0 0,1 0 0,-1 0 1,0 0-1,0 0 0,0 0 0,0-1 0,0 1 1,0 0-1,-1-1 0,1 0 0,0 1 0,-1-1 0,1 0 1,-1 0-1,1 0 0,-1 0 0,0 0 0,0 0 1,0 0-1,0-1 0,0 1 0,-1 0 0,1-1 0,-1 1 1,1 0-1,-1-1 0,0 1 0,0 0 0,0-1 1,0 1 101,0-3 15,-1 0 0,0 0 0,1 0 0,-2 0 0,1 0 0,0 0 0,-1 0 0,0 1 0,0-1 0,0 1 0,-1-1 0,0 1 1,0 0-1,0 0 0,0 0 0,0 0 0,-2 0-15,-1-1 35,-1 0 0,1 0 0,-1 1 0,0 1 1,0-1-1,-1 1 0,1 0 0,-1 0 0,1 1 0,-1 0 0,-1 1-35,-31-3-5450,26 4-2844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11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0 7587,'0'0'5923,"-22"3"-2668,-10 1-2148,-1 1 0,1 2-1,-2 1-1106,21-4 173,0 0-1,0 1 1,0 0-1,1 1 1,0 1-1,0 0 1,1 0-1,-1 1 1,2 0-1,-9 8-172,17-13-11,0-1 0,-1 0 0,1 1 0,0-1 0,0 1 0,1-1 0,-1 1 0,0 0 0,1 0 0,0 0 0,0 0 0,0 0 0,0 0 0,0 0 0,0 0 0,1 1 0,0-1 0,-1 0 0,1 2 11,1-2-76,0 0 1,0 0-1,0-1 1,0 1-1,0-1 1,0 1 0,1-1-1,-1 1 1,1-1-1,0 0 1,-1 1-1,1-1 1,0 0 0,0-1-1,1 1 1,-1 0-1,2 1 76,6 3-369,1-1 0,-1 1 0,1-2 0,0 0 0,0 0 0,1-1 0,-1 0 0,1-1 0,4 0 369,3 0-729,3 2 8,-46 13 2433,15-13-1126,1 1 1,1 0 0,-1 1 0,1 0-1,-1 0 1,2 1 0,-1 0 0,-5 7-587,11-13 94,0 1 1,0 0-1,0-1 1,0 1-1,0 0 1,0 0-1,0 0 1,1 0-1,-1 0 1,1 0-1,-1 0 1,1 0-1,0 0 1,0 0-1,0 0 1,0 0-1,0 0 1,1 1-95,-1-1-3,1 0-1,0 0 1,1 0-1,-1 0 1,0 0-1,1 0 1,-1-1-1,1 1 1,-1 0-1,1-1 1,0 1-1,-1-1 1,1 0-1,0 0 1,0 1-1,0-1 1,0 0-1,0-1 1,1 1-1,1 0 4,13 5-553,1-1-1,0-1 1,0-1 0,0-1-1,0 0 1,11-1 553,-11-1-1704,0-1-1,0 0 1,-1-2-1,3 0 1705,24-13-5266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12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3 153 9332,'0'0'6801,"0"0"-2786,0 0-1345,0 17-1453,-1 17-909,0-1 181,1 0 1,1 0-1,3 6-489,-3-30-39,0 0 0,1-1 0,0 0 0,1 1 1,-1-1-1,1 0 0,1 0 0,0 0 0,0-1 0,0 1 0,1-1 0,0 0 0,0 0 0,1-1 1,2 3 38,-7-9-70,-1 1 1,0 0 0,1-1 0,-1 1-1,1-1 1,-1 1 0,1-1 0,-1 1-1,1-1 1,-1 1 0,1-1 0,-1 0-1,1 1 1,0-1 0,-1 0 0,1 1 0,-1-1-1,1 0 1,0 0 0,-1 0 0,1 1-1,0-1 1,-1 0 0,1 0 0,0 0-1,0 0 1,-1 0 0,1 0 0,0-1-1,-1 1 1,1 0 0,0 0 0,-1 0 0,1-1-1,-1 1 1,1 0 0,0 0 0,-1-1-1,1 1 1,-1-1 0,1 1 0,-1-1-1,1 1 1,-1-1 0,1 1 0,-1-1-1,1 1 1,-1-1 0,0 1 0,1-1-1,-1 0 1,0 1 0,0-1 0,1 1 0,-1-1-1,0 0 1,0 1 0,0-1 0,0 0-1,0 0 1,0 1 69,3-53-3115,-4 42 3138,-17-261-1600,17 267 1665,1 1-1,1-1 0,-1 0 0,1 1 0,0-1 0,0 0 0,0 1 0,0-1 0,1 1 0,0-1 0,0 1 0,0 0 0,1 0 0,-1 0 0,1 0 0,0 0 1,0 0-1,0 1 0,1 0 0,-1-1 0,1 1 0,0 1 0,0-1 0,0 0 0,0 1 0,0 0 0,1 0-87,5-2 226,0 1 0,1 0 0,0 0-1,-1 1 1,1 1 0,0-1 0,0 2-1,0 0 1,0 0 0,0 1 0,4 1-226,-13-2 31,0 0 1,0 0 0,0 0-1,0 0 1,0 1 0,0-1 0,0 1-1,1-1 1,-1 1 0,-1 0-1,1 0 1,0 0 0,0 0 0,0 0-1,0 0 1,-1 0 0,1 1-1,0-1 1,-1 1 0,1-1-1,-1 1 1,0-1 0,1 1 0,-1 0-1,0 0 1,0 0 0,0 0-1,-1 0 1,1 0 0,0 0-1,-1 0 1,1 0 0,-1 0 0,1 0-1,-1 0 1,0 0 0,0 0-1,0 0 1,0 1 0,-1-1-1,1 0 1,0 0 0,-1 0 0,0 0-1,0 1-31,-1 4-32,-1 1-1,0 0 1,-1-1 0,0 0-1,0 0 1,-1 0-1,1-1 1,-2 1-1,1-1 1,-1 0 0,-2 1 32,-51 36-1016,46-35 1036,0 0-1,0 1 1,1 1 0,1 0 0,-1 1 0,-3 5-20,14-14 79,-1-1-1,1 1 1,0 0 0,0-1-1,0 1 1,0 0-1,0 0 1,0 0 0,0 0-1,1 0 1,-1 0-1,1 0 1,-1 0 0,1 0-1,0 0 1,0 0-1,0 0 1,0 0 0,0 0-1,0 0 1,0 0-1,1 0 1,-1 0 0,1 0-1,0 0 1,-1 0-1,1 0 1,0 0 0,0 0-1,0-1 1,1 1-1,-1 0 1,0-1 0,0 1-1,1-1 1,-1 1-1,1-1 1,0 0 0,-1 1-1,1-1 1,0 0 0,1 0-79,11 8-107,1-2 0,0 0 0,0 0 0,0-2 0,6 2 107,3 1 8,92 33-1994,-39-19-2461,-38-12-3089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2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0 11925,'0'0'3573,"0"0"-377,0 0-405,0 0-1303,0 0-650,0 0-43,0 0-176,-7 0 607,4 0-659,6 1 4,60 9-537,0 2 0,18 9-34,-41-11-100,-37-9 63,54 19-162,-56-20 184,0 0 0,0 1 1,0-1-1,0 0 0,0 1 1,0-1-1,0 1 1,0 0-1,0-1 0,0 1 1,0 0-1,0 0 0,0-1 1,-1 1-1,1 0 0,0 0 1,-1 0-1,1 0 0,-1 0 1,1 0-1,-1 0 0,1 0 1,-1 0-1,1 1 0,-1-1 1,0 0-1,0 0 1,0 0-1,0 0 0,0 0 1,0 1-1,0-1 0,0 0 1,0 0-1,0 0 0,0 0 1,-1 0-1,1 0 0,-1 0 1,1 1-1,-1-1 0,1 0 1,-1 0-1,1 0 0,-1-1 1,0 1-1,1 0 1,-2 0 14,-2 3-85,0 0 0,-1-1 1,1 1-1,-1-1 0,0-1 1,0 1-1,0-1 1,-1 1-1,1-2 0,-3 2 85,-65 15-753,40-11 352,29-6 314,-29 8-302,26-5 182,20-2 12,40-1 75,-1 2 0,1 2 0,-2 3 0,41 11 120,-89-19 39,0 1 0,-1-1 0,1 1 0,-1 0 0,0 0 1,1 0-1,-1 0 0,0 1 0,1-1 0,-1 1 0,0-1 1,0 1-1,0 0 0,0 0 0,-1-1 0,1 1 0,0 1 0,-1-1 1,0 0-1,1 0 0,-1 1 0,0-1 0,0 1-39,0 0 33,-1 1 0,0-1 0,0 0 0,0 1-1,0-1 1,-1 0 0,1 0 0,-1 1 0,0-1 0,0 0 0,0 0-1,0 0 1,0 0 0,-1 0 0,1 0 0,-1 0-33,-8 11 47,1 0 0,-2-1-1,0 0 1,0-1 0,-2 0 0,-6 4-47,14-11-75,-1 0 0,-1-1 1,1 0-1,-1 0 0,1-1 0,-1 0 0,0 0 0,-1 0 1,1-1-1,-7 1 75,10-2-588,1-1 0,0 0 0,-1 0 0,1 0 0,-1 0 1,1-1-1,-1 1 0,1-1 0,0 0 0,-1 0 588,-9-7-6862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3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352 313 1985,'0'0'10669,"0"0"-8007,0 0-1653,0 0-81,0 0-496,-9-8 427,3 3-733,0 0 0,-1 0-1,0 1 1,0-1-1,0 1 1,0 1 0,-1 0-1,0 0 1,0 0-1,1 1 1,-1 0-1,-1 0 1,1 1 0,-6 0-126,2 1 231,0 0 0,-1 0 0,1 1 0,0 1 0,0 0 1,0 1-1,0 0 0,0 1 0,0 0 0,1 0 0,-7 5-231,13-6 127,0 0 0,0 0 0,0 1 0,0 0 0,0 0-1,1 0 1,0 0 0,0 1 0,0 0 0,0 0-1,1 0 1,0 0 0,0 0 0,0 1 0,0-1 0,1 1-1,0 0 1,0 0 0,1 0 0,0 0 0,0 0 0,0 0-1,1 0 1,0 3-127,0-7 6,0 0 0,0 1 0,0-1-1,0 0 1,1 0 0,-1 1 0,1-1 0,0 0-1,-1 0 1,1 0 0,0 1 0,0-1 0,1 0-1,-1 0 1,0-1 0,1 1 0,-1 0 0,1 0 0,0-1-1,-1 1 1,1-1 0,0 1 0,1 0-6,2 0-58,0 0-1,-1 0 1,1 0 0,0 0 0,0-1 0,0 0 0,0 0 0,1 0-1,-1-1 1,0 0 0,0 0 58,8 0-256,-1-1-1,1 0 1,-1-1-1,0 0 1,0-1-1,0-1 1,0 0-1,0 0 1,2-2 256,-3-1-410,1-1 0,-1-1 0,-1 1-1,0-2 1,0 1 0,0-1 0,-1-1 0,-1 0 0,0 0 0,0 0 0,-1-1 0,-1-1 0,0 1 0,2-7 410,-3 4-658,0 1-1,0-1 0,-2 1 0,0-1 0,0 0 0,-2 0 0,0 0 1,0-1-1,-1 1 0,-1 0 0,-1 0 0,0 0 0,-2-2 659,3 12-212,-1 0 1,1 1-1,-1-1 0,-1 1 0,1-1 0,0 1 0,-1 0 0,0 0 0,0 0 1,0 1-1,-1-1 0,1 1 0,-1-1 0,-1 0 212,2 2 272,0 0-1,0 0 1,0 1 0,0-1-1,0 1 1,-1 0 0,1-1 0,0 2-1,-1-1 1,1 0 0,0 1-1,-1-1 1,-1 1-272,4 0 377,0 0-1,0 0 1,0 0 0,0 0-1,0 1 1,0-1 0,0 0-1,1 0 1,-1 1 0,0-1-1,0 1 1,0-1-1,0 1 1,1-1 0,-1 1-1,0-1 1,0 1 0,1 0-1,-1-1 1,0 2-377,-8 19 3827,7 31-1081,2-41-1803,1-1-738,0 0 0,1 0-1,0 0 1,1 0 0,0-1-1,0 1 1,1-1-1,0 0 1,1 0 0,0 0-1,5 7-204,15 18 84,1 0 0,8 6-84,-7-8 25,-18-21-28,0 0 1,1-1-1,0 0 0,5 2 3,16 5-3567,6-10-9180,-31-7 3044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3.5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85 8244,'0'0'6099,"0"0"-4243,0 0 1954,0 0-3202,65 72-351,-46-48-257,13 0-609,-1-1-1039,-3-3-2162,-3-8-3650</inkml:trace>
  <inkml:trace contextRef="#ctx0" brushRef="#br0" timeOffset="1">157 1 8148,'0'0'6002,"0"0"-4449,0 0 1905,0 0-2770,0 0-688,0 0-3089,-12 10-3554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3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0 8100,'0'0'4911,"0"0"-1867,0 0-269,0 0-1078,0 0-630,-12 11-288,-39 33-192,50-43-576,0 0 1,0 0-1,0 0 0,1 0 1,-1 0-1,0 0 0,0 0 1,1 0-1,-1 0 0,0 1 1,1-1-1,-1 0 1,1 0-1,0 1 0,-1-1 1,1 0-1,0 1 0,0-1 1,0 0-1,0 1 0,0-1 1,0 1-1,0-1 1,0 0-1,1 1 0,-1-1 1,0 0-1,1 0 0,-1 1 1,1-1-1,0 1-11,26 23-22,-23-22 33,21 13-28,0-1-1,1-2 1,0 0-1,3-1 18,2 1-123,0 2-1,20 13 124,-50-27-11,1-1 0,-1 1 0,1 0 0,-1-1 0,0 1 0,0 0 0,1 0 0,-1 0 0,0 0 1,0 0-1,0 0 0,0 0 0,0 1 0,0-1 0,0 0 0,0 0 0,-1 1 0,1-1 0,0 0 0,-1 1 0,1-1 0,-1 1 0,0-1 1,1 1-1,-1-1 0,0 1 0,0-1 0,0 1 0,0-1 0,0 1 0,0 0 11,-1 0-62,-1 0 0,1-1 0,0 1 0,-1-1 0,1 0 0,-1 1-1,0-1 1,1 0 0,-1 0 0,0 0 0,0 0 0,0 0 0,0-1 0,1 1 0,-1 0 0,0-1 0,0 0-1,0 1 1,0-1 0,0 0 0,0 0 0,-1 0 62,-4 1-454,0 0 0,1-1 0,-1 0 0,0-1 0,0 1 1,1-1-1,-1 0 0,0-1 0,1 0 0,-1 0 0,1 0 0,0 0 0,0-1 0,-2-1 454,-23-18-5079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4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13958,'0'0'4146,"0"0"-2929,-7 88 2128,10-50-2384,16 5-657,3 7-160,13 3-144,-1 1-64,13-2-320,0-8-1073,0-12-1296,-3-9-2433,-3-10-705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4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323 39 3185,'0'0'7780,"0"0"-4835,-94-35 609,53 32-2369,-12 3-561,3 0-624,0 5-1617,15 8-3905</inkml:trace>
  <inkml:trace contextRef="#ctx0" brushRef="#br0" timeOffset="1">467 61 14247,'0'0'3265,"0"0"65,0 0-1506,0 0-1792,51 82-32,-23-63-656,6-1-1569,4-5-2289,-7-6-2033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9 9556,'0'0'1398,"0"0"1353,-18-2 213,2 0-2494,1 0-101,0 1 1,0 0-1,-1 0 0,1 2 0,0 0 1,0 1-1,0 0 0,0 1 1,-1 1-370,7-1 119,-67 30 352,71-31-441,1 0 0,-1 1 0,0 0 0,1 0 1,0 0-1,0 0 0,0 1 0,0-1 0,1 1 0,-1 0 0,1 0 0,0 1 1,-2 3-32,4-6 47,1 0 0,0 0 0,-1 0 0,1 0 0,0-1-1,0 1 1,0 0 0,0 0 0,0 0 0,0 0 0,1 0-1,-1 0 1,1 0 0,-1 0 0,1 0 0,0 0 0,0 0-1,0-1 1,0 1 0,0 0 0,0-1 0,0 1 0,1-1-1,-1 1 1,0-1 0,1 1 0,-1-1 0,1 0 0,0 0-1,-1 0 1,1 0 0,0 0 0,1 0-46,10 7 88,1-2 0,0 1 0,0-2 0,4 1-88,-4-1 224,78 27 155,1-5 0,37 5-379,-63-28-3891,-51-4 368,7 0-4614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4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8612,'0'0'4898,"0"0"-848,0 0-1249,0 0-2801,0 0-688,0 0-2962,12 32-3921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5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14487,'0'0'2105,"0"0"1040,4 15-1608,-4-13-1517,4 15 77,0 0-1,2 0 1,-1 0-1,2-1 0,1 0 1,0 0-1,0 0 1,2-1-1,4 5-96,-2-6-334,1 0-1,1-1 0,0-1 1,1 0-1,0-1 0,1 0 1,9 4 334,-30-25-4067,-2-3 3646,-5-5 201,0 0 0,1-1 0,1 0-1,1-1 1,-4-11 220,11 25 75,1 1 1,0-1-1,-1 1 0,2-1 0,-1 1 1,1-1-1,0 1 0,0-1 1,0 1-1,1-1 0,0-2-75,0 5 239,0-1 0,0 1-1,1 0 1,-1 1 0,1-1-1,-1 0 1,1 0 0,0 1-1,0-1 1,0 1 0,1-1-1,-1 1 1,0 0 0,1 0 0,0 0-1,-1 0 1,1 0 0,0 1-1,0-1 1,2 0-239,-3 1 162,1 0 1,0-1-1,0 1 0,0 0 0,0 0 1,0 1-1,0-1 0,0 1 0,0-1 1,0 1-1,0 0 0,1 0 0,-1 0 1,0 1-1,0-1 0,0 1 0,0 0 0,0 0 1,0 0-1,0 0 0,0 0 0,-1 1 1,1-1-1,0 1 0,-1-1 0,1 1 1,-1 0-1,1 0 0,-1 1 0,1 0-162,6 8-2,0 1 0,-1 1 0,-1 0-1,0 0 1,0 0 0,0 5 2,-1-5-216,0 0 0,0-1 1,1 1-1,1-2 0,3 4 216,-3-6-1165,1-1 0,1-1 0,-1 0 0,1 0 0,1-1 0,-1 0 0,1-1 0,0 0 0,9 3 1165,19 4-6192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5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5 2721,'0'0'4869,"0"0"-1128,0 0-508,-15-1-1101,9 0-1938,-1 0 88,0 0 0,0 1 0,0 0-1,0 0 1,0 0 0,-1 1 0,1 0 0,1 0-1,-1 1 1,0 0 0,0 0 0,1 1 0,-1 0-1,1 0 1,-1 0 0,-3 4-282,5-4 191,0 1 1,1 0-1,0 0 0,-1 1 1,2-1-1,-1 1 0,0 0 1,1 0-1,0 0 1,0 1-1,0-1 0,1 1 1,0-1-1,0 1 0,0 0 1,1 0-1,-1 6-191,2-7 40,0 0-1,0 0 1,1-1 0,-1 1 0,1 0-1,1 0 1,-1 0 0,0-1 0,1 1-1,0 0 1,0-1 0,1 0 0,-1 1-1,1-1 1,0 0 0,0 0 0,0-1-1,1 1 1,-1-1 0,1 1 0,0-1-1,0 0-39,5 4-119,1-1 0,-1-1-1,1 1 1,0-1-1,1-1 1,-1 0 0,1-1-1,0 0 1,0 0 0,9 0 119,-10-1-659,0-2 1,0 1 0,1-1 0,-1-1 0,6-1 658,-9 1-926,0 0-1,-1-1 1,1 0 0,0 0 0,-1-1 0,0 0 0,0 0 0,2-1 926,25-20-7422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5.7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0 13398,'0'0'4002,"0"0"-897,-3 91-271,3-46-1490,9 8-191,13 5-449,13 4-464,12 0-240,6-2 0,4-10-16,-7-10-768,-3-15-817,-9-11-848,-10-8-624,-3-5-5923</inkml:trace>
  <inkml:trace contextRef="#ctx0" brushRef="#br0" timeOffset="1">392 352 7603,'0'0'4835,"-81"-26"-1058,18 19-1472,-6 6-2305,0 1-512,9 1-4194,10 17-7075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6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0 215 14423,'0'0'6186,"0"0"-3128,3 17-481,-1 2-2236,2-1 0,0 1 0,2-1 0,0 0 1,1 0-1,0 0 0,4 4-341,-9-19 4,16 29-102,1-1 1,2-2-1,1 0 0,1-1 1,1-1-1,2 0 98,-12-20-717,-9-13-936,-13-24-651,-31-57 880,23 53 429,1 1-1,1-2 1,2 0 0,2-1 0,-4-23 995,11 41-178,0 0 1,2-1-1,0 1 1,1 0-1,1 0 0,1-1 1,1 0 177,-2 14 70,0 1-1,0-1 1,0 1 0,0-1 0,1 1 0,0 0-1,0 0 1,0 0 0,1 0 0,-1 0 0,1 0-1,0 1 1,0-1 0,0 1 0,0 0 0,1 0-1,-1 0 1,1 0 0,0 1 0,0 0 0,0-1-1,0 1 1,0 1 0,1-1 0,-1 0 0,0 1-1,1 0 1,-1 0 0,1 1 0,1-1-70,1 0 301,0 1 0,-1-1-1,1 1 1,-1 1 0,1-1 0,0 1 0,-1 0 0,1 1-1,-1 0 1,0 0 0,1 0 0,-1 1 0,0-1 0,0 1-1,1 2-300,-3-2 101,-1 0 0,1 0-1,0 1 1,-1-1 0,0 1-1,0 0 1,0 0 0,0 1-1,-1-1 1,1 0 0,-1 1-1,0 0 1,-1-1 0,1 1-1,-1 0 1,0 0 0,0 0-1,0 0 1,-1 0-1,0 3-100,1-3 6,-1 1-1,0 0 0,0 0 0,0 0 1,-1 0-1,0 0 0,0 0 0,0-1 1,-1 1-1,0 0 0,0-1 0,0 0 1,-1 1-1,0-1 0,0 0 0,-1 0-5,0 0-51,-1 0 0,0-1 0,0 0 0,0 0 1,-1-1-1,1 1 0,-1-1 0,0 0 0,0 0 0,0-1 0,0 0 0,-1 0 0,1-1 0,-4 1 51,-57 7-1971,33-13-1252,33 3 2762,-1 1 0,0-1 0,1 0 0,-1 0 0,1 1 0,-1-1 0,1 0 0,-1 0 0,1 0-1,0-1 1,0 1 0,-1 0 0,1 0 0,0-1 0,0 0 461,-8-21-9740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6.8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2273,'0'0'14639,"-1"17"-10931,-14 309 1847,15-309-5568,0-1 1,2 1 0,0-1 0,1 0 0,0 1 0,1-1-1,1 0 1,1-1 0,0 1 0,1-1 0,1-1 0,0 1-1,1-1 1,0 0 0,1-1 0,4 3 12,-13-15-55,0 1 0,0-1 0,0 0 0,1 0 0,-1 0 0,0 0-1,1 0 1,-1 0 0,1 0 0,-1 0 0,1 0 0,0-1 0,-1 1 0,2-1 55,-3 0-81,1 0-1,-1 0 1,1 0-1,-1 0 1,1 0-1,0 0 1,-1 0 0,1 0-1,-1-1 1,1 1-1,-1 0 1,0 0 0,1-1-1,-1 1 1,1 0-1,-1-1 1,1 1-1,-1 0 1,0-1 0,1 1-1,-1-1 1,0 1-1,1 0 1,-1-1-1,0 1 1,0-1 0,1 1-1,-1-1 82,2-5-774,-1-1 1,1 1-1,-1 0 1,-1-1-1,1 1 0,-1-4 774,1-6-359,1-4-356,0 0 0,2-1 0,0 1 0,1 0 0,4-7 715,-7 22 68,0 0 0,0 0 1,1 1-1,0-1 0,0 1 0,0-1 0,0 1 1,1 0-1,-1 0 0,5-3-68,-6 5 282,1 1 0,0-1 0,0 1 0,-1-1 0,1 1 0,0 0 0,0 0 0,0 0 0,0 0 0,1 1 0,-1-1 0,0 1 0,0 0 0,0 0 0,0 0 0,1 0 0,-1 0 0,0 1 0,0-1-282,3 2 274,-1 0 0,1 0 0,-1 0-1,0 0 1,0 1 0,0 0 0,0 0-1,0 1 1,0-1 0,-1 1 0,2 1-274,48 53 565,-16-15-465,-26-33-264,0 0 1,1 0-1,0-1 1,0-1-1,0 0 0,1-1 1,4 1 163,-9-4-609,1-1 0,-1 0 0,1 0 0,0-1 0,5 0 609,-8-1-913,0-1 0,0 0 0,0 0 0,0-1 0,0 0 0,0 0 0,-1 0 0,3-2 913,16-10-5159,-3-7-785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7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260 119 2113,'0'0'2564,"0"0"549,2-14-317,4-46-419,-6 59-2257,0-1-1,0 1 1,0-1-1,0 1 1,0-1-1,-1 0 1,1 1-1,-1-1 1,1 1-1,-1-1 1,0 1-1,1 0 1,-1-1-1,0 1 1,0-1-1,0 1 1,0 0-1,0 0 0,0 0 1,0 0-1,-1 0 1,1 0-1,0 0 1,0 0-1,-1 0 1,1 0-1,-1 1 1,0-1-120,-41-6 1922,36 6-1488,-4 1-143,0 0 0,0 0 1,0 1-1,0 1 0,0-1 1,1 2-1,-1 0 1,1 0-1,0 0 0,-6 4-291,11-5 61,1 0 1,-1 1-1,1-1 0,0 1 0,0 0 0,0 0 0,0 1 0,1-1 0,-1 1 0,1-1 1,0 1-1,0 0 0,0 1 0,0-1 0,1 0 0,0 1 0,0-1 0,0 1 0,0 0 1,1 0-1,-1-1 0,1 1 0,0 5-61,1-7-30,1 1 0,-1-1 0,1 0 0,-1 0-1,1 0 1,0 1 0,1-1 0,-1 0 0,0 0 0,1 0 0,-1-1 0,1 1 0,0 0 0,0-1 0,0 1 0,1-1 0,-1 1 0,0-1-1,1 0 1,0 0 0,-1 0 0,1 0 0,0-1 0,0 1 0,0-1 0,0 0 0,0 0 0,0 0 0,0 0 0,2 0 30,11 4-493,1-1 1,-1-1-1,1 0 1,0-1 0,6-1 492,-6 0-570,1-1 0,-1-1 0,1 0 0,-1-1 0,0-1 0,2-1 570,-16 3-104,0 0 1,1 0 0,-1-1 0,0 1 0,0-1 0,0 1 0,0-1 0,0 0-1,0 0 1,0 0 0,-1-1 0,1 1 0,-1-1 0,1 1 0,-1-2 103,-1 2-29,0-1 0,0 1 1,0-1-1,0 1 0,0-1 1,-1 1-1,0-1 0,1 0 1,-1 1-1,0-1 1,0 0-1,0 1 0,-1-1 1,1 0-1,-1 1 0,1-1 1,-1 1-1,0-1 0,0 1 1,0-1-1,0 1 0,-1-2 29,-2-2 145,0 0 0,-1 0 0,1 1 0,-1-1 0,0 1 0,-1 0 0,1 0 0,-1 1-1,0 0 1,0 0 0,0 0 0,0 1 0,-2-1-145,-54-19-870,26 19-3948,30 4-3735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7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71 11157,'0'0'4149,"0"0"-905,-1 16-435,0-13-2740,-1 108 2156,2-96-2107,1 0 0,1-1-1,0 1 1,1-1 0,1 0 0,0 0 0,5 10-118,6 0-888,-15-24 836,0 0 0,0 0-1,0 0 1,0 0 0,0 0-1,1 0 1,-1 0 0,0 0-1,0 1 1,0-1 0,0 0-1,1 0 1,-1 0-1,0 0 1,0 0 0,0 0-1,0 0 1,1 0 0,-1 0-1,0 0 1,0 0 0,0 0-1,1 0 1,-1-1-1,0 1 1,0 0 0,0 0-1,0 0 1,0 0 0,1 0-1,-1 0 1,0 0 0,0 0-1,0 0 1,0-1-1,0 1 1,0 0 0,1 0-1,-1 0 1,0 0 0,0 0-1,0-1 1,0 1 0,0 0-1,0 0 1,0 0-1,0 0 1,0-1 0,0 1-1,0 0 1,0 0 0,0 0-1,0 0 1,0-1 0,0 1-1,0 0 1,0 0 0,0 0-1,0 0 53,0-51-5840,-2 24 6802,2-4-1015,-1 2-130,2 0 1,1 0 0,1-2 182,-1 23 198,-1 0-1,1 0 1,0 0 0,1 0-1,0 1 1,0-1-1,0 1 1,1 0 0,1 0-1,-1 0 1,1 0-1,0 1 1,1-1-198,-5 5 125,0 1 0,1 0 1,-1 0-1,0-1 0,1 1 0,-1 0 0,1 1 1,-1-1-1,1 0 0,-1 0 0,1 0 0,0 1 1,-1-1-1,1 1 0,0 0 0,-1-1 1,1 1-1,0 0 0,0 0 0,-1 0 0,1 0 1,0 0-1,0 0 0,-1 1 0,1-1 0,0 1 1,-1-1-1,1 1 0,0-1 0,-1 1 0,1 0 1,-1 0-1,1 0 0,-1 0 0,0 0 0,1 0 1,-1 0-1,0 1 0,0-1 0,1 0 0,-1 1 1,0-1-126,6 8 318,1 1 1,-2 0 0,1 0 0,-1 1 0,2 5-319,-7-13-10,29 65 126,-15-32-277,2 0-1,2-1 162,-14-25-810,1-1 0,0 0 0,0-1 0,1 1 0,1-1 0,-1-1 0,1 1 0,0-1 0,6 3 810,5 0-6277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7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0 144 12774,'0'0'2428,"0"0"1061,15 1-978,6 1-1838,0 1-1,-1 1 1,1 1 0,-1 0 0,15 8-673,-30-11-134,0 0 1,-1-1-1,1 1 1,0-1-1,0 0 0,0 0 1,0 0-1,0 0 1,0-1-1,0 0 1,0 0-1,0-1 0,0 1 1,-1-1-1,1 0 1,0 0-1,2-2 134,-4 2-178,0-1 0,0 0 0,-1 0 0,1 0 0,-1 0 0,1-1 0,-1 1 0,0-1 0,0 1 0,0-1 0,0 0 0,0 0 0,-1 0 0,1 0 0,-1 0 0,0 0 0,0 0 0,0 0 0,0-1 0,-1 1 0,1 0 0,-1-1 0,0 1 0,0 0 0,0-1 0,0 0 178,0-4 18,0 1 1,-1 0-1,1 0 0,-1 0 1,-1 0-1,1 0 1,-1 0-1,0 0 1,-3-5-19,3 9 126,1 1 1,0 0-1,-1 0 1,0 0-1,1 1 1,-1-1-1,0 0 1,0 1-1,0-1 1,0 1-1,0-1 1,0 1 0,-1 0-1,1 0 1,0 0-1,-1 0 1,1 0-1,-1 1 1,1-1-1,0 1 1,-1-1-1,1 1 1,-1 0-1,0 0 1,1 0-1,-1 1 1,1-1 0,-1 0-1,1 1 1,-2 0-127,-1 1 177,0-1 0,-1 2 0,1-1 0,0 0 1,0 1-1,0 0 0,1 0 0,-1 1 0,1-1 1,0 1-1,0 0 0,0 0 0,0 0 0,0 1 1,1-1-1,0 1 0,0 0 0,0 0 1,1 0-1,0 0 0,-2 4-177,1 0 123,0-1-1,0 1 1,0 0 0,1 0 0,1 1-1,0-1 1,0 0 0,0 1 0,2-1-1,-1 0 1,1 1 0,2 7-123,-1-11-41,0 0 0,1 0 0,0-1 0,0 1 0,1-1 0,-1 0 1,1 0-1,0 0 0,1 0 0,-1-1 0,1 1 0,0-1 0,0 0 0,0-1 0,1 1 0,-1-1 0,1 0 0,0-1 0,0 1 1,0-1-1,0 0 0,0-1 0,0 1 0,0-1 0,1 0 41,8 1-706,-1 0-1,0-1 1,1 0 0,-1-1-1,4-1 707,-7 0-1437,1 0 0,0-1-1,-1-1 1,1 0 0,7-3 1437,26-16-7495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8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1 6003,'0'0'5720,"0"0"-665,0 0-917,-6 14-2414,4-9-1667,-8 19 509,2 0 0,0 1 0,1 0 0,-1 14-566,7-32 22,0-1 1,0 0-1,0 1 1,1-1 0,0 1-1,0-1 1,1 1 0,0-1-1,0 1 1,0-1-1,1 0 1,0 1 0,0-1-1,1 0 1,0 0 0,0 0-1,0-1 1,0 1-1,1-1 1,0 0 0,0 0-1,1 0 1,0 1-23,2-1-200,0 0 1,1-1-1,-1 1 1,1-1-1,-1-1 0,1 1 1,1-1-1,-1-1 1,0 0-1,0 0 0,1 0 200,-6-2-153,0 1-1,0-1 0,0 0 0,0 0 0,0 0 0,0 0 0,0-1 0,0 1 0,0-1 0,0 0 0,0 1 0,0-1 0,0-1 0,0 1 0,-1 0 0,1-1 0,0 1 0,-1-1 0,0 0 0,1 0 0,-1 0 0,0 0 0,0 0 0,0 0 0,0-1 0,0 1 0,0-1 0,-1 0 0,1 1 0,-1-1 0,1-2 154,3-13-200,-2-1-1,0 1 0,0-1 0,-2 1 0,0-1 0,-2 1 0,-2-19 201,1-19-37,1 9 185,0 32 3845,5 29-3399,0 0 1,1 0-1,1-1 1,0 1-1,1-2 1,2 3-595,9 21 459,-3-4-240,0 0-98,1-1 1,1 0 0,10 11-122,-27-42-60,0 0 0,0 0-1,0 0 1,1 0 0,-1 0 0,0 0 0,0 0 0,0 0 0,1 0-1,-1 0 1,0 0 0,0 0 0,0 0 0,1 0 0,-1 0 0,0 0-1,0 0 1,0 0 0,1 0 0,-1 0 0,0 0 0,0 0 0,0 0-1,1 0 1,-1 0 0,0 0 0,0 0 0,0-1 0,0 1 0,0 0-1,1 0 1,-1 0 0,0 0 0,0 0 0,0-1 0,0 1 0,0 0-1,0 0 1,0 0 0,1 0 0,-1-1 0,0 1 0,0 0 0,0 0-1,0 0 1,0-1 0,0 1 0,0 0 0,0 0 0,0 0 0,0-1-1,0 1 1,0 0 0,0 0 0,0 0 0,0-1 0,0 1 0,-1 0-1,1 0 1,0 0 0,0-1 0,0 1 0,0 0 60,3-30-1382,-2-38 69,-1 66 1180,1-10 138,0 0 0,1 0 0,1 0 0,0 1 0,0-1 0,1 1 0,0-1 0,1 1 0,1 0 0,0 1 0,0 0 0,1-1 0,0 2 0,0-1 0,2 1 0,4-4-5,-13 12 99,1 0 0,-1 0 0,1 0 0,-1 1 0,1-1 0,-1 0 0,1 1 0,0-1 0,-1 0 0,1 1 0,0-1 0,-1 1 0,1-1 0,0 1 0,0-1 0,0 1 0,0-1 0,-1 1 0,1 0 0,0 0 0,0-1 0,0 1 0,0 0 0,0 0 0,0 0 0,0 0 0,-1 0 0,1 0 0,0 0-1,0 0 1,0 1 0,0-1 0,0 0 0,0 0 0,-1 1 0,1-1 0,0 1 0,0-1 0,0 1 0,-1-1 0,1 1 0,0-1 0,0 1 0,-1-1 0,1 1 0,-1 0 0,1 0 0,-1-1 0,1 1 0,-1 0 0,1 0 0,-1-1 0,1 2-99,2 6 459,0 1-1,0 0 1,-1 0 0,0 0 0,0 4-459,1 6-88,0-8 94,5 20 373,0-1 0,9 20-379,-14-42-237,0-1 0,1 0 0,0 0 0,0 0 0,0-1 1,1 1-1,0-1 0,0 0 0,0 0 0,1-1 0,0 0 0,0 0 0,1 1 237,9 1-3281,-1-6-3456,-4-1-941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17880,'0'0'1315,"0"0"1073,0 0-301,0 0-1034,6 17-287,140 395 2953,-141-399-3803,0-1 1,1 1-1,0-2 0,1 1 0,0-1 0,1 1 1,0-2-1,3 3 84,-5-8-391,-1 0 0,2 0-1,-1 0 1,0-1 0,1 0 0,0 0 0,0-1-1,0 0 1,0 0 0,1-1 0,-1 1 0,1-2-1,-1 1 1,7 0 391,46 2-6147,-2-4-3260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8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1 183 7379,'0'0'6734,"0"0"-3420,14 1-94,2 0-2552,0 1 0,0 0 1,0 2-1,0-1 0,-1 2 1,14 6-669,-14-5 2,0 0 0,1-1 0,-1 0 0,1-1 1,0-1-1,0 0 0,0-1 0,0-1 0,3-1-2,-12 0-288,-1 0-1,0-1 1,0 1-1,1-1 1,-1-1-1,0 1 1,0-1-1,0-1 1,0 1-1,-1-1 1,1 0-1,-1 0 1,1 0-1,-1-1 1,0 0-1,0 0 1,-1 0-1,1 0 1,-1-1-1,0 0 1,0 0-1,0 0 1,-1 0-1,3-6 289,-3 5-177,-1 0 0,0-1 1,0 1-1,0-1 0,-1 0 0,0 1 0,0-1 0,-1 0 0,1 0 0,-1 0 1,-1 1-1,0-1 0,-1-6 177,2 9 25,-1 1 0,0 0 0,0-1 0,0 1 0,0 0 0,-1 0 0,1 0 0,-1 0 1,0 0-1,0 0 0,0 0 0,0 0 0,-1 1 0,1-1 0,0 1 0,-1 0 0,0 0 0,0 0 0,0 0 0,1 0 1,-2 0-1,1 1 0,0 0 0,0-1 0,0 1 0,-1 0 0,0 0-25,-4 1 296,0-1 0,0 1 0,1 1 0,-1-1 0,0 1 0,1 1 0,-1-1 1,1 2-1,-1-1 0,1 1 0,0-1 0,0 2 0,0-1 0,0 1 0,1 0 0,0 1 0,-1 0 0,2 0 0,-1 0 0,0 0 0,1 1 0,0 0 0,1 0 0,-1 0 0,1 1 1,0 0-1,1 0 0,-1 1-296,0-1 104,0 0 0,1 0 0,0 0 0,1 0 0,0 1 0,0-1 0,0 1 0,1-1 0,0 1 0,1-1 0,-1 1 0,2 0 0,-1-1 0,1 1 0,0 0 0,0-1 0,1 0 0,0 1 0,1-1 0,-1 0 0,1 0 0,1 0 0,-1 0 0,1 0 0,1-1 0,-1 0 1,1 0-1,2 3-104,0-3-155,1 0 1,-1 0 0,1 0 0,0-1 0,0 0 0,1-1 0,-1 0 0,1 0 0,0-1 0,0 0-1,0-1 1,1 1 0,-1-2 0,1 0 0,-1 0 0,1 0 154,1-1-1253,0-1 0,1 0 0,-1 0 1,0-1-1,0-1 0,0 0 0,0 0 0,7-4 1253,28-13-7048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29.2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5 4562,'0'0'4330,"0"0"-984,0 0 237,-16-2-966,2 1-2155,0 0 1,-1 1-1,1 1 1,0 0-1,0 0 0,-8 4-462,15-4 153,1 1-1,-1 0 0,1 0 0,0 0 0,-1 1 1,1 0-1,1 1 0,-1-1 0,0 1 1,1 0-1,0 0 0,-1 1 0,2 0 0,-1-1 1,1 2-1,-1-1 0,2 0 0,-1 2-152,2-5 31,1 0 0,0 0 0,0 0 0,0 0 0,0 1 0,1-1 0,-1 1 0,1-1 0,-1 0 0,1 1 0,0-1-1,0 1 1,0-1 0,0 0 0,0 1 0,1-1 0,-1 1 0,1-1 0,0 0 0,-1 1 0,1-1 0,0 0 0,0 0 0,0 1-1,1-1 1,-1 0 0,1 0 0,-1-1 0,1 1 0,-1 0 0,1 0 0,0-1 0,0 1 0,0-1 0,0 1 0,0-1 0,0 0 0,1 0-31,10 7-7,1-1 1,1 0 0,-1-1 0,1-1 0,6 1 6,-16-4 2,92 21-398,-76-20 310,1 1 0,-1 1 0,1 1 1,-2 1-1,1 1 0,-1 1 0,0 1 0,3 3 86,-22-13-2,1 1-1,-1 0 0,0-1 0,0 1 0,0 0 1,0 0-1,0 0 0,0 0 0,0 0 0,-1 0 1,1 0-1,0 0 0,0 1 0,-1-1 0,1 0 1,-1 0-1,1 1 0,-1-1 0,1 0 0,-1 0 1,0 1-1,0-1 0,0 0 0,0 1 0,0-1 1,0 1-1,0-1 0,0 0 0,0 1 0,-1-1 1,1 0-1,0 0 0,-1 1 0,1-1 0,-1 0 1,0 0-1,1 1 0,-1-1 0,0 0 0,0 0 1,1 0-1,-1 0 0,0 0 0,0 0 0,0 0 1,0-1-1,-1 1 0,1 0 0,-1 0 3,-8 6-45,0 0-1,0 0 0,-1-1 1,0-1-1,0 0 46,8-3-3,-26 11 93,0-1 0,-1-2-1,-28 7-89,44-14-487,0-1-1,0 0 0,0-1 0,-9-1 488,16 0-1101,-1-1 0,1 0 0,-1 0 0,1-1 0,-1 1 0,1-2 0,0 1 0,-5-3 1101,-5-5-10053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04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0 9508,'0'0'2292,"0"0"-411,0 0 285,0 0 857,0 0-1057,0 0-573,-2 13-278,-5 9-745,-1 0 0,0-1 0,-1 0 0,-2 0 0,0-1 0,-2 1-370,7-11 3,-65 106 851,-11 34-854,64-113-340,2 1 0,1 0 0,1 1 1,3 1-1,1 0 0,-1 18 340,10-44-4957,1-9 299,0 3-9085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07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7203,'0'0'3463,"0"0"-2297,0 0-707,10-7-283,1 0 188,-1 0 1,1 1-1,0 0 0,1 1 1,0 0-1,0 0 1,5 0-365,8-1 1140,-1 2 1,1 0-1,0 2 1,14 0-1141,-38 2 88,0 0 0,0 1 0,-1-1 0,1 1 0,0-1 1,0 1-1,-1-1 0,1 1 0,0-1 0,-1 1 0,1 0 0,0-1 1,-1 1-1,1 0 0,-1-1 0,1 1 0,-1 0 0,0 0 0,1 0 1,-1-1-1,0 1 0,1 0 0,-1 0 0,0 0 0,0 0 1,0 0-1,0 0 0,0 0-88,4 31 352,-3-26-112,0 14-141,-2 0-1,0-1 1,0 1 0,-2 0 0,-2 7-99,0-2 145,2-1-1,0 1 1,2 1-145,1-25 24,0 0 0,0 0 0,1 1 0,-1-1-1,0 0 1,1 0 0,-1 0 0,1 0 0,-1 1 0,1-1 0,-1 0-1,1 0 1,0 0 0,-1 0 0,1 0 0,0-1 0,0 1 0,0 0-1,0 0 1,0 0 0,0-1 0,0 1 0,0-1 0,1 1-24,37 11 141,-29-11-282,-1-1 0,1 1 0,0-2-1,0 1 1,0-1 0,8-3 141,-14 3-118,-1 0-1,0-1 1,0 1 0,0-1 0,0 0 0,0 0 0,0 0 0,-1 0 0,1-1 0,-1 1-1,0-1 1,1 1 0,-1-1 0,0 0 0,0 0 0,-1 0 0,1 0 0,-1 0-1,1 0 1,-1-1 0,0 1 0,0-1 118,3-12-543,-1-1-1,0 1 1,-1-1-1,-1-3 544,4-24-811,-5 41 878,1 0 1,-1 0 0,1 0-1,0 1 1,0-1 0,0 0-1,0 0 1,0 1-1,0-1 1,1 1 0,0-1-1,-1 1 1,1 0 0,0-1-1,0 1 1,0 0-1,0 0 1,0 0 0,1 1-1,-1-1 1,1 1-1,-1-1 1,1 1-68,5-2 418,-1 2 1,1-1-1,0 1 1,0 0-1,0 0 0,0 1 1,6 1-419,-9-1 41,4 0 17,-1-1 0,1 0 0,-1 0 1,0-1-1,0 0 0,5-2-58,24-10-2951,-12 4-2278,-2 3-4402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07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0 15063,'0'0'2465,"0"0"192,0 0-912,-30 102-1009,8-53 209,3 8 143,-7 13-239,3 4-177,-3 1-240,7-7-192,4-13-240,7-12-64,5-13-704,3-9-1025,0-5-3777,0-4-7316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08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45 15239,'0'0'2767,"0"0"194,0 0-869,0 0-1204,0 0-421,-19 10-246,-62 34-170,75-41-64,0 0 1,-1-1-1,1 0 1,-1 0-1,0 0 1,0-1-1,1 0 1,-1 0-1,0-1 0,0 1 1,0-2-1,-6 0 13,-10 0-588,22 1 511,0 0 0,0 0 0,1 0 0,-1-1-1,0 1 1,0 0 0,1 0 0,-1-1 0,0 1 0,1 0 0,-1-1 0,1 1 0,-1-1 0,0 1 0,1 0-1,-1-1 1,1 1 0,-1-1 0,1 0 0,-1 1 0,1-1 0,-1 1 0,1-1 0,0 0 0,-1 1-1,1-1 1,0 0 0,0 0 0,0 1 0,-1-1 0,1 0 0,0 0 0,0 1 0,0-1 0,0 0-1,0 1 1,0-1 0,0 0 0,0 0 0,1 1 0,-1-1 0,0 0 0,0 0 0,1 1 0,-1-1-1,0 0 1,1 1 0,-1-1 0,1 0 77,0-3-204,1 0 1,-1 0-1,1 1 0,0-1 0,1 0 1,-1 1-1,0-1 0,2-1 204,2 0 42,-1 0 0,1 0 0,0 1 0,0-1 0,0 1 0,1 1 0,-1-1 0,1 1-1,0 0 1,0 1 0,0 0 0,0 0 0,1 0 0,1 0-42,-7 3 186,-1-1 0,0 1 1,0-1-1,1 1 0,-1-1 0,0 1 1,0 0-1,0 0 0,0-1 0,0 1 0,0 0 1,0 0-1,0 0 0,0 0 0,0 0 0,0 1 1,0-1-1,-1 0 0,1 0 0,-1 0 0,1 1 1,-1-1-1,1 0 0,-1 0 0,0 1 0,1-1 1,-1 1-1,0 0-186,6 43 1093,-6-40-920,0 0-202,1 0-1,-1-1 1,1 1-1,0 0 0,0 0 1,0 0-1,0-1 0,1 1 1,0-1-1,2 5 30,-2-7-369,0 0 0,0 0 0,0 0 0,0 0 0,1-1 0,-1 1 0,0-1 0,1 1 0,-1-1 1,1 0-1,-1 0 0,1 0 0,-1 0 0,1-1 0,0 1 0,-1-1 0,1 1 0,0-1 0,0 0 0,0 0 369,30 1-8951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09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0 9700,'0'0'5779,"0"0"-3234,0 0 945,-45 97-2226,15-52-111,-7 10 176,3 11-529,0 5-128,0 1 33,11-4-177,1-10-224,14-16-128,5-13-176,3-14-16,0-11-640,0-4-1057,11-4-2337,15-14-6419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09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7 262 9989,'0'0'3868,"0"0"-797,0 0-126,0 0-1496,0 0-908,-7 13-453,10-13-92,-1-1-1,1 0 0,-1 0 0,1 0 1,-1 0-1,0 0 0,0 0 0,1 0 1,-1-1-1,0 1 0,0-1 0,-1 0 0,1 1 1,1-3 4,16-15-245,-1-1 1,-1-1-1,-1-1 0,-1-1 1,2-3 244,-1-1-405,1 2-1,2 0 1,13-13 405,-20 29 2682,-9 21 2173,-1 0-5293,2 13 1045,-3-9-445,2 0 0,0-1 0,1 1 0,0 0 0,1-1 0,1 0 0,0 0 0,4 5-162,-9-18-81,1-1-1,-1 1 1,0-1 0,1 1 0,-1-1 0,1 0 0,0 1-1,-1-1 1,1 0 0,0 0 0,-1 0 0,1 0 0,0-1 0,0 1-1,0 0 1,0-1 0,0 1 0,1-1 81,38 0-6314,-14-4-1873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0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 3586,'0'0'8644,"0"0"-4573,0 0-880,0 0-1353,-8 18-640,4-9-1052,-17 36 889,3 0-1,2 1 1,1 1-1,0 14-1034,5 18 906,4 1 0,3 20-906,2 12-6390,1-101 1300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0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10229,'0'0'4316,"0"0"-762,0 0-889,0 0-1435,15 0-520,191 1 1321,207-1-527,-402 0-1754,36-2-233,-26-7-3421,-20-3-6175,-4 7 3278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9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15335,'0'0'3372,"0"0"-691,0 0 105,0 0-1314,0 0-903,6 13-204,0-1-369,0 0 0,0 0 0,2-1 0,-1 0 0,1 0 0,1-1 0,0 0 0,0 0 0,1-1 0,1-1 0,-1 1 0,1-2 0,0 1 0,3 0 4,-3-3-221,0-1-1,0 1 1,1-2-1,-1 1 1,1-2-1,-1 0 1,10 1 221,-17-3-201,0 1 0,0-1 0,0 0 0,0-1 1,0 1-1,0-1 0,0 1 0,0-1 0,0-1 0,0 1 0,0 0 1,-1-1-1,1 0 0,-1 0 0,1 0 0,-1 0 0,0 0 0,1-1 1,-1 0-1,-1 1 0,1-1 0,0 0 0,-1 0 0,1-1 201,3-6-438,-1-1 0,0 1 0,-1-1-1,0 0 1,-1 0 0,0 0 0,-1 0 0,1-8 438,-2 3 115,1-1 0,-2 1 0,0-1 1,-1 1-1,-3-14-115,4 29 209,1 1 0,-1-1 0,0 1 0,0-1 0,0 0 0,0 1 0,0-1 1,0 1-1,0-1 0,0 0 0,-1 1 0,1-1 0,0 1 0,0-1 0,0 0 0,-1 1 0,1-1 0,0 1 0,0-1 0,-1 1 1,1-1-1,-1 1 0,1-1 0,0 1 0,-1 0 0,1-1 0,-1 1 0,1-1 0,-1 1 0,1 0 0,-1 0 0,1-1 0,-2 1-209,0 10 4441,3 4-5078,2-3 649,-1-1 0,1 0 0,1 0-1,0 0 1,0-1 0,1 1 0,1-1-1,-1 0 1,1-1 0,1 1 0,-1-1-1,1-1 1,1 1 0,0-1 0,0 0-1,8 5-11,-4-4-479,0-1-1,0-1 1,0 0-1,0 0 0,13 3 480,-11-5-1135,1-1-1,0 0 0,-1 0 0,1-2 1,6 0 1135,29 0-8847,-3-3-2249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1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6883,'0'0'6862,"0"0"-2263,0 0-1109,0 0-1457,0 0-1038,10 8-328,109 74 526,-43-30-577,49 43-616,-120-91-40,1 1 0,-1 0 1,0 1-1,0-1 0,-1 1 0,0 0 1,0 0-1,0 1 0,-1-1 0,1 1 1,-1 1 39,-2-6-99,-1 1 0,1-1 0,-1 1 0,1-1 0,-1 1 0,0 0 0,0-1 0,0 1 1,-1-1-1,1 1 0,0-1 0,-1 1 0,0-1 0,1 1 0,-1-1 0,0 1 0,-1-1 1,1 0-1,0 1 0,0-1 0,-1 0 0,0 0 0,1 0 0,-1 0 0,0 0 0,0-1 0,0 1 1,0-1-1,0 1 0,0-1 0,-2 2 99,-17 9-1304,1-1 1,-1 0 0,-16 4 1303,-34 7-7349,43-16 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1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0 6243,'0'0'4426,"0"0"-961,0 0 361,0 0-926,0 0-915,-3 9-24,-12 36-802,-3-1-1,-21 37-1158,-14 32 671,20-35-359,5-17-163,4 2-1,2 0 1,-2 20-149,22-55-1943,3-27 1677,-1 0 0,1-1 0,0 1 1,0-1-1,0 1 0,0-1 0,0 1 1,0-1-1,0 1 0,0-1 0,0 0 1,0 0-1,0 0 0,0 1 0,0-1 1,0 0-1,0 0 0,0-1 0,0 1 1,0 0-1,1 0 0,-1 0 0,0-1 1,0 1 265,32-6-8258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2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10677,'0'0'4143,"0"0"-125,0 0-718,0 0-1262,0 0-874,11 0-657,28-1-299,0 2 0,0 2 0,10 3-208,-32-3-207,0 0 0,-1-1 0,1-1 0,1-1 0,-1 0 0,0-1 0,3-1 207,-19 1-75,0 1 0,0-1 0,0 1 0,0-1 0,1 1 0,-1-1 0,0 1 0,0-1 0,0 0 0,0 0 0,-1 0 0,1 0 0,0 1 0,0-1 0,0 0 0,-1 0 0,1 0 1,0-1-1,0 0 75,-1 2-28,0 0 1,0-1 0,0 1 0,0-1-1,1 1 1,-1-1 0,0 1-1,0 0 1,0-1 0,0 1 0,0-1-1,0 1 1,0-1 0,0 1 0,-1-1-1,1 1 1,0-1 0,0 1 0,0 0-1,0-1 1,0 1 0,-1-1 0,1 1-1,0 0 1,-1-1 0,1 1 0,0 0-1,0-1 1,-1 1 0,1 0 0,0-1-1,-1 1 1,1 0 0,-1 0 0,1-1-1,0 1 1,-1 0 0,1 0 0,-1 0-1,1 0 1,-1-1 0,1 1 0,-1 0-1,1 0 1,0 0 0,-1 0 0,1 0-1,-1 0 1,1 0 0,-1 0 0,0 1 26,-5-2 82,0 1-1,0 0 0,0 1 0,0 0 0,1 0 0,-1 0 0,0 0 1,0 1-1,0 0 0,1 0 0,-1 1 0,1-1 0,0 1 0,0 1 0,0-1 1,0 1-1,0-1 0,1 1 0,-1 1 0,1-1 0,0 0 0,1 1 0,-1 0 1,1 0-1,0 0 0,0 1 0,0-1 0,1 1 0,-1 1-80,0 0 145,0 0-1,1 0 1,0 0-1,0 0 1,0 1-1,1-1 1,0 0-1,0 1 1,1 0-1,0-1 1,0 1-1,1-1 1,0 1-1,1 3-144,0-7 20,-1 1 0,1 0-1,0-1 1,0 0 0,1 1 0,-1-1-1,1 0 1,0 0 0,0-1-1,0 1 1,1-1 0,-1 1 0,1-1-1,0 0 1,0 0 0,0-1 0,0 1-1,0-1 1,0 0 0,1 0 0,-1 0-1,4 0-19,1 2-49,1-1-1,-1-1 1,1 0-1,0 0 1,0-1-1,0 0 1,0-1-1,-1 0 1,1-1-1,0 0 1,0 0-1,0-1 1,3-1 49,-8 1-104,0 0 0,0-1 0,0 1 1,0-1-1,0 0 0,-1 0 0,0 0 0,1-1 1,-1 0-1,-1 0 0,1 0 0,0 0 0,-1 0 1,0-1-1,0 0 0,0 1 0,-1-1 0,0 0 1,1 0-1,-2-1 0,1 1 0,-1 0 0,1 0 1,-1-4 103,6-31-778,13-52 184,-19 91 646,1 0 0,-1-1 0,0 1 0,0-1 0,1 1 0,-1 0 0,0 0 0,1 0 0,-1 0 0,1 0 0,0 0 0,-1 0 1,1 1-1,0-1 0,-1 0 0,1 1 0,0 0 0,0-1-52,41-8 536,-34 8-448,25-4-417,46-9 1835,-45-1-3618,-32 14 1452,-1-1 1,0 0 0,1 1-1,-1-1 1,0 0 0,0-1-1,0 1 1,0 0 0,-1 0-1,2-3 660,-1-4-8334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2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1 5202,'0'0'9109,"0"0"-5588,0 0 369,0 0-2049,0 0-1521,-86 137 64,44-73 32,5 6 161,3 3 15,7-4-80,12-8-384,4-12-80,7-8-48,1-11-640,-5-1-1377,-11-4-3586,-11 2-5810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8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1 6883,'0'0'5912,"0"0"-2934,0 0-110,0 0-291,0 0-1097,0 0-399,-14 16 74,-3 4-803,7-9-154,0 1 0,0 0 0,1 1 1,1 0-1,0 0 0,1 1 1,-2 5-199,-23 47 762,9-19-696,2 0 0,2 2 0,-10 36-66,26-67-2148,3-6-4041,0-5-1327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8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13254,'0'0'3522,"0"0"-478,0 0-499,0 0-1158,0 0-450,-3 18-33,0-4-709,0-5-82,1 1-1,0-1 1,1 1-1,-1-1 1,2 1-1,-1 0 1,2-1-1,-1 1 0,1 0 1,0-1-1,1 1 1,1 1-113,0-6 15,0 0 1,0 0 0,1 0-1,-1 0 1,1-1 0,0 1-1,1-1 1,-1 0 0,1-1-1,0 1 1,0-1 0,0 0-1,0 0 1,0 0-1,1-1 1,-1 0 0,1 0-1,5 1-15,-7-1-187,1-1 0,-1 0-1,1 0 1,-1-1 0,1 0-1,0 1 1,-1-2-1,1 1 1,0 0 0,-1-1-1,1 0 1,-1 0 0,1 0-1,-1-1 1,0 1-1,1-1 1,-1 0 0,0 0-1,0-1 1,0 1 0,0-1-1,-1 0 1,1 0-1,1-2 188,11-14-1792,-1-1 0,-2 0 0,7-12 1792,9-33-730,-24 52 3368,-5 17 2975,-1 14-1003,3-4-6063,0-7 1517,0 0 0,0-1 1,0 1-1,1-1 0,0 0 1,0 0-1,1 0 0,-1 0 0,5 5-64,20 10-1452,-24-19 817,0-1-1,0 1 1,0-1 0,0 0 0,-1 0 0,1-1 0,0 1 0,3-1 635,19 0-7622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8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1393,'0'0'12693,"0"0"-10051,0 0 1039,0 0-1023,0 0-914,-52 92-463,37-47-145,7 4-367,-3 6-129,7-3-304,0-3-176,4-3-160,0-9-96,0-11-480,0-9-865,4-11-1392,11-4-3682,0-2-5827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9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0 7155,'0'0'8388,"0"0"-5987,0 0 689,0 0-1698,0 0-687,0 0-257,-120 15-352,78-5-96,1 1-128,3-3-977,12-3-1376,4-1-1649,14-4-1696,8 0-1762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1521,'0'0'7219,"0"0"-2849,0 0 144,0 0-1264,0 0-1650,0 0-1055,75 62-545,-67-43-385,3-4-1584,11 1-3041,-3-5-6819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19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0 3185,'0'0'7124,"0"0"-3747,0 0 545,0 0-640,0 0-961,0 0-304,-15 54-993,4-10-16,-8 9-191,-4 5-321,5-1-224,-1-3-96,4-6-176,0-11-96,3-12-640,9-8-1089,3-3-3137,0-6-6708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9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21 6947,'0'0'4530,"0"0"-1718,0 0 766,0 0-876,0 0-805,-17-5-195,5 1-1332,7 2-272,0 0 0,0 0-1,0 1 1,-1-1 0,1 1-1,0 0 1,-1 1-1,1-1 1,-1 1 0,1 0-1,0 1 1,-1-1 0,1 1-1,-1 0 1,1 0 0,0 1-1,0 0 1,0 0-1,-3 1-97,2 0 98,-1 1 0,1 0 0,0 0 0,0 0 0,1 1 0,-1 0 0,1 0 0,0 0 0,0 1 0,1-1 0,-1 1-1,1 0 1,1 1 0,-1-1 0,1 1 0,0 0 0,0-1 0,1 1 0,0 0 0,0 1 0,1-1 0,0 0 0,0 0 0,1 1-1,0-1 1,0 0 0,1 1-98,-1-5-3,0 0-1,1-1 1,-1 1-1,1 0 1,0-1-1,0 1 0,0-1 1,0 1-1,0-1 1,1 1-1,-1-1 1,1 0-1,-1 1 1,1-1-1,0 0 0,0 0 1,0-1-1,1 2 4,3 1-53,-1 0-1,1-1 0,-1 0 1,1 0-1,0-1 0,0 1 0,0-1 1,2 0 53,13 2-523,-1 0 0,0-1 0,1-2 0,16 0 523,-18-1-1323,0 0 0,0-2 0,16-3 1323,-27 3-1359,-1 0 0,1 0 0,-1-1 0,1 0 0,-1 0 0,4-3 1359,23-18-11160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2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10837,'0'0'4191,"0"0"-1101,0 0-356,0 0-1314,0 0-906,4-2-313,10-4-93,1 2 0,0-1 0,0 2 0,0 0 0,1 1 1,6 0-109,100-2 942,-119 4-895,-6 10 195,-6 4-128,0-2 0,-1 1-1,0-1 1,-4 2-114,-41 52 900,52-61-788,1-1 0,-1 1 0,1-1 0,0 1 0,0 0 0,0 0-1,1 0 1,-1 0 0,1 1 0,1-1 0,-1 0 0,1 0 0,0 1 0,0 0-112,1-3 25,0 1 1,0-1-1,1 0 1,0 0-1,-1 0 1,1 0-1,0 0 0,1 0 1,-1-1-1,0 1 1,1-1-1,0 1 1,-1-1-1,1 0 1,0 0-1,0 0 1,0 0-1,0-1 1,1 1-1,-1-1 1,0 0-1,1 0 0,-1 0 1,1 0-26,13 4-8,0 0 0,0-2 0,1 0 0,8 0 8,-10-2-202,0 0 0,0-1 1,1 0-1,-1-2 0,0 0 1,0-1-1,0 0 1,0-1-1,2-2 202,-13 4-305,0 0 0,0-1 0,0 1 0,0-1 0,-1 0 0,1 0-1,-1-1 1,0 1 0,0-1 0,0 0 0,0 0 0,0 0 0,-1-1 0,0 1 0,0-1 0,0 0 0,-1 0 0,0 0 0,0 0-1,0 0 1,0 0 0,-1-1 0,0 1 0,0-1 0,0 1 0,-1 0 0,1-1 0,-2-2 305,2-21-371,0 20 442,0 0-1,-1 0 0,0 0 1,-1 0-1,0 0 0,0 1 1,-1-1-1,-2-8-70,4 17 139,0-1 1,0 1-1,0-1 1,0 1-1,0-1 1,0 1-1,0-1 1,1 0-1,-1 1 1,0-1-1,0 1 1,1-1-1,-1 1 1,0 0-1,1-1 1,-1 1-1,0-1 1,1 1-1,-1-1 1,1 1-1,-1 0 1,1-1-1,-1 1 1,1 0-1,-1 0 1,1-1-1,-1 1 1,1 0-1,-1 0 1,1 0-1,0 0 1,-1 0-1,1 0 1,-1-1-1,1 1-139,26-6 337,-23 6 44,154-44-2068,-96 26-6641,-41 11-850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2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0 1889,'0'0'12342,"0"0"-7828,0 0 32,0 0-2129,0 0-1569,-53 126 33,27-67-177,0 9-32,3 1-96,4-3-175,8-7-273,4-10-64,7-10-64,0-10-480,0-10-929,-4-7-1136,-7-6-2914,-1-1-8915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21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50 7379,'0'0'4336,"0"0"-1874,0 0 1105,0 0-950,0 0-880,-4 0-72,90 0 1625,126 1-1410,-83-4-3195,80-14 1315,-200 16-325,33-7-960,-20-4-3612,-21 6-631,-4 3-2179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22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0 352,'0'0'11936,"0"0"-6992,0 0-1294,0 0-1161,0 0-1011,19 2-286,3-1-878,-15-1-227,1 0 0,0 0 0,0 1-1,-1 0 1,1 1 0,0 0 0,-1 0-1,1 0 1,-1 1 0,0 0 0,0 1-1,0-1 1,0 1 0,0 1-87,79 47 697,27 8-697,-22-12 47,-86-46-47,0 1 0,0 1 0,0-1 0,0 0 0,0 1 0,-1 0 0,0 0 0,1 2 0,-4-5-19,0 1-1,0-1 0,0 0 0,0 1 0,-1-1 1,1 1-1,0-1 0,-1 1 0,0-1 0,1 1 0,-1-1 1,0 1-1,0 0 0,1-1 0,-1 1 0,0-1 1,-1 1-1,1 0 0,0-1 0,0 1 0,-1-1 1,1 1-1,-1-1 0,1 1 0,-1-1 0,0 1 1,0-1-1,0 1 0,1-1 0,-1 0 0,0 0 0,-1 1 1,0 0 19,-8 7-267,0 0 1,-1 0 0,-1-1 0,1-1 0,-1 1 0,-1-2-1,1 0 1,-1 0 0,-10 2 266,15-5-915,0-1 1,-1 0-1,1-1 0,0 1 1,-1-1-1,1-1 915,5 0-5544,3 0-2830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24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 12278,'0'0'4778,"0"0"-1283,0 0-670,0 0-1029,0 0-721,-10 12-296,-53 73 80,-43 78-859,75-109 213,2 1-1,3 1 1,2 1 0,2 6-213,19-54-5,-1 2-10,0 0 0,2 0-1,-1 0 1,1 0 0,1 0 0,0 4 15,1-13-694,0-2-936,0-3-2302,3-10-3645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25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28 6835,'0'0'5966,"0"0"-1957,0 0-114,0 0-1123,0 0-861,-1 6-604,-3 5-1118,1 1 0,1-1 0,0 1 0,0 0 0,1-1 0,1 1 0,0 0 0,0 0 0,1-1 0,2 8-189,-1-12 32,-1-1-1,2 1 0,-1 0 0,1-1 1,0 0-1,0 0 0,1 0 0,0 0 0,0 0 1,0-1-1,1 0 0,-1 0 0,1 0 1,1 0-1,-1-1 0,1 0 0,-1 0 0,1 0 1,3 0-32,-4 0-52,1-1 0,-1-1 0,1 1 0,0-1 0,0 0 0,1 0 0,-1 0 0,0-1 0,1 0 0,-1-1 0,0 1 0,1-1 1,-1 0-1,1-1 0,-1 1 0,4-2 52,-6 1-118,0-1 1,0 0 0,0 0-1,0 0 1,-1 0 0,1-1-1,-1 0 1,1 1 0,-1-1-1,0 0 1,0-1 0,0 1-1,0 0 1,-1-1 0,0 0-1,1 1 1,-1-1 0,0 0-1,-1 0 1,1 0 0,-1-1-1,0 1 1,0 0 0,0-1 117,15-72-1780,-12 51 1587,1 1 0,2-1 1,0 1-1,7-12 193,-13 36 4033,-3 13-2373,-8 45-408,11-51-1159,-1 0 0,1-1 0,0 1-1,1 0 1,0 0 0,0 0 0,0-1 0,0 1 0,1-1 0,0 0 0,0 0 0,0 0 0,1 0 0,0 0 0,0-1 0,0 0 0,0 0 0,2 1-93,-3-2-277,1 0 1,0 0 0,0-1-1,0 1 1,0-1 0,1 0-1,-1 0 1,1 0 0,-1-1-1,1 0 1,0 1 0,-1-2-1,1 1 1,5 0 276,-9-1-531,0 0-1,0-1 1,0 1-1,0 0 1,1 0 0,-1-1-1,0 1 1,0 0-1,0-1 1,0 1-1,0-1 1,0 1 0,0-1-1,0 0 1,0 0-1,0 1 1,0-1 0,-1 0-1,1 0 1,0 0-1,0 0 532,10-13-11832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25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0 8084,'0'0'3361,"0"0"396,0 0-54,0 0-795,0 0-422,4 1-416,-3-1-1995,-1 1-1,1-1 1,0 0-1,0 1 1,-1-1 0,1 0-1,0 1 1,-1-1-1,1 1 1,0-1-1,-1 1 1,1-1-1,0 1 1,-1-1-1,1 1 1,-1 0-1,1-1 1,-1 1-1,0 0 1,1-1-1,-1 1 1,0 0-1,1 0 1,-1-1-1,0 1 1,0 0-1,0 0 1,0 0-1,1-1-74,-6 34 901,-26 43-707,22-58-8,-45 96 139,25-58-176,3 1 0,3 1 0,2 1-1,2 2-148,17-52-229,1 1 0,-1 0-1,2 0 1,0 0-1,0 1 230,0-1-1371,4-11-5691,-1-6-2516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31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0 14711,'0'0'2307,"0"0"660,0 0-27,0 0-963,0 0-576,-3 8-257,-46 92 372,-4-1 0,-54 72-1516,68-110 108,-85 112-315,80-113-3182,42-54-928,2-1-3646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32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48 12230,'0'0'4247,"0"0"-1094,0 0-586,0 0-926,0 0-412,-6 8-97,0 1-886,0 0 1,1 0-1,0 1 1,0-1-1,1 1 0,1 0 1,0 1-1,0-1 1,1 0-1,0 1 1,1 0-1,0-1 1,0 3-247,1-6 36,0-1 0,0 1 0,1-1 0,0 0 0,0 1 0,0-1 0,1 0 0,0 1 0,0-1 0,1 0 1,-1-1-1,1 1 0,1 0 0,-1-1 0,1 0 0,0 1 0,0-1 0,0-1 0,1 1 0,0-1 0,-1 0 0,2 0 0,-1 0 0,0 0 0,1-1 0,0 0 1,5 2-37,-2-1-135,-1 0 0,1-1 0,0 0 1,-1 0-1,2-1 0,-1 0 0,0-1 1,0 0-1,0 0 0,1-1 0,-1 0 1,0 0-1,0-1 0,1-1 1,-1 0-1,0 0 135,3-2-225,0 0 0,0-1-1,-1 0 1,0-1 0,0 0 0,0-1 0,-1-1 0,0 1 0,0-1 0,-1-1-1,2-2 226,2-3-56,-1 0-1,0-1 1,-1 0-1,-1-1 1,0 0-1,-2-1 1,1 0-1,-2 0 1,0-1-1,-1 0 1,-1 0-1,-1-1 1,-1 1-1,0-1 1,0-12 56,-3 30 376,0 1 294,0 0 351,0 20 2047,0-12-3040,-1 17 417,2 0 0,1 0 0,0 0 1,6 18-446,-7-37-200,0-1 0,1 1 1,0-1-1,0 1 1,0-1-1,1 1 0,0-1 1,0 0-1,0 0 1,0-1-1,1 1 0,0-1 1,0 1-1,0-1 1,1 0-1,-1-1 0,1 1 1,0-1-1,0 0 1,0 0-1,0 0 0,1-1 1,-1 0 199,17 4-4279,-3 2-2669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32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13894,'0'0'7332,"0"0"-4787,0 0 416,0 0-2128,0 96-625,-4-64-208,-3-1-112,7-1-945,0-4-1584,0-6-1585,22-5-10885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9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18889,'0'0'1680,"0"0"1618,0 90-1169,3-48-1089,13 6 49,6 6-609,3 6-176,-3 4-192,3-3-32,-3-8-80,-3-9-32,0-13-448,-4-8-528,11-11-1089,8-6-2545,1-6-4563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36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3954,'0'0'9567,"0"0"-5832,0 0-910,0 0-931,0 0-1117,0 0-372,7 0 558,343 2-1848,-350-2 351,0 0 8,0 0-103,-42 0-89,38 1 864,-1 0 0,1 1-1,0-1 1,-1 1 0,1 0-1,0 0 1,0 1 0,1-1-1,-1 1 1,0-1 0,1 1-1,-1 1 1,1-1 0,0 0-1,0 1 1,0-1 0,1 1-1,-1 0 1,1 0 0,0 0-1,0 0 1,0 0 0,1 1-1,0-1 1,-1 0 0,1 3-146,-1-3 80,1 2 0,-1-1 0,1 0-1,0 0 1,0 0 0,1 0 0,0 1 0,-1-1 0,2 0 0,-1 0 0,1 1 0,0-1 0,0 0 0,0 0 0,1 0 0,-1 0 0,1 0 0,0 0 0,1 0 0,-1-1 0,1 1 0,2 2-80,2-2-9,0 0-1,1 0 1,-1-1 0,1 0 0,0 0-1,0-1 1,0 0 0,0-1 0,0 1-1,1-2 1,-1 1 0,1-1 0,0 0 9,6 0-132,0 0 0,0-1 0,1-1 0,-1 0 0,0-1 0,0 0 1,2-2 131,-9 2-113,-1-1 0,1 0 0,-1-1 0,1 0 0,-1 0 0,0 0 1,-1-1-1,1 0 0,-1 0 0,0-1 0,0 0 0,-1 0 0,1 0 1,-2-1-1,1 0 0,0 0 0,-1 0 0,-1 0 113,4-6-141,-2 0 1,0 0-1,0-1 0,-1 1 1,-1-1-1,0 0 0,-1 0 1,0 0-1,-1-13 141,-6 5-203,5 11 2576,21 9-728,7 2-1807,44-1 910,-23-8-8062,-34 5 375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36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16392,'0'0'2801,"0"0"752,0 0-863,0 0-1666,0 0-656,3 96-368,-14-76-64,4-1-496,-1-4-1793,8-3-3170,0-3-7667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37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1 309 13670,'0'0'2671,"0"0"405,0 0-579,0 0-1422,0 0-523,0 0-536,0 1 0,0-1 0,0 1 0,0-1 0,0 1 0,1-1 0,-1 1 1,0-1-1,0 1 0,0-1 0,1 0 0,-1 1 0,0-1 0,1 1 0,-1-1 0,0 0 0,1 1 0,-1-1 0,0 0 0,1 1 0,-1-1 0,1 0 0,-1 1 0,1-1 0,-1 0 0,1 0 0,-1 0 0,1 1 0,-1-1 0,1 0 0,-1 0 0,1 0 0,-1 0 0,1 0 0,-1 0 0,1 0-16,16-14 9,-2-1 1,1 0-1,-2-1 1,0 0-1,-1-2 0,7-12-9,-3 7-22,44-79-314,-20 31 326,-39 82 5613,8 37-4921,-3-19-585,2 0 0,0 0-1,2-1 1,1 0 0,2-1-1,0-1 1,2 0 0,11 13-97,-9-21-45,-8-14-2868,-4-11-7042,-6-6-810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6:37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1681,'0'0'9303,"0"0"-5171,0 0-143,0 0-1007,0 0-930,-1 3-326,-7 32 83,-2-1 0,-6 9-1809,4-10 660,2 1 0,-4 20-660,5 10 985,3-1-1,2 57-984,-1 13-1211,-4-86-2686,-4-17-1762,-2-1-4389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2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415 25 11157,'0'0'1286,"0"0"1000,0 0 70,0 0-1025,-17-5-402,6 2-803,0-1 83,1 1-1,-1 0 1,-1 1-1,1 0 0,0 1 1,0 0-1,-1 0 1,1 1-1,0 1 1,-1 0-1,1 1 1,-1 0-209,-4 5 179,-1 0 1,1 2 0,1 0-1,-1 1 1,2 0 0,-1 1-1,1 1 1,1 0 0,0 1 0,0 1-180,5-5 34,0 1 0,0-1 1,1 1-1,1 0 1,0 1-1,0 0 0,1 0 1,0 0-1,1 1 1,0-1-1,1 1 1,0 0-1,1 0 0,0 0 1,1 3-35,1-10 2,0 0 0,0 0 1,0 0-1,0 0 0,1 0 1,0 0-1,0 0 0,0-1 1,1 1-1,0 0 0,0-1 1,0 1-1,0-1 0,1 0 0,-1 1 1,1-1-1,0 0 0,1-1 1,-1 1-1,1 0 0,-1-1 1,1 0-1,0 0 0,0 0 1,1-1-1,-1 1 0,0-1 1,1 0-1,-1 0 0,3 0-2,3 2-210,0-1 0,0 0 0,1-1 0,0 0 0,-1 0 0,1-1 0,0-1 0,0 0 0,-1 0 0,1-1 0,0 0 0,-1-1 0,1 0 0,-1-1 0,1 0 0,-1-1 0,0 0 0,-1-1 0,1 1 0,-1-2 0,1 0 0,-2 0 0,1 0 0,5-6 211,-13 11-2,0 0 0,0 1 0,0-1 0,-1 0 0,1 1 0,0-1 0,0 0 0,-1 0 0,1 0 0,-1 0 0,1 0 0,0 0 0,-1 0 0,0 0 0,1 0 0,-1 0 0,0 0 0,1 0 0,-1 0 0,0 0 0,0 0 0,0 0 0,0 0 1,0 0-1,0-1 0,0 1 0,0 0 0,-1 0 0,1-1 1,-2 1-6,1-1 0,0 1 0,-1-1 0,1 1 0,-1 0 0,1 0 0,-1 0 0,0 0 0,1 0 1,-1 0-1,0 0 0,0 0 0,0 1 0,0-1 0,0 0 6,-13-2-98,0 0-1,1 1 1,-1 0-1,0 2 99,12-1-34,-31 0-1687,19 1-5234,15 0-1027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2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0 3698,'0'0'3532,"0"0"-1833,0 0 406,-16 4-843,8-2-1191,-8 2 225,1 0 1,-1 1-1,1 0 1,0 1 0,-7 5-297,18-9 168,-1 0 0,2 1 0,-1 0 0,0-1 0,0 1 0,1 0 0,-1 1 0,1-1 0,0 1 0,0-1 0,1 1 0,-1 0 0,1 0 0,-1 0 0,1 1 0,0-1 0,1 0 1,-1 1-1,1-1 0,0 1 0,0-1 0,0 1 0,1 0 0,0 1-168,-1-2 118,1-1-1,1 1 1,-1 0 0,0-1 0,1 1 0,0 0-1,-1-1 1,2 1 0,-1-1 0,0 1 0,1-1-1,-1 0 1,1 0 0,0 1 0,0-1 0,1 0-118,0 1-12,1-1 0,0 0 0,0 0 0,0-1 0,1 1 0,-1-1 0,1 0 1,-1 0-1,1 0 0,-1-1 0,1 1 0,2-1 12,10 3-477,0-1 0,0-1 0,0 0 0,1-1 0,-1-1 0,1 0 0,-1-2 0,17-3 477,-21 3-323,0-1 1,-1-1 0,0 0-1,1 0 1,-2-1 0,1-1 0,0 0-1,-1 0 1,0-2 0,-1 1 0,1-1-1,1-3 323,-10 9-9,0 1-1,0-1 1,0 0-1,-1 0 1,1 0-1,0 0 1,-1-1-1,0 1 1,1 0-1,-1-1 1,0 1-1,0 0 1,-1-1-1,1 0 1,0 1-1,-1-1 1,1 1-1,-1-1 1,0 0-1,0 1 1,0-1-1,0 0 1,-1 1-1,1-1 1,-1 1-1,1-1 0,-2-1 10,1 1 46,-1-1-1,0 1 1,0 0-1,0 1 0,-1-1 1,1 0-1,-1 1 1,1-1-1,-1 1 0,0 0 1,0 0-1,0 0 1,0 0-1,0 0 0,0 1 1,-1-1-1,1 1 1,-1 0-1,-2-1-45,-24-3-454,0 1-1,0 2 1,0 0-1,-13 3 455,30-1-1103,3 0-2520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2.9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4 4322,'0'0'2881,"0"0"-562,-19 0-124,0-1-1768,5 0-171,-1 0 0,1 0 0,0 2-1,-1 0 1,1 0 0,-1 1 0,1 1-1,-9 3-255,18-4 103,0 1 0,0 0-1,0 1 1,0-1-1,0 1 1,1 0-1,-1 0 1,1 0-1,0 0 1,0 1 0,1 0-1,0-1 1,-1 2-1,1-1 1,1 0-1,-1 0 1,0 5-103,1-6 104,1 0 0,0 1 0,0-1 0,0 0 0,0 0 0,1 1 0,-1-1 0,1 0 0,0 1 0,1-1 0,-1 0 0,1 1 0,0-1 0,0 0 0,0 0 0,1 0 0,-1 0 0,1 0 0,0 0 0,0 0 0,0 0 0,1-1 0,1 3-104,4 2-45,0-1 1,1 0 0,0-1-1,0 0 1,0 0 0,1-1-1,0 0 1,0-1 0,0 0-1,0-1 1,1 0 0,-1 0 0,1-1-1,0 0 1,10-1 44,-9 0-222,0 0 0,-1-1-1,1 0 1,0-1 0,-1-1 0,1 0 0,-1 0 0,0-1-1,0-1 1,0 0 0,0 0 0,0-1 0,-1 0 0,6-5 222,-11 7-65,-1 0 0,0-1 0,1 1 0,-1-1 0,-1 0-1,1 0 1,0 0 0,-1-1 0,0 1 0,0-1 0,-1 0 0,1 0 0,-1 0 0,0 0 0,0 0 0,-1-1 0,1 1 0,-1 0 0,0-1 0,-1 1 0,1-1 0,-1 1 0,0-1 0,-1-4 65,0 7 21,0 1-1,0-1 1,-1 1 0,1-1-1,-1 1 1,1 0 0,-1 0-1,0-1 1,0 1 0,0 0-1,0 0 1,0 1-1,0-1 1,0 0 0,-1 1-1,1-1 1,-1 1 0,1 0-1,-1 0 1,1 0 0,-1 0-1,0 0 1,0 1 0,1-1-1,-3 1-20,-11-3-297,-1 0 1,1 2-1,-12 0 297,27 1-34,-28-1-2450,9 1-1723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3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204 1 5122,'0'0'4365,"0"0"-1716,-21 4 86,-66 15-1295,77-16-1316,1-1-1,0 1 1,0 1-1,0 0 1,1 0 0,-6 4-124,12-7 20,0 1 0,0-1 0,0 0 1,0 1-1,0 0 0,1-1 0,-1 1 1,1 0-1,-1 0 0,1 0 1,0 0-1,0 0 0,0 0 0,0 0 1,0 1-1,0-1 0,1 0 1,-1 0-1,1 1 0,-1-1 0,1 0 1,0 1-21,1 0-1,-1-1-1,1 0 1,0 0 0,0 0 0,1 0 0,-1 0 0,0 0-1,1 0 1,-1-1 0,1 1 0,-1 0 0,1-1 0,0 1 0,0-1-1,0 0 1,0 0 0,0 1 0,0-1 0,0-1 0,0 1 0,0 0-1,2 0 2,62 22 6,-52-19 8,215 55-16,-227-59-21,0 0 0,0 1 1,0-1-1,0 1 0,-1-1 1,1 1-1,0 0 0,0 0 1,-1 0-1,1 0 0,0 0 1,-1 0-1,1 0 0,-1 0 1,0 1-1,1-1 0,-1 1 1,0-1-1,0 1 1,0-1-1,0 1 0,0 0 1,0-1-1,0 1 0,-1 0 1,1 0-1,-1 0 0,1 0 1,-1-1-1,0 1 0,1 0 1,-1 0-1,0 0 0,0 0 1,-1 1 22,0 0-28,0 1 1,0-1-1,-1 0 1,1 1 0,-1-1-1,0 0 1,0 0-1,0 0 1,0 0-1,-1 0 1,1 0 0,-1-1-1,0 1 1,0-1-1,0 0 1,0 0-1,-2 1 28,-4 3-159,1-2 0,-1 1 0,0-1 0,-1-1 0,1 1 0,-1-2 0,1 1 0,-1-1 0,0-1-1,0 0 1,-5 0 159,15-1-111,-1 0-1,1 0 0,-1 0 1,1 0-1,0 0 0,-1 0 1,1 0-1,0 0 1,-1 0-1,1 0 0,0 0 1,-1 0-1,1 0 0,0-1 1,-1 1-1,1 0 0,0 0 1,0 0-1,-1 0 0,1-1 1,0 1-1,0 0 1,-1 0-1,1-1 0,0 1 1,0 0-1,-1-1 0,1 1 1,0 0-1,0 0 0,0-1 1,0 1-1,0 0 1,0-1-1,-1 1 0,1-1 1,0 1-1,0 0 0,0-1 1,0 1-1,0 0 0,0-1 1,0 1-1,0 0 0,1-1 1,-1 1-1,0 0 1,0-1-1,0 1 112,0-3-957,0-15-4248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3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 0 2577,'0'0'5416,"0"0"-2879,0 0 662,0 0-601,0 0-682,-15 6-267,-48 19-518,59-22-966,-1-1 1,1 0-1,0 1 0,0 0 1,0 0-1,0 0 0,1 0 1,-1 1-1,1-1 1,0 1-1,0 0 0,0 0 1,1 0-1,-1 1 0,1-1 1,0 0-1,0 1 0,1-1 1,-2 4-166,1 4 339,0 0 0,1 0 0,0 0 0,1 0 0,0 0 0,1 5-339,0-11 38,0-1 0,0 1 1,1 0-1,-1-1 0,1 1 0,0-1 1,1 0-1,-1 0 0,1 0 1,0 0-1,1 0 0,-1 0 1,1-1-1,0 1 0,0-1 0,0 0 1,0-1-1,1 1 0,0-1 1,0 0-1,0 0 0,0 0 1,0 0-1,0-1 0,1 0 0,-1 0 1,6 0-39,5 3-392,1 0 0,0-2 0,0 0 0,3-1 392,61 1-5755,-57-6 1057,-2-4-125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362 0 6003,'0'0'5730,"0"0"-3761,-139 0 1537,82 2-2850,-3 3-656,11-2-528,11 3-2626,20 2-4865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40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8 288,'0'0'12006,"-14"-2"-8637,-25-1-559,1 1-1,-23 2-2809,40 1 353,0 1-1,0 1 1,-1 1-1,2 0 1,-1 2-1,-4 2-352,16-5 77,1 1 0,0 0 1,-1 1-1,1-1 0,1 2 0,-1-1 0,-5 7-77,12-11 23,-1 0 0,1 0 0,0 0 0,0 0 0,0 0 1,0 0-1,0 1 0,1-1 0,-1 1 0,0-1 0,0 0 0,1 1 0,-1-1 1,1 1-1,0-1 0,-1 1 0,1-1 0,0 1 0,0 0 0,0-1 0,0 1 1,0-1-1,0 1 0,0-1 0,1 1 0,-1 0 0,0-1 0,1 1 1,-1-1-1,1 0 0,0 1 0,0-1 0,-1 1 0,1-1 0,0 0 0,0 0 1,0 1-1,0-1 0,0 0 0,1 0 0,-1 0 0,0 0 0,0 0 1,1-1-1,-1 1 0,1 0 0,-1 0 0,1-1 0,0 1-23,30 15 52,2-2 1,0 0-1,0-3 0,1-1 0,32 5-52,-19-3 3,81 19-210,29 7-1750,-55-10-3850,-75-18-159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5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13094,'0'0'5218,"0"0"-2945,0 0 961,0 0-1665,0 102-641,8-77 81,-1 2-321,4 0-336,1-3-208,-5 0-48,1-6-96,-1-4-32,-3-6-336,4-4-785,-1-4-1104,1 0-2817,3-7-5155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5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234 0 7475,'0'0'1937,"0"0"-240,0 0 1104,0 0-1568,0 0-257,-124 0-736,97 9-240,-3-1-224,8 4-1024,-1 0-1714,16 2-3777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5.9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1 7700,'0'0'4498,"0"0"-3074,0 0 1458,0 0-1842,0 0-736,-113 1-304,87-1-416,11 0-1265,0 0-2817,15 0-6755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6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4 8564,'0'0'3044,"0"0"440,-17-1-965,2 1-2199,-5-2 80,0 1-1,0 1 1,0 1 0,0 1-1,-8 2-399,23-3 29,0 0-1,1 0 1,-1 0-1,1 0 1,-1 1 0,1 0-1,0 0 1,-1 0-1,1 0 1,0 1-1,0 0 1,1-1-1,-1 2 1,1-1 0,-1 0-1,1 1 1,0-1-1,0 1 1,0 0-1,1 0 1,0 0-1,-1 0 1,1 1-1,1-1 1,-1 0 0,1 1-1,-2 4-28,3-6 14,0 1 1,1-1-1,-1 0 0,1 0 0,-1 1 0,1-1 1,0 0-1,0 0 0,0 0 0,1 0 0,-1 0 1,1 0-1,-1 0 0,1-1 0,0 1 0,0-1 1,0 1-1,1-1 0,-1 1 0,1-1 0,-1 0 1,1 0-1,-1-1 0,1 1 0,0 0 0,3 0-14,7 5-45,0 0-1,0-1 1,1-1-1,0-1 1,8 2 45,-2-1-414,1-2 0,0 0 0,0-2 0,0 0 0,20-2 414,-31 0-287,0 0 0,0 0 0,-1-1 0,1 0 0,0 0 1,-1-1-1,0-1 0,0 0 0,0 0 0,0-1 0,0 1 0,-1-2 0,4-3 287,-10 7-60,1 0 0,-1 0 1,0 0-1,0-1 1,-1 1-1,1 0 1,0-1-1,-1 0 0,0 1 1,1-1-1,-1 0 1,0 0-1,0 1 1,-1-1-1,1 0 0,-1 0 1,1 0-1,-1 0 1,0 0-1,0 0 1,0 0-1,-1 0 0,1 0 1,-1 0-1,1 0 1,-1 0-1,-1-1 60,0-1 49,0 1 1,0 0-1,0-1 0,-1 1 1,1 0-1,-1 1 0,0-1 1,-1 0-1,1 1 0,0 0 1,-1 0-1,0 0 0,0 0 1,0 1-1,0-1 1,-4-1-50,-3 0 11,0 0 0,0 0 1,-1 2-1,0-1 0,-2 1-11,-35-2-2994,32 4-1104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6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265 6 4834,'0'0'4253,"0"0"-1012,-18 0-183,-2-2-2379,0 0-204,-1 1-1,0 1 1,1 1 0,-1 0-1,1 1 1,-5 2-475,20-2 58,1-1 0,-1 1 0,1 0 0,-1 0 0,1 1 0,-1-1 0,1 1 0,0 0 0,0 0 0,1 0 0,-1 1 0,1-1 0,-1 1 0,1 0 0,0 0 0,1 0 0,-3 4-58,3-5 20,1 0 1,0 0-1,0 0 0,1-1 1,-1 1-1,1 0 0,-1 0 1,1 0-1,0 0 0,0 0 1,0 0-1,1 0 1,-1 0-1,1 0 0,-1 0 1,1 0-1,0 0 0,0 0 1,0-1-1,0 1 0,1 0 1,-1-1-1,1 1 1,0-1-1,0 0 0,0 1 1,0-1-1,0 0 0,1 1-20,6 5-12,1 0 0,1-1-1,-1 0 1,1 0-1,0-1 1,0-1-1,1 0 1,0 0 0,0-1-1,0-1 1,9 2 12,-1-1-618,1-2 0,0 0 0,0 0 0,0-2 0,0-1 0,14-2 618,-28 1-352,1 1 0,-1-1-1,0 0 1,0 0 0,0-1 0,0 0-1,0 0 1,0 0 0,-1-1 0,0 0 0,4-4 352,-6 6-160,-1-1 1,0-1 0,0 1 0,0 0 0,0-1 0,0 1 0,-1-1 0,0 0 0,0 0 0,0 0 0,0 0 0,0 0 0,-1-1 0,0 1 0,0 0 0,0-1 0,0 1 0,-1-1-1,1-2 160,-1 4 23,0 0-1,0 0 1,0 0-1,-1 0 1,1-1-1,-1 1 1,0 0-1,1 0 1,-1 0-1,-1 0 0,1 0 1,0 1-1,-1-1 1,1 0-1,-1 0 1,0 1-1,0-1 1,0 1-23,-2-1 19,0 0 1,1 1 0,-1 0-1,-1-1 1,1 1 0,0 1-1,0-1 1,-1 1 0,1-1-1,-1 1 1,0 0 0,-2 1-20,-59-3-3154,35 3-1360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6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12182,'0'0'2977,"0"0"96,0 0 289,0 0-2594,-15 100 17,15-76-401,0-2-208,15 0-176,8-4-368,3-4-209,4-4-975,-7-3-2194,10-7-2145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17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414 16 2545,'0'0'8132,"0"0"-4803,-105-15 1057,52 15-2161,-3 0-1680,-5 0-289,9 0-256,18 7-336,4-1-1889,7 5-3426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20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1 13430,'0'0'1254,"0"0"638,0 0-204,0 0-1130,0 0-361,-9 0-85,3 0-101,-14 0 90,1 0 0,-1 2-1,1 0 1,-18 5-101,33-7 81,0 1-1,1 0 1,-1 0-1,1 0 1,-1 0-1,1 1 1,-1-1 0,1 1-1,0 0 1,-1 0-1,1 0 1,0 0-1,0 1 1,1-1-1,-1 1 1,0 0-1,1 0 1,0 0 0,-1 0-1,1 0 1,1 0-1,-1 1 1,0-1-1,1 0 1,0 1-1,-1 0 1,1-1-1,1 1 1,-1 0 0,0-1-1,1 1-80,1-1 21,-1 0 0,1-1 0,0 1 0,0-1 1,0 1-1,0-1 0,0 1 0,0-1 0,1 0 0,-1 0 0,1 1 0,0-1 0,-1 0 0,1-1 0,0 1 0,0 0 1,0 0-1,1-1 0,-1 1 0,0-1 0,1 0 0,-1 0 0,1 0 0,-1 0 0,1 0 0,1 0-21,15 6-42,1-2 0,-1-1-1,10 2 43,-7-2 70,-12-2-68,1-1 7,0 1 0,0 1 1,0 0-1,-1 0 1,1 1-1,-1 0 1,0 1-1,0 0 1,0 1-1,7 6-9,-16-11-6,0 0 1,0-1-1,0 1 0,0 0 1,0 0-1,0 0 0,-1 0 0,1 0 1,0 0-1,-1 1 0,1-1 1,-1 0-1,1 0 0,-1 0 1,0 1-1,1-1 0,-1 0 1,0 0-1,0 1 0,0-1 0,0 0 1,0 0-1,0 1 0,0-1 1,0 0-1,-1 1 6,0 0-13,0 0 0,0 0-1,0 0 1,0-1 0,-1 1 0,1 0 0,-1-1 0,1 1-1,-1-1 1,0 0 0,1 1 0,-1-1 0,0 0 0,-1 0 13,-7 4-164,1-1 0,0 0 0,-1-1 0,0 0 1,0-1-1,-3 0 164,-26 2-2171,13-6-4182,17-1-546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20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7523,'0'0'8228,"0"0"-5699,0 0 1617,0 0-2641,15 100-961,-11-82-160,7 1-384,-4-2-96,8-5-720,-7-2-689,11-9-1792,-4-1-2354,0 0-4770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21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0 12966,'0'0'2737,"0"0"1329,-124 2-2449,82 6-1489,9-4-128,6 2-897,16 0-2112,11 0-2642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42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75 10421,'0'0'5133,"0"0"-3044,0 0 349,0 0-85,0 0-931,0 0-69,-6 17 2120,6 13-2968,-1-4-267,1 0 0,2 0 1,0 0-1,4 13-238,-4-33-20,-1 1-1,1 0 1,0-1-1,1 0 1,-1 1 0,2-1-1,-1 0 1,0 0-1,1-1 1,0 1 0,0-1-1,1 0 1,0 0-1,0 0 1,0 0 0,0-1-1,1 0 1,-1 0-1,4 1 21,-4-3-112,0 0 0,0-1 0,0 1 0,0-1 0,1 0 0,-1-1 0,0 1 0,1-1 0,-1 0 0,0 0 0,1-1 0,-1 1 0,0-1 0,0 0 1,0-1-1,1 0 0,-1 1 0,0-1 0,-1-1 0,1 1 0,0-1 0,-1 0 0,2-1 112,16-11-516,-2-1 0,0 0 1,-1-2-1,4-5 516,-15 16-183,7-9-171,1 0 0,-2-1-1,0 0 1,-1-1-1,2-7 355,-9 15-126,-1 0 1,-1-1-1,1 1 0,-2-1 0,0 0 0,0 0 1,-1-1-1,0 1 0,-1 0 0,0-1 0,-1 0 126,1 7 81,-1 5-32,0-1 1,0 1-1,0-1 0,0 1 0,1-1 0,-1 0 1,0 1-1,0-1 0,0 1 0,0-1 0,0 0 1,0 1-1,-1-1 0,1 1 0,0-1 0,0 0 0,0 1 1,0-1-1,-1 1 0,1-1 0,0 1 0,-1-1 1,1 1-1,0-1 0,-1 1 0,1-1 0,0 1 1,-1-1-1,1 1 0,-1 0 0,1-1 0,-1 1 1,1 0-1,-1-1 0,1 1 0,-1 0 0,0 0 1,1-1-50,-1 1 928,1 0 112,0 15 719,-1 14-1253,2 0 0,1 0 0,1 0 0,2-1 0,0 1 0,8 19-506,-6-27-21,-2-6-196,0 0-1,0 0 0,2 0 1,0-1-1,0 0 1,7 9 217,-2-16-2447,-2-6-5034,-4-1-3462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21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1 165 8900,'0'0'5472,"0"0"-2452,9 16-91,-4-7-2591,12 22 290,2-1-1,1 0 0,3 0-627,-17-23 69,-3-4-69,0 0-1,0 0 1,-1 1 0,1-1 0,-1 1-1,0-1 1,0 1 0,0 0 0,1 2 0,-3-5-374,-3-6-2982,-6-9 2478,1-1 1,1 0-1,0 0 1,1-1-1,0 0 1,2 0-1,-1 0 1,2-1-1,0 1 1,2-1-1,-1 0 1,2 0-1,0-5 878,1 17-42,-1 0-1,1 0 1,0 0 0,0 0 0,0 0-1,1 0 1,0 1 0,0-1-1,0 1 1,0-1 0,1 1-1,-1 0 1,1 0 0,0 0-1,0 0 1,1 0 0,-1 1 0,1 0-1,0-1 1,3 0 42,-1-1 363,1 1 1,0 1 0,0 0-1,0 0 1,1 0-1,-1 1 1,1-1-1,0 2 1,-1-1-1,1 1 1,0 1-1,6-1-363,-12 2 135,-1-1 0,1 1 0,0-1 0,0 1-1,-1-1 1,1 1 0,0 0 0,-1 0 0,1 0 0,-1 0-1,1 0 1,-1 0 0,1 0 0,-1 1 0,0-1 0,0 0-1,1 1 1,-1-1 0,0 1 0,0-1 0,-1 1 0,1 0-1,0-1 1,0 1 0,-1 0 0,1 0 0,-1-1-1,0 1 1,1 0 0,-1 0 0,0 0 0,0-1 0,0 1-1,0 2-134,0 2 60,0 0-1,0 0 1,0 0-1,-1 1 1,0-1-1,0 0 0,-1 0 1,1 0-1,-1 0 1,-1 1-60,-3 3 78,-1-1 0,0 0-1,0 0 1,-1-1 0,0 0 0,0 0 0,-1-1 0,-4 3-78,3-2 179,0 0 1,1 0-1,0 1 0,0 1 1,1-1-1,-3 6-179,10-14 34,0-1 0,1 1 0,-1 0 0,1 0-1,-1 0 1,1 0 0,-1 1 0,1-1 0,0 0 0,0 0 0,-1 0-1,1 0 1,0 0 0,0 0 0,0 0 0,0 0 0,0 1 0,0-1-1,1 0 1,-1 0 0,0 0 0,1 0 0,-1 0 0,0 0-1,1 0 1,-1 0 0,1 1-34,1 0 145,0 0 0,0 0 1,0 0-1,0 0 0,0 0 0,1-1 0,-1 1 0,1-1 0,-1 1 1,1-1-1,1 0-145,11 5 655,0-1 1,1-1-1,-1-1 1,1 0-656,-8-2 80,26 5-1920,1-2 1,0-2-1,-1-1 0,1-1 0,8-3 1840,-11-3-7411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21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0 13062,'0'0'2388,"0"0"1203,0 0-1022,0 0-1334,-4 18-229,-14 59-411,18-73-587,-1 0 0,0-1 0,1 1 0,0 0 1,0 0-1,0 0 0,0-1 0,1 1 0,-1 0 0,1 0 1,0-1-1,0 1 0,0 0 0,1-1 0,-1 1 0,1-1 1,0 0-1,0 1 0,0-1 0,1 0 0,-1 0 0,1 0 0,-1-1 1,1 1-1,0-1 0,0 1 0,0-1 0,0 0 0,1 0 1,-1 0-1,2 0-8,5 3-321,1-1-1,-1-1 1,1 0 0,0 0-1,0-1 1,0-1 0,0 1 0,0-2-1,1 0 322,-10 1-282,1-1-1,-1 0 0,0-1 0,0 1 0,0 0 1,0-1-1,0 1 0,0-1 0,0 1 0,0-1 1,0 0-1,0 0 0,0 0 0,-1 0 1,1 0-1,0-1 0,-1 1 0,1 0 0,-1-1 1,1 1-1,-1-1 0,1 0 0,-1 1 0,0-1 1,0 0-1,0 0 0,0-1 283,2-4-1352,0-1 0,-1 0 0,-1 0-1,1-1 1,-1 1 0,0-4 1352,2-18-2132,-1-17 4371,-2 28 2066,0 18-2448,0 1-27,0 0 289,0 4 2985,2 12-4080,2-7-978,0 0 0,1 0 0,0-1-1,0 1 1,1-1 0,0 0 0,1 0 0,-1-1 0,3 1-46,-2-1-807,0-2 1,0 1-1,1-1 1,0 0-1,0 0 1,5 1 806,16 6-5301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22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9188,'0'0'5299,"0"0"-2610,0 0 977,0 0-2418,15 95-528,-7-65-95,-1-1-465,5-2-160,-1-1-176,4-6-513,8-5-719,-1-5-1986,-3-3-2657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33:25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6451,'0'0'2326,"0"0"-482,0 0 226,0 0-506,0 0-134,0 0-70,4 8 4647,1-6-6126,71 1 1467,36-6-1348,-39 1-2575,48 5 2575,-102 2-4210,-3 8-3105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4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11429,'0'0'3210,"0"0"90,0 0-331,0 0-1397,0 0-559,0 0-47,4 0-152,84 4 105,-59-2-1203,0 0 0,0-2 0,0 0 0,0-3 1,-1 0-1,23-6 284,-57 10-1006,4-1 1031,1 0-1,-1 0 0,0 0 0,1 0 1,-1 0-1,1 1 0,-1-1 0,1 1 1,0-1-1,-1 1 0,1 0 0,-1 0 1,1-1-1,0 1 0,0 0 1,-1 0-1,1 0 0,0 0 0,-1 1-24,-5 6 176,1-1 0,-1 2 0,1-1-1,0 0 1,1 1 0,0 0 0,1 1 0,-1-1-1,2 1 1,-1 2-176,3-8 26,0-1 0,0 1 0,0 0 0,1-1 0,-1 1 0,1 0 0,0 0 1,1-1-1,-1 1 0,0 0 0,1-1 0,0 1 0,0 0 0,0-1 0,0 1 0,1-1 0,-1 1 0,1-1 0,0 0 0,0 0 0,0 0 0,1 0 0,-1 0 0,1 0 0,-1 0 0,1-1 0,0 0 0,0 1 0,2 0-26,9 4-128,-1 0 0,2-1 0,-1-1 0,1 0 0,-1-1 0,1-1 0,0 0 0,1-1 0,-1-1 0,0 0 0,1-1 0,-1 0 0,0-2 0,1 0 128,-12 2-73,1-1 0,0 0 0,-1 0 0,1 0 1,-1-1-1,1 1 0,-1-1 0,1 0 0,-1 0 1,0-1-1,0 1 0,0-1 0,0 0 0,-1 0 1,1 0-1,-1-1 0,0 1 0,0-1 0,0 0 1,0 0-1,-1 0 0,1 0 0,-1 0 0,0-1 1,0 1-1,-1-1 0,2-4 73,1-11 54,0-1 1,-1 1-1,-1-1 0,-1 0 1,-2-17-55,1 20 373,41 9-50,27-11-170,64-16-532,-113 33-2939,1 0-1,-1 1 1,10 1 3318,-12 1-7371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4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6 343 15351,'0'0'1772,"0"0"1015,0 0-452,0 0-1249,0 0-395,0 0-171,-1 5-283,0-5-237,1 0 0,-1 1 0,1-1-1,0 1 1,-1-1 0,1 1-1,0 0 1,0-1 0,0 1 0,-1-1-1,1 1 1,0-1 0,0 1 0,0 0-1,0-1 1,0 1 0,0-1 0,0 1-1,0 0 1,0-1 0,0 1-1,0-1 1,1 1 0,-1-1 0,0 1-1,0-1 1,0 1 0,1 0 0,-1-1-1,0 1 1,1-1 0,-1 0 0,0 1-1,1-1 1,-1 1 0,1-1-1,-1 1 1,1-1 0,-1 0 0,1 1-1,-1-1 1,1 0 0,-1 0 0,1 1-1,0-1 1,2-1-10,0 1-1,0-1 1,0 0-1,0 0 1,0 0-1,0 0 0,-1 0 1,1-1-1,0 1 1,-1-1-1,1 0 1,0 0 10,48-38-426,-2-3 0,-2-1 0,-2-2 0,-2-3 1,27-39 425,-52 60-879,-6 12 3903,-10 18-2835,-1 0-1,0-1 0,0 1 0,0 0 1,0-1-1,-1 1 0,1 0 0,0 0 0,-1 0 1,0 0-1,1 0 0,-1 0 0,0 0 0,0 1-188,11 36 558,2 0 0,1-1 0,2 0 0,19 31-558,-34-67-9,34 52-1383,-4-25-4379,-13-15-2062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3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2961,'0'0'1430,"0"0"-226,0 0 452,0 0-786,0 0-270,0 0 321,0 1-296,-1 0 0,1 0 0,0 0 0,0 0 0,0-1 0,0 1 0,0 0 0,0 0 0,0 0 0,0 0 0,0 0 0,0-1 0,1 1 0,-1 0 0,0 0 1,1 0-1,-1-1 0,0 1 0,1 0 0,-1 0 0,1 0-625,214-1 152,-177 10-1405,-4 8-3925,-28-15 3549,11 9-5243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52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8 13782,'0'0'3316,"0"0"-978,0 0-153,0 0-1102,0 0-576,0 0 138,-2-8 339,1 9 2626,1 29-3407,-1-6-137,1-1 0,1 1 0,1-1 0,1 0 1,5 20-67,-7-38-39,1 0 0,-1 0 1,1-1-1,0 1 1,1 0-1,-1-1 1,1 1-1,0-1 0,0 0 1,0 0-1,0 0 1,1 0-1,0 0 1,-1-1-1,1 0 0,1 0 1,-1 0-1,0 0 1,1-1-1,0 1 0,-1-1 1,1 0-1,0-1 1,0 1-1,0-1 1,0 0-1,0 0 0,5 0 39,4-1-249,-1 0 0,1-1-1,-1-1 1,1 0-1,-1 0 1,0-2-1,0 0 1,0 0-1,0-1 1,0 0 0,-1-2-1,0 1 1,-1-1-1,1-1 1,-1 0-1,-1 0 1,0-1-1,0-1 1,0 0-1,-1 0 1,-1-1 0,4-6 249,-7 8 17,-1 0 0,-1 0 0,0-1 0,0 1 1,-1-1-1,0 1 0,-1-1 0,0 0 1,0 0-1,-1 0 0,-1-6-17,1 15 990,0 1 229,0 0 160,0 28 1377,3-8-2491,1 0-1,0 0 1,2-1-1,0 1 1,1-1-1,1-1 1,6 11-265,-12-25-234,0 0 0,1 1 0,0-1 1,0 0-1,0 0 0,1-1 0,-1 1 0,1-1 1,0 1-1,0-1 0,0 0 0,3 1 234,35 15-5393,-12-10-2002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5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10 13126,'0'0'4997,"0"0"-2294,0 0-569,0 0-955,0 0-541,-4 4-25,2-2-495,-1 1 1,1 0-1,0 0 0,0 1 0,0-1 0,0 0 0,0 1 0,1-1 0,0 1 1,0 0-1,0-1 0,0 1 0,0 0 0,1 0 0,0-1 0,-1 1 0,1 1-118,1 3 119,-1 1 0,1 0 0,1-1-1,0 1 1,0-1 0,0 1-1,1-1 1,2 4-119,-2-5-54,-1-1 0,2 1 0,-1-1 0,1 1 0,0-1 0,0 0 0,0-1 1,1 1-1,0-1 0,0 0 0,1 0 0,-1 0 0,1-1 0,0 0 0,0 0 0,0 0 0,1-1 0,-1 0 0,1 0 0,0-1 0,2 1 54,3-3-471,-1 0 0,1 0 0,-1-1 0,0-1 0,1 0 0,-1-1 0,0 0 1,0 0-1,-1-1 0,1-1 0,-1 0 0,0 0 0,0-1 0,0 0 0,-1-1 0,4-3 471,-3 2-254,-1 1 1,0-1-1,-1-1 0,1 0 0,-2 0 1,1 0-1,-1-1 0,-1 0 0,0 0 1,0-1-1,-1 0 0,0 0 0,-1 0 1,0 0-1,1-10 254,-3 4-2169,-2-2 6956,-1 23 2206,1 16-5242,-1-10-1644,1 0-1,0 0 1,1 0-1,0 1 1,1-1-1,0 0 1,0 0-1,1-1 1,0 1-1,1 0 1,0-1-1,1 0 0,0 0 1,0 0-1,1-1 1,0 1-1,0-1 1,1-1-1,0 1 1,0-1-1,6 4-106,-10-9-267,0 0-1,1 0 1,-1 0-1,1 0 1,-1-1-1,1 1 1,0-1-1,-1 0 1,1 0-1,0 0 1,1 0 267,26 1-4920,-3 0-2155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55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1 332 10373,'0'0'6539,"0"0"-3466,0 0-376,0 0-1176,0 0-809,0 2-327,0-1-391,0-1 1,0 0-1,0 1 1,0-1-1,0 0 1,0 1 0,0-1-1,0 1 1,0-1-1,0 0 1,0 1 0,0-1-1,0 0 1,0 1-1,0-1 1,1 0-1,-1 1 1,0-1 0,0 0-1,0 1 1,0-1-1,1 0 1,-1 0 0,0 1-1,0-1 1,1 0-1,-1 0 1,0 1-1,1-1 1,-1 0 0,0 0-1,0 0 1,1 0-1,-1 1 1,0-1-1,1 0 1,-1 0 0,0 0-1,1 0 1,-1 0-1,1 0 1,-1 0 0,0 0-1,1 0 1,-1 0-1,0 0 1,1 0-1,-1 0 1,0 0 0,1 0-1,-1 0 1,0-1-1,1 1 1,-1 0-1,0 0 1,1 0 0,-1 0-1,0-1 1,0 1-1,1 0 1,-1-1 5,18-13-305,-17 14 276,34-30-567,-1 0 0,-2-2 0,-1-1 0,-2-2 0,-1-1 0,-2-1 0,21-38 596,-34 56 42,-5 18 2685,1 36 1529,-7-25-4838,5 27 980,2 0 0,1-1 0,2 0-1,1 0 1,2-2 0,11 18-398,6-8-3484,-16-23-1964,-3-3-3804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5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41 13190,'0'0'2983,"0"0"45,0 0-80,0 0-726,0 0-408,0 0-594,0 0-337,0 22 669,-1 2-1389,1-12-88,0 1 1,0-1 0,1 0 0,3 12-76,-3-20-11,0 1 1,1-1-1,0 1 0,0-1 0,0 0 0,0 0 1,1 0-1,-1 0 0,1-1 0,0 1 1,0-1-1,0 1 0,1-1 0,-1 0 0,2 1 11,2 0-199,1 0 0,-1 0-1,1-1 1,0 1-1,0-2 1,0 1-1,0-1 1,0 0-1,1-1 1,-1 0-1,1 0 1,-1-1-1,0 0 1,1-1-1,-1 1 1,1-2-1,-1 1 1,0-1-1,0 0 1,0-1-1,0 0 1,0 0 0,0-1-1,4-3 200,-1 2-254,0-1 0,0-1-1,-1 0 1,0 0 0,-1-1 0,1 0 0,-1 0-1,-1-1 1,0-1 0,0 1 0,-1-1 0,0 0-1,-1-1 1,0 0 0,0 0 0,3-11 254,-8 14 2,1 0 1,-1 1-1,-1-1 0,1 0 1,-2-6-3,1 2 212,0 12 260,0 0 398,0 0 376,0 0 280,0 2-30,-3 168 1637,3-166-3161,1 0 0,-1-1 1,1 1-1,0 0 1,0 0-1,0-1 0,1 1 1,-1-1-1,1 1 0,0-1 1,0 0-1,0 0 1,0 0-1,0 0 0,1 0 1,0 0-1,-1 0 1,1-1-1,0 1 0,0-1 1,0 0-1,1 0 1,-1 0-1,0-1 0,1 1 28,2 1-565,0-1 0,1 1 0,-1-1 0,0-1 0,1 1 0,5 0 565,-7-2-1198,0 0 1,1 0-1,-1 0 0,0 0 0,0-1 1,1 1-1,-1-2 0,0 1 1198,10-8-9775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59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13398,'0'0'4848,"0"0"-1884,0 0-915,0 0-806,0 0-776,73-3-737,-23 3 286,-28 0-5,1 0 0,0-1-1,-1-2 1,1 0 0,10-4-11,-29 6-46,-4 1 94,0 0 86,-35 36 1514,28-29-1547,0 1 0,0 0 0,1 1 0,0-1 0,1 1 0,-1 1-1,2-1 1,-3 6-101,6-12 9,0 0 0,0-1-1,1 1 1,-1 0 0,0 0-1,1 0 1,0 0 0,0 0 0,0-1-1,0 1 1,0 0 0,0 0-1,1 0 1,0 0 0,-1 0-1,1-1 1,0 1 0,0 0 0,0-1-1,1 1 1,-1 0 0,1-1-1,-1 0 1,1 1 0,0-1-1,0 0 1,0 0 0,0 0 0,0 0-1,1 0 1,-1-1 0,1 1-1,1 0-8,14 6-162,0-1-1,0 0 1,0-2-1,1 0 1,0-1 0,0-1-1,1-1 1,-1 0-1,0-2 1,1 0-1,-1-1 1,0-1-1,0-1 1,0 0-1,0-2 1,0 0 0,-1-1-1,0-1 1,9-5 162,-20 8-68,0-1 1,-1 0 0,1 0-1,-1 0 1,0-1-1,-1 0 1,1 0 0,-1-1-1,0 1 1,-1-1 0,0 0-1,0-1 68,-1 3-6,0-1-1,-1 1 1,0-1-1,0 0 1,0 0-1,-1 1 1,0-1-1,0 0 1,-1 0-1,1 0 1,-1 0-1,0-1 1,-1 1-1,0 0 1,0 1-1,-1-6 7,-4-1 131,4 4 486,19 2-348,60-12 438,48-11-20,-83 21-4569,-1 1-3752,-39 7-2123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9:00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16664,'0'0'3377,"0"0"-1026,0 0-572,0 0-1299,6 1-656,40 4 146,1-3 0,-1-2 0,1-2-1,12-3 31,88-3 241,-145 9-189,0-1-1,0 0 1,0 1-1,0-1 1,0 1-1,0 0 1,0 0-1,-1 0 1,1 0-1,0 0 1,0 0-1,-1 0 1,1 1-1,-1-1 1,1 0-1,-1 1 1,0-1-1,0 1 1,1 0-1,-1-1 0,0 1 1,0 0-1,-1 0 1,1 0-52,20 54 944,-13-33-651,-4-12-247,0 0-1,1 0 0,1-1 1,0 1-1,0-1 0,1-1 0,0 1 1,1-1-1,1 1-45,-4-6-33,1 1 1,0-1-1,-1 0 1,1 0-1,1-1 1,-1 0-1,0 0 1,1 0-1,0-1 1,-1 0-1,1 0 1,0-1-1,0 0 1,0 0-1,7 0 33,-6-1-47,0 1-136,0-1 0,0 0 0,0 0-1,0-1 1,0 0 0,3-1 183,-9 2-37,0-1 0,0 0-1,0 0 1,0 0 0,0 0-1,0 0 1,0 0 0,-1 0 0,1-1-1,0 1 1,-1-1 0,1 1-1,-1-1 1,1 0 0,-1 1 0,0-1-1,0 0 1,0 0 0,0 0-1,0 0 1,0 0 0,0 0 0,0 0-1,-1 0 1,1-1 37,4-24-22,-1 0 0,-1 0 1,-1-1-1,-1 1 0,-1-1 0,-3-7 22,4 5 35,0 29 8,1-1 1,-1 1 0,1 1-1,-1-1 1,1 0 0,-1 0-1,1 0 1,-1 1 0,1-1-1,0 1 1,-1 0 0,1-1-1,0 1 1,1 0-44,3-2 163,92-25 1120,-70 18-1633,1 1 0,0 1 0,1 1 0,0 2 0,19-1 350,-41 6-2711,-5 4-3179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9:09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8676,'0'0'2556,"0"0"-1049,0 0-39,0 0-49,0 0-373,2 9-353,1 14-386,-2 1 1,-1-1-1,-1 1 0,-1 0 0,0-1 0,-7 22-307,-2 31 425,-71 767 1250,-48 625-571,51-489 346,53-683-1344,-26 254 412,49-526-430,1 1 180,-2 0 0,-6 21-268,8-40-77,0 1 1,0-1 0,0-1 0,-1 1-1,0 0 1,0-1 0,0 1-1,-1-1 1,0 0 0,0 0-1,0-1 1,-1 1 0,-1 1 76,5-6-149,1 1 0,-1 0 0,1-1 0,-1 1 0,1-1 0,-1 1 0,1-1 0,-1 1 1,1-1-1,-1 1 0,0-1 0,1 0 0,-1 1 0,0-1 0,1 0 0,-1 0 0,0 1 0,0-1 0,1 0 1,-1 0-1,0 0 0,1 0 0,-1 0 0,0 0 0,0 0 0,1 0 0,-1 0 0,0 0 0,0 0 0,1-1 1,-1 1-1,0 0 0,1-1 0,-1 1 0,0 0 0,1-1 0,-1 1 0,0 0 0,1-1 0,-1 1 0,1-1 1,-1 1-1,1-1 0,-1 0 0,1 1 149,-1-2-475,1 0 1,-1 0-1,1 0 0,-1 0 1,1 0-1,0 0 1,0 0-1,0 0 0,0 1 1,0-1-1,0 0 0,1 0 1,-1 0-1,1 0 1,-1 0-1,1 0 0,0 0 475,17-25-8788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9:10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36 7171,'0'0'1596,"0"0"-188,0 0 102,0 0 147,0 0-216,7-8-41,-4 4-1210,18-18 597,-21 22-779,0 0-1,0 0 1,0 0 0,0 0-1,0-1 1,1 1 0,-1 0-1,0 0 1,0 0 0,0 0-1,0 0 1,1 0 0,-1 0-1,0 0 1,0 0 0,0 0 0,0 0-1,1 0 1,-1 0 0,0 0-1,0 0 1,0 0 0,0 0-1,1 0 1,-1 0 0,0 0-1,0 0 1,0 0 0,0 0-1,0 1 1,1-1 0,-1 0-1,0 0 1,0 0 0,0 0-1,0 0 1,0 0 0,0 0-1,0 1 1,1-1 0,-1 0-1,0 0 1,0 0 0,0 0-1,0 0 1,0 1 0,0-1-1,0 0 1,0 0 0,0 0-1,0 0-7,-2 24 447,-74 255 1567,26-23-1501,12 2 1,10 15-514,-18 529 815,43-725-803,-49 1355 1166,15-395 219,37-1016-1414,1-17-6,-1 0 0,0 0-1,0 0 1,0 0 0,0 0-1,-1 0 1,0 0 0,1 0 0,-1 0-1,-1 0 1,1 0 0,-1 0 0,1-1-1,-1 1 1,-1 1 23,2-4-70,1-1 1,-1 0-1,1 1 1,-1-1-1,1 0 0,-1 0 1,1 1-1,-1-1 1,1 0-1,-1 0 1,1 0-1,-1 0 0,1 0 1,-1 1-1,1-1 1,-1 0-1,1 0 0,-1 0 1,1-1-1,-1 1 1,1 0-1,-1 0 1,1 0-1,-1 0 0,1 0 1,-1-1-1,1 1 1,-1 0-1,1 0 0,-1-1 1,1 1-1,-1 0 1,1-1-1,0 1 0,-1-1 1,1 1-1,0 0 1,-1-1-1,1 1 1,0-1-1,-1 1 70,-12-24-3747,0-25-906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9:13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0 242 6323,'0'0'5458,"0"0"-3638,0 0-518,0 0 360,0 0-630,0 0-474,0 0 154,0 0 179,0 0-85,26 0 2235,605-10-5078,-226 2 873,-136 1 236,107-23 928,3 2-180,254 16 180,-335 11-103,477-16 103,87-22 10,24-1 71,50 37-69,204-7-19,-714 3 75,90-4-104,656-6 57,-671 16-15,-356 0 13,675 2 332,-538 13-2290,-280-13-1988,-2 4-2354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9:1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 1 8356,'0'0'547,"0"0"293,0 0 585,0 15-217,-14 313 2070,1-86-2877,10-169-360,-35 809 1189,-38-6 1675,-15-303-1487,48-324-1673,35-179-959,2 0 0,4 45 1214,1-43-3505,-2 2-3504,0-48 3829,-3-4-1436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4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15 2481,'0'0'11291,"0"0"-8277,0 0-308,0 0-732,-1 13-1142,0-3-729,0 62 730,1-67-786,1 1 1,0 0-1,1-1 1,-1 0-1,1 1 1,0-1-1,0 0 1,0 0-1,1 0 1,0 0-1,0-1 0,0 1 1,4 3-48,-2-3-57,0 0-1,1-1 1,-1 1 0,1-2 0,0 1 0,0 0-1,0-1 1,1 0 0,-1-1 0,1 0-1,0 0 1,-1 0 0,1 0 0,0-1 0,0 0-1,0-1 1,0 0 0,0 0 0,0 0 0,0-1-1,0 0 1,0 0 0,0-1 0,5-2 57,0 1-405,0-2 0,-1 0 0,1 0 1,-1-1-1,-1 0 0,1-1 0,-1 0 1,0-1-1,-1 0 0,1 0 0,-2-1 1,1 0-1,4-8 405,65-104-632,-73 129 10451,10 39-8617,-14-42-1217,0 0 0,1 0 1,-1 0-1,1 0 0,0 0 1,1 0-1,-1 0 0,1-1 1,0 1-1,0-1 0,0 0 1,1 0-1,0 0 0,-1 0 0,1-1 1,0 0-1,1 1 0,3 1 15,-2-2-511,0-1-1,0 0 0,0 0 1,1 0-1,-1-1 0,0 0 1,1 0-1,-1-1 0,1 1 1,0-2 511,29 1-5686,1 0-1424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9:42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10 114 9428,'0'0'1158,"0"0"624,1 13 918,3 46-128,-3 0 0,-2 0 0,-4 11-2572,1 28 1011,4-73-971,-2-362-9162,2 330 9007,0 1 0,1-1 0,0 1 0,0 0 0,1-1 0,-1 1 0,1 0-1,1 0 1,-1 0 0,1 0 0,0 1 0,1-1 0,-1 1 0,1 0 0,0 0 0,0 0-1,0 0 1,1 1 0,0 0 0,0 0 0,1-1 115,3-1 423,1 1-1,-1 1 1,1-1 0,0 2-1,0-1 1,0 1 0,0 1-1,0 0 1,1 0 0,-1 1-1,1 0 1,7 1-423,-15 1 41,0-1 0,-1 1 0,1 0 0,0 0 0,0 0 1,-1 0-1,1 0 0,-1 0 0,1 1 0,-1 0 0,0-1 0,1 1 0,-1 0 0,0 0 0,0 0 0,0 0 1,0 1-1,-1-1 0,1 0 0,-1 1 0,1-1 0,-1 1 0,0 0 0,0-1 0,0 1 0,0 0 1,-1 0-1,1-1 0,-1 1 0,1 0 0,-1 2-41,1 0-76,0 1 1,-1-1 0,1 1-1,-1-1 1,0 0-1,0 1 1,-1-1-1,0 1 1,0-1-1,0 0 1,-1 0-1,1 1 1,-1-1 0,-1 0-1,1 0 1,-3 3 75,-9 5-162,-1 0 0,0-1 0,-1 0 1,0-2-1,-1 0 0,0 0 1,0-2-1,-1 0 0,0-1 1,-1-1-1,1-1 0,-1 0 0,-1-2 162,20-3 35,-1 0-1,1 0 1,0 0 0,0 0-1,0 0 1,-1 0-1,1 0 1,0 0-1,0 0 1,0 0-1,-1 0 1,1 0-1,0 0 1,0 1-1,0-1 1,-1 0 0,1 0-1,0 0 1,0 0-1,0 0 1,-1 0-1,1 0 1,0 1-1,0-1 1,0 0-1,0 0 1,0 0 0,-1 0-1,1 1 1,0-1-1,0 0 1,0 0-1,0 0 1,0 1-1,0-1 1,0 0-1,0 0 1,0 0-1,0 1 1,0-1 0,0 0-1,0 0 1,0 0-1,0 1 1,0-1-1,0 0 1,0 0-35,9 10 1061,16 3-363,7 2-590,4 2 1616,-1 1 1,5 5-1725,8 14-2261,-42-32 738,-2 0 0,1 1 1,0 0-1,-1 0 0,0 0 0,2 5 1523,1 2-9577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9:42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6611,'0'0'6811,"1"12"-4351,15 108 2367,-9-86-4503,1-1 1,1 0 0,2 0-1,14 28-324,-21-107-4303,-9-6 2758,-8-38 1545,5 45-1438,2-1 0,1-35 1438,5 79-14,0-1-1,0 1 1,1-1-1,-1 1 1,1 0-1,-1-1 1,1 1-1,0 0 1,0 0-1,0 0 1,0 0-1,1-1 1,-1 2-1,0-1 1,1 0-1,-1 0 0,1 0 1,0 1-1,0-1 1,0 1-1,0-1 1,0 1-1,0 0 1,0-1-1,0 1 1,0 1-1,0-1 1,1 0-1,-1 0 1,0 1-1,1-1 1,1 1 14,12-3 386,0 2 0,-1 0 1,1 0-1,14 3-386,-5-2 445,-20 1-371,0-1 0,0 1 0,0 0 0,0 0 0,-1 0 0,1 1 0,0-1 0,-1 1 0,1 0 0,-1 1 0,0-1 0,0 1 0,0 0 0,0 0 0,0 0 0,-1 0 0,1 1 0,2 3-74,-4-5 3,-1 0 0,1 0 1,-1 1-1,1-1 0,-1 0 1,0 1-1,1 0 0,-1-1 1,-1 1-1,1 0 0,0-1 1,-1 1-1,1 0 0,-1 0 1,0 0-1,0-1 0,0 1 1,0 0-1,-1 0 0,1 0 1,-1-1-1,1 1 0,-1 0 1,0-1-1,0 1 0,0 0 1,-1-1-1,1 1 0,0-1 1,-1 0-1,0 0 0,-1 2-3,-7 7-164,-1-1 0,0-1-1,0 0 1,-1 0-1,0-1 1,0-1 0,-1 0-1,0 0 165,-68 25-5450,46-23-783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1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48 4434,'0'0'7801,"0"0"-4952,0 0-776,0 0-440,0 0-883,0 0-121,-25 10 4419,22-3-5061,-1 0-1,1-1 1,1 1 0,-1 1 0,1-1-1,0 0 1,1 1 0,0-1 0,0 0-1,1 1 1,-1 0 0,2-1 0,-1 3 13,0-9-60,0 0-306,0-1-277,5-9-2735,9-9 2549,-7 10 573,17-31-505,-20 31 586,1 0 0,0 0 0,0 1-1,0-1 1,1 1 0,0 0 0,1 0 0,-1 1 0,8-6 175,-11 11 124,-1-1-1,1 1 1,-1 0 0,1 0 0,0 0 0,-1 0-1,1 0 1,0 0 0,0 1 0,-1-1 0,1 1-1,0 0 1,0 0 0,0 0 0,0 0 0,0 1 0,-1-1-1,1 1 1,0-1 0,0 1 0,-1 0 0,1 0-1,0 0 1,-1 1 0,1-1 0,-1 1 0,0-1-1,1 1 1,-1 0 0,0 0 0,0 0 0,0 0-1,0 0 1,0 0 0,-1 1 0,1-1 0,-1 0-1,1 1 1,-1 0 0,0-1 0,0 1 0,0 1-124,0 28 383,-1-21-181,0-1 0,0 1-1,1-1 1,3 11-202,-4-20-167,0 1 1,1 0-1,-1 0 0,1-1 0,0 1 0,0 0 1,-1-1-1,1 1 0,0-1 0,0 1 0,0-1 0,1 1 1,-1-1-1,0 0 0,0 0 0,1 1 0,-1-1 1,1 0-1,-1 0 0,1 0 0,-1-1 0,1 1 0,0 0 1,-1 0-1,1-1 0,0 1 0,-1-1 0,1 0 1,0 1 166,23-1-5987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1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0 13654,'0'0'4162,"0"0"-1825,0 0 384,0 0-1872,-7 86-401,1-55-160,3 2-160,3 0-48,0 0-80,0-5-144,0-4-112,6-6-528,4-3-401,2-4-1680,4 0-2482,0-2-4145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1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 0 11141,'0'0'4514,"0"0"-3105,0 0 1840,0 0-2480,-119 7 63,62-4-288,4 2-528,3-4-16,12-1-528,13 0-1665,9 0-2769,16-4-2770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2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51 11685,'0'0'3906,"0"0"-3073,0 0 2784,0 0-2160,-101-45-945,51 41-512,0 2-144,-3 2-1617,15 0-2593,7 10-4738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3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 1249,'0'0'11405,"0"0"-8281,0 0-958,-16 0-1192,-40 1-844,-12 1-1063,-58-5 933,124 3 182,1 1 0,-1 0 1,0 0-1,1 0 0,-1 1 1,0-1-1,1 0 0,0 1 0,-1-1 1,1 0-1,0 1 0,0 0 0,-1-1 1,1 1-1,1 0 0,-1 0 1,0-1-1,0 1 0,1 0 0,-1 1-182,-17 46 301,13-34 115,1 1-1,0 1 1,1-1 0,1 1 0,1-1 0,0 1 0,1-1 0,1 9-416,1-20 55,0 0 0,0 0 0,1-1 0,-1 1 0,1-1 0,0 1 0,0-1 0,0 0 0,1 0 0,0 0 0,0-1 0,0 1 1,0-1-1,0 0 0,0 0 0,1 0 0,0-1 0,2 2-55,1 1-197,2-1 1,-1 1 0,0-1-1,1-1 1,0 0-1,0 0 1,0-1 0,0-1-1,5 1 197,-7-2-1817,15 0-8617,-10-1-341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3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10 4930,'0'0'3490,"-91"-8"-2098,37 6 129,1 2-1521,6 0-1104,9 7-3987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4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524 0 10325,'0'0'6245,"0"0"-3934,-10 18 234,-35 53-824,-3-1-1,-14 10-1720,1-2 885,3 2 0,-16 35-885,44-64 185,3 1 0,2 1 1,3 1-1,-11 41-185,24-60-137,2-1-1,2 1 1,1 0 0,1 1 0,2-1 0,2 0-1,3 20 138,5-24-469,-1-16-1057,-8-15 1402,0 0 0,0 1 0,1-1 0,-1 0 0,0 0 0,0 0 0,0 1 0,0-1 0,1 0 1,-1 0-1,0 0 0,0 0 0,0 0 0,1 1 0,-1-1 0,0 0 0,0 0 0,1 0 0,-1 0 0,0 0 0,0 0 0,1 0 1,-1 0-1,0 0 0,0 0 0,1 0 0,-1 0 0,0 0 0,0 0 0,1 0 0,-1 0 0,0 0 0,0 0 0,0 0 0,1-1 1,-1 1-1,0 0 0,0 0 0,0 0 0,1 0 124,0-5-7331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5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40 7091,'0'0'1692,"0"0"1288,0 0-182,0 0-661,0 0-173,-16-7 109,0 0-1598,9 3-349,0 0 1,0 1 0,0 0-1,0 0 1,-1 1-1,1 0 1,-1 0 0,0 1-1,0 0 1,1 0 0,-1 1-1,0 0 1,-2 1-127,-7 1 108,0 0-1,0 2 1,0 0 0,1 1 0,0 1-1,0 0 1,1 1 0,-1 1 0,1 0 0,-11 9-108,25-16 19,0 0 1,0-1-1,0 1 1,-1 0 0,1 0-1,1 0 1,-1 0-1,0 0 1,0 0 0,0 1-1,1-1 1,-1 0-1,0 0 1,1 1 0,-1-1-1,1 0 1,0 1-1,-1-1 1,1 0-1,0 1 1,0-1 0,0 0-1,0 1 1,0-1-1,0 0 1,0 1 0,0 0-20,1 0 7,1 0 0,-1 0 0,0 1 0,1-1 0,-1 0 0,1-1 0,-1 1 0,1 0 0,0 0 0,0-1 0,0 1 0,0-1 0,0 0 0,1 1-7,9 5-82,0-2 1,1 1-1,0-2 0,0 1 0,0-2 82,64 16-388,-40-12 60,0 3 1,0 1-1,20 10 328,-55-20 5,1 0 0,0 0-1,-1 0 1,1 1 0,-1-1 0,0 1 0,0 0-1,1-1 1,-1 1 0,0 0 0,0 0-1,-1 1 1,1-1 0,0 0 0,-1 0-1,1 1 1,-1-1 0,0 1 0,0-1 0,0 1-1,0 0 1,0 0 0,0-1 0,-1 1-1,0 0 1,1 0 0,-1-1 0,0 1 0,0 0-1,-1 0 1,1 0 0,-1 2-5,0-1 4,0 0 0,-1 1 0,0-1 0,0 0 0,0 0 0,0 0 1,-1-1-1,1 1 0,-1 0 0,0-1 0,0 0 0,0 0 0,-1 0 0,1 0 0,-1 0 0,1-1 1,-1 1-1,0-1 0,0 0 0,0 0-4,-54 14-945,26-13-2114,7-9-5217,20-1-411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4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16520,'0'0'2257,"0"0"-256,0 0 1008,-3 96-2033,15-62-271,4 3-113,12 4-400,-3 2-96,0 1-96,1-3 0,-5-3-208,-5-8-192,0-9-625,3-6-928,-1-5-2289,4 0-3313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5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8196,'0'0'4674,"0"0"-2753,0 0 1184,0 0-1568,-107 25-160,82-8-321,10 3-592,8 3 112,7 1 17,3 0-593,23 0-80,17-5-128,11-5-481,2-4-95,4-5-1409,-1-5-848,-5 0-593,-10-7-1152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6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12 1457,'0'0'4340,"0"0"-1328,0 0-157,-17-3-446,13 2-2285,-5-1 68,0 0 0,0 0 0,-1 1 0,1 1-1,0-1 1,0 2 0,0-1 0,-1 1 0,1 0 0,0 1-1,0 0 1,0 1 0,0 0 0,1 0 0,-1 1 0,1 0-192,2 0 66,0 0 1,0 1 0,0 0-1,0 0 1,1 1-1,0-1 1,0 1 0,1 0-1,0 0 1,0 1 0,0-1-1,-2 8-66,5-12-46,0 0-1,0 1 1,1-1-1,-1 1 1,1-1-1,-1 0 1,1 1-1,0-1 1,0 1-1,0-1 1,1 1-1,-1-1 1,0 1-1,1-1 1,0 0-1,-1 1 1,1-1-1,0 0 1,0 0-1,1 1 1,-1-1-1,0 0 1,1 0-1,-1 0 1,1 0-1,-1-1 1,1 1-1,0 0 1,0-1-1,0 1 1,0-1-1,0 0 1,0 1-1,0-1 1,1 0-1,-1 0 1,0-1-1,0 1 1,2 0 46,10 4-582,1-1 0,-1-1-1,1 0 1,-1-1 0,1-1 0,0 0 0,13-2 582,-18 1-365,0 0 1,0-1-1,0-1 1,-1 0-1,1 0 1,-1-1-1,1 0 1,-1-1-1,0 0 1,0 0-1,-1-1 1,2 0 364,-8 3-18,1 0 1,-1 0 0,1 0-1,-1 0 1,0 0 0,0 0-1,0 0 1,0-1 0,0 1 0,0-1-1,0 0 1,-1 1 0,0-1-1,1 0 1,-1 0 0,0 0 0,-1 0-1,1 0 1,0 0 0,-1 0-1,1 0 1,-1 0 0,0 0-1,0-1 1,-1 1 0,1 0 0,0 0-1,-1 0 1,0 0 0,0-1 17,-1 0 61,0 0 0,0 0 0,0 1 0,-1-1 0,1 1 0,-1-1 0,0 1 0,0 0 0,0 0 0,-1 0 0,1 0 0,-1 1 0,1-1 0,-1 1 0,0 0 0,0 0 0,0 1 0,0-1 0,0 1 0,-2-1-61,-20-3-2035,3 5-3987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6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12054,'0'0'6194,"0"0"-4993,0 0 2385,0 0-2114,-19 105-896,19-67 193,0 6-337,10 4-160,8 2-112,-2 0-96,12-4-64,-6-3-32,-3-9-208,-3-10-560,9-9-993,0-8-1617,6-7-2256,-9 0-2098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6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14 10565,'0'0'2289,"0"0"496,-110-14-1312,63 14-1473,-3 0-672,9 13-4611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17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12310,'0'0'7203,"0"0"-6179,0 0 1249,0 0-2209,0 0-64,0 0-2225,0-2-4882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54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74 1553,'0'0'4359,"0"0"-1392,0 0-318,0 0-763,0 0-504,0 0-379,-10-23 5454,-9 7-6104,16 13-394,0 0 0,0 0 0,-1 1 0,0-1 0,1 1 0,-1 0 0,0-1 0,0 2 0,0-1-1,0 0 1,0 1 0,-1 0 0,1 0 0,-4 0 41,0 0-97,1-1 54,-1 2 0,0-1 0,0 1 0,1 0-1,-1 0 1,-2 1 43,9-1-6,-1 1 0,1-1 0,-1 1 0,1-1 0,0 1 0,-1-1 0,1 1 0,0 0-1,0-1 1,0 1 0,-1 0 0,1 0 0,0 0 0,0 0 0,0 0 0,0 0 0,0 0 0,1 0 0,-1 0-1,0 1 1,0-1 0,1 0 0,-1 1 0,1-1 0,-1 0 0,1 1 0,0-1 0,-1 0 0,1 1 0,0-1-1,0 1 1,0-1 0,0 1 0,0 0 6,1 0-22,0 0-1,0 0 1,0 0-1,0 0 1,0 1 0,0-1-1,1-1 1,-1 1-1,1 0 1,-1 0-1,1 0 1,0-1 0,0 1-1,0-1 1,0 0-1,0 1 1,0-1-1,0 0 1,1 1 22,55 26-666,-39-20-131,-17-6 637,1-1-1,-1 1 1,0 0-1,1 0 0,-1 0 1,0 1-1,0-1 1,-1 0-1,1 1 0,0-1 1,-1 1-1,0 0 1,1-1-1,-1 1 0,0 0 1,0 0-1,-1 0 1,1 0-1,-1 0 0,1 1 161,0 2 125,-1 1 1,1-1-1,-1 1 0,0-1 0,-1 1 0,0-1 0,0 1 0,0-1 0,-1 2-125,0-6 59,1 1 0,-1-1-1,0 1 1,0-1 0,0 0 0,0 1-1,-1-1 1,1 0 0,-1-1 0,1 1-1,-1 0 1,0-1 0,1 1 0,-1-1-1,0 0 1,0 0 0,0 0 0,0 0-1,0-1 1,-3 1-59,0 0-172,0 1-1,0-2 1,0 1-1,-1-1 1,1 0-1,0 0 1,0 0-1,0-1 1,-1 0-1,0 0 173,-5-11-5813,11 6-726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54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15175,'0'0'1681,"0"0"1104,0 0-864,0 0-1793,22 79-16,-13-59-16,1 0-96,-4 0 0,0-2-176,-3 0-560,0-1-1185,0-3-1665,-3 0-1664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55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16 6995,'0'0'6931,"0"0"-5026,0 0 2273,-110-12-2673,60 9-945,-10 3-288,1 0-272,8 0-800,11 0-2450,21 0-2432,19 0-4467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55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46 6739,'0'0'6835,"0"0"-4290,0 0 1281,-110-27-2977,57 20-385,-3 2-464,-4 0-304,16 4-769,10 1-3729,21 0-8884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56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13 10773,'0'0'2230,"-16"0"-402,-287-12 690,302 12-2511,0 0 0,1 0-1,-1 0 1,0 0 0,1 0-1,-1 0 1,0 0 0,1 0-1,-1 0 1,0 1 0,1-1-1,-1 0 1,0 0 0,1 1 0,-1-1-1,1 0 1,-1 1 0,0-1-1,1 0 1,-1 1 0,1-1-1,-1 1 1,1-1 0,-1 1-1,1-1 1,0 1 0,-1 0-1,1-1 1,0 1 0,-1-1-1,1 1 1,0 0 0,0-1 0,-1 1-1,1 0 1,0-1 0,0 1-1,0 0 1,0 0 0,0-1-1,0 1-6,4 39-57,0-12 120,-3 185 4580,0-207-4572,0 0 0,0-1 0,0 1 0,1-1 0,0 0 0,0 0 0,0 1 0,1-1 0,0-1 0,0 1 0,0 0 0,0-1 0,1 1 0,0-1 0,0 0 0,0 0 0,0-1 0,1 1 0,-1-1 0,1 0 0,0 0 0,0 0 0,2 0-71,2 1-363,0 0 0,-1-1 1,1 0-1,1-1 0,-1 0 0,6 1 363,-7-2-1549,0-1 0,1 0 0,-1 0 0,0 0 0,0-1 0,1 0 0,1-1 1549,6-5-10469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 12854,'0'0'1718,"-17"2"-312,-1 1-672,-50 8 2524,-23 9-3258,73-16 145,1 1 0,0 1 0,0 0 0,0 1 0,1 1 0,0 0 0,1 2 0,-8 5-145,22-14 56,0-1 1,0 1 0,0-1-1,1 1 1,-1 0-1,0-1 1,1 1 0,-1 0-1,0 0 1,1 0-1,-1 0 1,1-1 0,-1 1-1,1 0 1,-1 0 0,1 0-1,0 0 1,-1 0-1,1 0 1,0 0 0,0 0-1,0 0 1,0 0-1,0 0 1,0 0 0,0 0-1,0 1 1,0-1 0,1 0-1,-1 0-56,1 1 48,1 0 0,-1 0-1,0 0 1,1-1 0,-1 1 0,1 0-1,0-1 1,0 1 0,0-1-1,0 0 1,-1 0 0,2 1 0,0-1-48,9 5 92,1-1-1,0 0 1,0-1 0,2 0-92,83 15 174,21 7-337,-42 4-5039,-57-19-817,1-2-6315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0:5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0 7331,'0'0'4803,"-104"0"-3939,48 0-432,3 0-432,12 5-5138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08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798 26 13606,'-25'0'384,"-31"2"446,1 2 0,0 3 0,0 2-1,1 3 1,-38 13-830,59-12 30,0 1 0,1 1 0,1 3 0,1 0 0,1 2 0,0 1 0,-12 12-30,27-20-22,1-1 1,0 1-1,2 1 0,-1 0 0,2 1 0,0 0 0,0 1 1,1 0-1,2 0 0,-1 1 0,2 0 0,0 0 0,1 1 0,1 0 1,-1 9 21,3-11 3,1 1 0,0-1 1,1 1-1,1-1 1,1 1-1,0-1 0,1 1 1,3 6-4,-3-11 39,1-1 1,1 0 0,0 0 0,1 0-1,0-1 1,1 0 0,0 0 0,0-1 0,1 1-1,0-2 1,1 1 0,0 0-40,14 8 10,-1-1 1,2 0-1,0-2 1,1 0-1,0-2 0,1-1 1,0-1-1,1-1 1,0-2-1,0 0 1,7-1-11,25 3-20,1-3 0,0-2 0,0-3 0,46-5 20,-63 0-66,0-2 0,0-2 0,-1-2 1,0-1-1,-1-3 0,0-1 0,-1-2 1,-1-1-1,4-5 66,-17 8 26,0-1 0,0-2 1,-2 0-1,0-2 0,-1 0 0,-1-2 0,-1 0 1,-1-2-1,-1 0 0,-1-1 0,-2-1 1,0 0-1,1-7-26,-10 19 53,-1 0 1,-1-1-1,-1 0 0,0 0 1,-1 0-1,0 0 1,-1-1-1,-1 1 1,0-13-54,-2 19 14,0 1 0,0-1 0,0 0 0,-1 0 0,-1 0 0,1 1 0,-2-1 0,1 1 0,-1 0 0,0 0 0,0 0 1,-1 0-1,0 1 0,-1 0 0,0 0 0,0 0 0,-2-1-14,-15-11-82,-1 2-1,0 0 1,-1 1-1,-1 1 1,0 2-1,-1 1 1,-1 0-1,0 3 1,0 0-1,-14-2 83,-26-3-1575,0 3-1,-1 2 0,-65 2 1576,-20 5-4930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06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953 54 11301,'0'0'211,"0"0"469,-15-5 59,-12-6-444,-2 1 0,1 2 0,-1 1 1,-1 1-1,-5 0-295,-1 6 186,1 0 1,-1 3 0,0 1 0,1 1 0,0 2 0,0 1 0,1 2 0,0 2 0,0 1-1,1 1 1,1 2 0,1 1 0,0 2 0,1 1 0,1 1 0,2 1 0,0 2 0,1 1-1,1 1 1,-15 20-187,30-31 96,0 0 0,1 1-1,1 0 1,1 0-1,0 1 1,1 0 0,0 0-1,2 1 1,0-1-1,-1 18-95,3-23 57,1 0 0,1 0 0,0 0 0,1 0 0,0 0 0,1 0 0,0 0 0,1 0 0,0 0 0,1-1 0,1 1 0,-1-1 0,2 0 0,-1-1 0,2 1 0,5 6-57,7 5 38,1-1 0,2-1 0,0-1 0,0 0 0,2-2 0,0-1 0,1-1 0,1-1 1,27 10-39,4-1-280,2-2 0,0-3 0,2-2 0,13 0 280,-37-11-261,-1-1-1,1-2 0,-1-1 0,1-2 0,0-1 0,-1-2 1,0-2-1,0-1 0,0-2 0,-1-1 0,0-2 0,-1-1 0,0-2 1,14-10 261,2-4 134,0-1 1,-3-3 0,0-2 0,-3-2-1,-1-2 1,-1-2 0,-3-2 0,25-34-135,-49 57 56,0 0 0,-1-1 0,-2-1 0,0 0 0,-1-1 0,6-20-56,-14 36-35,-1 0 1,0 0-1,0 0 1,-1 0-1,0-1 1,0 1-1,0 0 0,-1-1 1,0 1-1,-1-1 1,0 1-1,0 0 0,0-1 1,-1 1-1,0 0 1,-1 0-1,1 0 0,-1 0 1,-1 1-1,1-1 1,-1 1-1,0 0 1,-1 0-1,0 0 0,-1-1 35,-5-3-128,0 1 0,0 0-1,-1 1 1,-1 0 0,1 1-1,-1 1 1,-10-4 128,-19-6-1399,-42-10 1399,17 9-3252,-30-2 3252,-80-5-5976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07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1005 46 5811,'-19'-4'520,"-70"-13"1449,-1 5 0,-26 1-1969,47 10 1221,-35 3-1221,80 1 276,0 0 1,0 1-1,0 1 0,1 2 0,0 0 0,-4 3-276,2 0 172,1 2-1,0 0 0,1 2 0,1 1 1,0 0-1,0 2 0,2 0 0,0 2 1,-8 10-172,15-14 108,1 1 0,0 0 0,1 1 0,1 1 0,0-1 0,1 1 0,2 1 0,-1 0 0,2 0 0,1 0 0,0 1 0,2 0 0,0 0-108,0 2 238,2-1 1,0 1-1,2-1 0,0 1 1,1-1-1,2 1 0,0-1 1,1 0-1,1 0 1,1-1-1,1 0 0,10 20-238,-9-24 52,2 1-1,0-1 0,0-1 0,2 0 0,0-1 1,1 0-1,0-1 0,1 0 0,0-1 1,1-1-1,0 0 0,1-2 0,0 0 0,12 5-51,3-3-57,-1 0 0,1-2 0,1-2 0,0-1 0,0-1 0,22-1 57,25-1-481,1-4 0,14-4 481,-36-1-67,-1-2 0,0-3 0,-1-2-1,0-3 1,-1-2 0,-1-2 0,0-3 0,-2-2 0,-1-3 0,-1-2 0,-2-2 0,-1-2 0,-2-2 0,28-28 67,-61 51 24,-1-1 0,0-1 0,0 0 0,-1 0 0,-1-1 0,-1 0 0,0-1 0,-1 1 0,-1-2 1,-1 1-1,4-18-24,-8 25-31,0 0 0,0 0 0,-1 0 0,-1 0 0,0 0 1,0 0-1,-1 0 0,0 0 0,-1 0 0,0 0 0,-1 0 1,0 0-1,0 1 0,-1 0 0,0-1 0,-1 1 0,0 1 0,0-1 1,-1 1-1,0 0 0,-1 0 0,-3-3 31,-11-8-592,0 1 0,-2 0-1,0 2 1,-1 1 0,0 1-1,-1 1 1,-1 1 0,-15-5 592,-103-30-6528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1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1412 69 3201,'0'0'9773,"0"0"-7505,-21-4-1849,-52-11-101,0 3 0,-1 3 1,-14 3-319,81 6 12,-88 0 160,-14 4-172,77-1 123,0 2 1,0 1-1,1 1 0,0 1 0,-10 6-123,-20 10 70,1 4 0,1 1 0,1 4 0,2 2 0,2 2 0,1 2 0,2 3 0,2 2 0,-11 16-70,45-44 49,1 1-1,0 0 1,2 1 0,0 1 0,-8 16-49,16-27 74,0 0 0,1 0 0,0 0-1,0 0 1,1 1 0,0-1 0,1 1-1,0-1 1,0 1 0,1-1 0,0 1-1,0 0 1,1 0 0,0-1-1,1 1 1,0 1-74,1-2 15,1-1 0,0 0 0,0 0 0,1 0 0,0-1 1,0 1-1,1-1 0,-1 0 0,1-1 0,1 0 0,-1 1 0,1-2 0,-1 1 0,2-1-15,23 15 40,2-2-1,13 6-39,-45-23 1,55 24 9,2-2 0,0-3-1,1-2 1,12-1-10,40 4-906,94 4 906,13-6-806,1-11 1,121-14 805,-132-20-441,-115 13-159,61-1 600,-12 5-576,122-26 576,-150 24-104,0 4 0,0 5 0,24 7 104,18-2 61,-69 2-56,-1 3 0,9 6-5,-5-1 1,68-1-1,-22-3 31,33 9-31,32 3 19,390-11-176,-349-11-910,-113-5 485,0-5 1,79-19 581,88-10-1342,-206 31 848,0-4 0,74-22 494,-118 24 77,-1-3-1,0-1 1,-1-3-1,-2-1 1,0-3-1,13-9-76,-50 28 7,1 0 0,-1 0 0,0-1 0,0 1-1,0-1 1,-1 0 0,0-1 0,0 1 0,0-1-1,0 1 1,-1-1 0,0 0 0,0-1 0,-1 1-1,0 0 1,0-1 0,0 1 0,-1-1-1,0 0 1,0 1 0,-1-1 0,0 0 0,0 0-1,0 1 1,-1-1 0,0 0 0,0 1 0,-1-1-1,0 1 1,0-1 0,0 1 0,-1 0 0,-1-2-7,-6-9 30,0-1 1,-2 1-1,0 1 1,-1 0-1,0 1 1,-1 1-1,-1 0 1,0 0 0,-5-1-31,-33-24 754,-2 2 1,-12-3-755,37 24 39,-1 1-1,-1 2 1,0 0-1,-1 3 1,0 0-1,0 3 1,-1 0 0,-27-1-39,-48 1 13,-1 5 1,-11 5-14,-125-3 121,76-15 60,81 5-5,-48 3-176,-1152 13-936,1004-17 1501,-421 16 30,679-7-526,1-1-1,-1-1 1,1-2 0,1-1-1,-1 0 1,-5-5-69,-6 0 58,-1 1 0,-20-2-58,-13 4 79,0 2 1,-1 4-1,0 3 0,-22 5-79,-77 12-3948,-37 14 3948,69-7-6456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3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1508 233 9364,'-16'2'214,"-168"15"2540,41-5-1084,1 6-1,-54 18-1669,87-9-38,1 4 0,-98 44 38,166-57-64,1 1 0,0 1-1,2 2 1,1 2 0,1 2 0,0 1 0,2 1 0,2 2 0,-5 7 64,32-33 17,0 1 0,0-1 0,0 1 0,1 0 1,-1 0-1,1 0 0,1 1 0,-1-1 1,1 1-1,0 0 0,0-1 0,0 1 1,1 0-1,0 0 0,0 0 0,1 0 1,-1 0-1,1 0 0,1 0 0,-1 0 0,1 0 1,0 0-1,0 0 0,1 0 0,0-1 1,0 1-1,0 0 0,1-1 0,-1 0 1,1 1-1,1-1 0,-1 0 0,1 0 0,0-1 1,0 1-1,0-1 0,5 4-17,24 21 271,1-1 0,2-1-1,0-2 1,2-2 0,0-1-1,2-2 1,0-2 0,1-2-1,1-1 1,25 4-271,55 10 61,2-5 0,0-6-1,14-4-60,73 0-929,182-11 929,216-37-1176,-191 9 768,-150 16 451,0 13 0,37 15-43,-112-10-140,62-10 140,-186 0 62,278-14 299,-240 15-295,9 2-147,0-4-1,-1-6 0,74-16 82,-53-1 281,12-2-1789,24-13 1508,-124 27-160,-2-3-1,0-1 0,-1-2 0,-1-3 1,28-18 159,-51 27 36,-1-2-1,0 0 1,-1-1-1,-1-1 0,0-1 1,9-13-35,-19 22 15,-1-1 1,0 0-1,0 0 1,-1-1-1,-1 0 1,0 0 0,0 0-1,-1-1 1,-1 0-1,0 1 1,0-1 0,-1 0-1,-1-1 1,1-4-16,-2 12 7,1-1 1,-1 0 0,0 0 0,-1 1 0,1-1-1,-1 0 1,0 0 0,0 1 0,-1-1-1,0 1 1,0-1 0,0 1 0,0 0-1,-1 0 1,0 0 0,0 0 0,-1 0 0,1 0-1,-1 1 1,0 0 0,0 0 0,0 0-1,-4-2-7,-38-30-9,-1 2 0,-2 2-1,-1 3 1,-1 1 0,-1 3-1,-1 3 1,-2 1 0,-53-12 9,-76-21-256,-91-43 256,231 81 58,-1 2 1,-1 2-1,-1 2 1,1 2-59,-192-19 176,70 10-176,73 9 15,0 3-1,0 5 1,0 4-1,0 4 0,-53 13-14,-110 31-256,-94 38 256,247-64-158,-1-5 0,-72 5 158,64-17-3515,-36-4 3515,11-5-3335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5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 3153,'0'0'7305,"0"0"-5043,0 0-402,0 0-339,0 0-1134,0 0-201,21-2 647,275-16 4836,275 20-5669,-463 5-46,-21-1-3401,-31-5-4991,-47-1 1819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5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12406,'0'0'4039,"0"0"-2641,7 13 643,7 8-1654,1 0-1,0-1 1,2-1 0,0-1 0,11 9-387,20 10 126,-23-19-71,-1 2 0,-1 0-1,0 1 1,9 14-55,-27-30 7,-1 0-1,0 0 1,0 0 0,-1 0 0,0 1 0,0 0-1,0 0 1,-1-1 0,1 2 0,-1-1 0,-1 0 0,1 0-1,-1 1 1,0-1 0,-1 0 0,0 1 0,1-1-1,-2 1 1,1-1 0,-1 0 0,0 1 0,-1-1 0,-1 4-7,1-5-136,0-1-1,-1 0 1,0 0 0,1 0 0,-2 0 0,1-1 0,0 1 0,-1-1 0,0 0 0,0 0 0,0 0 0,0 0 0,0-1 0,0 1 0,-1-1 0,-2 1 136,-83 27-4096,69-23 2840,-45 12-3792,4 1-2918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6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6627,'0'0'5186,"0"0"-4129,0 0 1792,131 0-656,-40 0-576,22-2-64,3 2-273,13 0-495,9 0-273,-10 0-320,-2 2-192,-23 1-32,-24-3-240,-23 0-369,-15 0-1007,-16 0-2274,-19 0-2321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6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18376,'0'0'1124,"0"0"-47,13 14 900,179 236 443,-158-209-2404,-10-13-15,0 2 0,-3 0 0,1 3-1,-17-24-2,0 0-1,-1 0 1,1 1-1,-2-1 1,1 1-1,-2 0 1,1 0-1,-1 0 1,-1 0-1,1 1 1,-2-1-1,0 0 1,0 3 2,-1-9-68,0 1 0,0-1 1,-1 0-1,0 0 0,0 1 0,0-1 1,0-1-1,0 1 0,-1 0 1,0 0-1,0-1 0,0 0 0,0 1 1,0-1-1,-1 0 0,1-1 1,-1 1-1,0 0 0,0-1 0,0 0 1,0 0-1,0 0 0,0-1 1,-4 1 66,-12 5-1077,0-1 0,0-1-1,-1-1 1,-15 1 1078,-77 0-8433,59-3 1670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5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4 112 14551,'0'0'2491,"0"0"-311,0 0 373,0 0-1406,0 0-834,10 1-169,24 7-167,-13-3-160,0-1 0,0 0 0,1-2 0,19 0 183,-37-1-273,0-1 0,0 0 0,0-1 0,0 1-1,0-1 1,0 0 0,0 0 0,0 0 0,0 0-1,0-1 1,-1 1 0,1-1 0,-1 0 0,1 0-1,-1 0 1,1-1 0,-1 1 0,0-1 0,0 0-1,0 0 1,-1 0 0,1 0 0,-1-1 0,0 1-1,1 0 1,-2-1 0,1 0 0,0-1 273,-1 3-224,0 0-1,0 0 1,0 0 0,-1 0 0,1-1-1,-1 1 1,1 0 0,-1-1 0,0 1-1,0 0 1,0-1 0,0 1 0,-1 0-1,1 0 1,-1-1 0,1 1 0,-1 0-1,0 0 1,0 0 0,0-1 0,0 1-1,-1-1 225,0 0-71,0 1-1,-1 0 1,1 0-1,-1 0 0,1 1 1,-1-1-1,0 0 1,0 1-1,1 0 0,-1 0 1,0 0-1,0 0 0,0 0 1,0 0-1,-1 1 72,-11-2 373,0 1 0,-1 0 0,1 2 0,0 0 0,0 0 0,-8 3-373,18-4 349,0 2-1,-1-1 1,1 0-1,0 1 0,0 0 1,0 1-1,0-1 1,1 1-1,-1 0 1,1 0-1,-1 0 1,1 0-1,0 1 1,0 0-1,1 0 1,-1 0-1,1 0 1,0 0-1,0 1 1,0 0-1,0-1 0,1 1 1,0 0-1,0 0 1,0 0-1,1 1 1,0-1-1,0 0 1,0 1-1,0-1 1,1 0-1,0 1 1,0-1-1,0 1 1,1-1-1,0 0 0,0 1 1,1-1-1,-1 0 1,1 0-349,0 1 120,1 0 0,-1 0-1,1-1 1,1 1 0,-1-1 0,1 0 0,0 0 0,2 2-120,5 4 21,1-1 1,0-1 0,1 0-1,0-1 1,1 0 0,-1 0-1,1-2 1,1 0 0,-1-1-1,1 0 1,0-1 0,0 0-1,1-1-21,11 1-770,0 0 0,1-2 0,-1-1 0,0-1 0,1-2 0,-1 0 0,1-2 770,30-13-4827,-11-4-2472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7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8052,'0'0'4162,"0"0"-2834,0 0 2354,98-3-417,-20 3-1936,16-1-128,16 1-513,12 0-192,13 0-208,0 4-256,-13 3-32,-12-1-128,-32-3-448,-21-2-641,-26-1-976,-21 0-2673,-10 0-2273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17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11301,'0'0'5517,"14"2"-3366,15 6-1172,0 1 0,-1 1 0,0 2 0,-1 1 0,0 1 0,6 5-979,55 35 66,-2 5 0,-3 3 0,-2 4-66,-71-57-62,-1 0 0,0 0 0,0 1 0,3 6 62,-10-14-12,-1-1 0,0 1 0,1 0 0,-1 0-1,0 0 1,0 0 0,0 0 0,0 0 0,0 0 0,0 1-1,-1-1 1,1 0 0,-1 0 0,0 1 0,1-1 0,-1 0-1,0 0 1,0 1 0,-1-1 0,1 0 0,0 1 0,-1-1-1,1 0 1,-1 0 0,0 0 0,0 1 0,0-1 0,0 0 0,0 1 12,-4 1-134,1 0 1,-1 0 0,0 0 0,0-1 0,-1 1 0,1-1 0,0 0 0,-1-1 0,0 1 0,0-1 0,-4 1 133,-75 16-1154,67-16 1050,-100 11-1338,44-7-1037,5 6-4306,55-7 574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1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0 11829,'0'0'4354,"0"0"-2011,0 0 109,0 0-905,0 0-800,0 0-109,0 0-83,-13 24 1272,13 2-865,-1-3-652,2 1 0,0 0 1,1-1-1,1 1 0,7 20-310,-7-32-836,12 42 2093,-12-36-4632,-2-1-4863,-1-17 149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1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342 0 8212,'0'0'3922,"0"0"-2754,0 0 1185,0 0-1040,-109 0-929,68 0-336,-3 0-32,0 3-16,6 3-608,7 1-801,12 0-960,4 1-2001,15 2-2113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1.7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 0 6883,'0'0'2994,"0"0"-1394,0 0 753,-79 0-1824,58 0-497,-5 0-32,11 0-961,2 0-2096,10 0-4371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2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352 21 6067,'0'0'2689,"0"0"59,-17-3-515,13 2-2155,-30-5 550,0 1 1,-1 2-1,-18 1-628,44 1 102,0 1 0,1 0 0,-1 1-1,0 0 1,1 0 0,-1 1 0,1 0 0,0 1-1,-1 0 1,1 0 0,0 1 0,1-1 0,-1 2 0,1-1-1,-1 1 1,1 0 0,1 1 0,-1 0 0,1 0-102,4-4 43,0 0 0,1 0 0,-1 0 0,1 0 0,-1 0 0,1 1 0,0-1 0,0 0 1,0 1-1,0-1 0,1 1 0,-1-1 0,1 1 0,-1-1 0,1 1 0,0-1 0,0 1 0,0-1 0,0 1 1,1 0-1,-1-1 0,1 1 0,-1-1 0,2 2-43,0 0-10,0 0 1,0-1-1,1 1 1,0-1-1,0 0 1,0 0-1,0 0 0,0 0 1,1 0-1,-1 0 1,1-1-1,0 0 1,2 2 9,10 3-373,-1 0-1,1-1 1,1-1 0,-1 0 0,1-1 0,16 2 373,-16-4-601,-1-1 0,1 0-1,0-1 1,-1-1 0,1 0 0,0-1 0,-1-1-1,1-1 602,-13 3-84,0 0 0,1-1 0,-1 0 0,0 0-1,0 0 1,0 0 0,0 0 0,0-1 0,-1 0 0,1 0-1,-1 0 1,0 0 0,0-1 0,0 1 0,0-1-1,0 1 1,-1-1 0,0 0 0,1 0 0,-1 0 0,-1-1-1,1 1 1,-1 0 0,0-1 0,0 1 0,0-1-1,0 1 1,-1-1 0,0 1 0,0-1 0,0 0 84,0 2 55,0-1 0,-1 1 0,1 0 0,-1 0 1,1 1-1,-1-1 0,0 0 0,0 0 0,-1 0 0,1 0 1,0 1-1,-1-1 0,0 1 0,0-1 0,0 1 0,0-1 1,0 1-1,0 0 0,0 0 0,-1 0 0,1 0 0,-1 1 1,1-1-1,-1 1 0,0-1 0,1 1 0,-1 0 0,-1 0-55,-7-3-437,0 1-1,0 0 1,-1 1-1,1 1 1,-1 0-1,-10 0 438,-7 1-5005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2.5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241 1 6499,'0'0'2433,"-16"0"16,4 0-2058,-8 0 165,-1 0 0,1 1-1,0 1 1,0 1 0,-11 4-556,27-7 45,0 1 0,0 0 0,0 0 0,0 1 0,0-1 0,1 1 0,-1 0 1,0 0-1,1 0 0,0 0 0,-1 1 0,1-1 0,0 1 0,0 0 0,0 0 0,1 0 1,-1 0-1,1 1 0,0-1 0,-1 1 0,1-1 0,1 1 0,-1 0 0,1-1 0,-1 1 1,1 0-1,0 0 0,1 0 0,-1 0 0,1 0 0,-1 1 0,1-1 0,1 1-45,-1-2-8,2 1-1,-1 0 0,0-1 0,1 1 0,-1-1 0,1 1 1,0-1-1,0 0 0,1 0 0,-1 0 0,1 0 1,-1 0-1,1 0 0,0-1 0,0 1 0,0-1 0,0 0 1,1 0-1,-1 0 0,0 0 0,1-1 0,0 1 0,0-1 9,11 6-202,1-2-1,0 0 0,-1-1 1,16 2 202,-3-1-612,1-2 0,-1-1 1,14-1 611,-37-1-121,1 0 1,0 0 0,0-1-1,-1 1 1,1-1 0,0-1-1,-1 1 1,1-1 0,-1 0-1,0 0 1,1 0-1,-1-1 1,0 0 0,0 0-1,-1 0 1,1 0 0,-1-1-1,1 0 1,-1 0 0,1-2 120,-4 4 7,1 0 0,-1 0 0,1 0 0,-1 0 0,0 0 1,0-1-1,0 1 0,0-1 0,-1 1 0,1 0 1,-1-1-1,1 1 0,-1-1 0,0 0 0,0 1 0,0-1 1,0 1-1,0-1 0,-1 1 0,1-1 0,-1 1 0,0-1 1,0 1-8,0-2 101,-1 1 0,-1 0 1,1 0-1,0 0 0,-1 1 1,1-1-1,-1 0 0,0 1 1,0 0-1,0 0 1,0 0-1,0 0 0,-1 0 1,0 0-102,-9-3-59,1 0 1,0 1 0,-1 0 0,0 1-1,0 1 1,0 0 0,0 1-1,-3 0 59,-4 1-3433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2.8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14807,'0'0'1793,"0"0"1728,0 0-1952,6 76-1265,4-53 160,2 2-432,4 0-32,6 1-336,3-5-352,-3-3-737,-3-5-1248,-1-4-464,-5-7-3202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3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251 9 13126,'0'0'4018,"0"0"304,0 0-1969,-116-9-1921,75 9-432,4 2-208,-1 9-2001,19 0-4978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4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369 16 9604,'0'0'2994,"0"0"-433,0 0 510,0 0-1311,-16-3-372,-9-1-1047,0 0 1,0 1-1,0 2 1,-1 1 0,1 0-1,-1 2 1,-4 2-342,21-3 68,1 1 0,-1 1 0,1-1 0,-1 1 1,1 1-1,0-1 0,0 1 0,0 1 0,1 0 1,0 0-1,-2 1-68,5-2 14,0 1 1,0-1-1,0 1 1,0 0 0,1 0-1,-1 0 1,1 0-1,1 1 1,-1-1-1,1 1 1,0 0-1,0 0 1,1 0-1,-1 0 1,1 0-1,1 0 1,-1 4-15,1-5-90,-1-1 1,1 1-1,0 0 0,0-1 0,0 1 1,1 0-1,0-1 0,0 1 1,0-1-1,0 1 0,1-1 1,0 1-1,0-1 0,0 0 0,0 0 1,1 0-1,-1 0 0,1 0 1,0-1-1,0 1 0,1-1 0,-1 0 1,1 0-1,-1 0 0,1 0 1,0-1-1,0 1 0,0-1 0,1 0 1,-1 0-1,0-1 0,1 1 90,23 6-455,0-1 0,0-2 0,0-1 0,1-1 0,0-1 0,-1-1 1,25-4 454,-53 3-4,5 0-100,1 0-1,-1 0 0,0-1 1,0 0-1,1 0 0,-1-1 1,0 1-1,0-1 0,0 0 0,0 0 1,0-1-1,3-2 105,-6 4-4,0-1 0,0 0 0,-1 1 0,1-1 0,0 0 0,-1 0 0,1 0 0,-1 0 0,0-1 0,1 1 0,-1 0 0,0-1 0,0 1 0,-1 0 0,1-1 0,0 1 0,-1-1 0,0 1 0,1-1 0,-1 1 0,0-1 0,0 0 0,0 1 0,-1-1 0,1 1 0,-1-3 4,0 3 36,-1-1 0,1 1 0,-1-1 0,1 1 0,-1 0 0,0-1 0,0 1 0,0 0 0,0 0 0,0 0 0,-1 1 0,1-1 1,0 0-1,-1 1 0,0-1 0,1 1 0,-1 0 0,0 0 0,1 0 0,-1 0 0,0 1 0,0-1 0,-2 1-36,-69-10-1942,43 10-2476,8 0-3876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6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3922,'0'0'13283,"0"0"-9465,0 0-1393,-5 14-280,0 3-1957,0 1 0,1-1 1,1 1-1,1 0 0,0 1 0,1-1 1,2 0-1,-1 0 0,2 0 0,0 0 0,3 6-188,5 8 100,1 0-1,2-1 0,11 19-99,-17-36-240,1 0-1,0-1 1,1-1-1,1 1 0,0-1 1,0-1-1,1 0 0,0 0 1,3 1 240,-5-7-1539,-1-1 0,0 0 0,1 0 0,0 0 0,0-1 0,4 0 1539,24 7-10287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4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279 13 6915,'0'0'5251,"-14"0"-2277,-12 0-1923,1 2 0,-1 0-1,0 2 1,-23 6-1051,40-7 59,1-1-1,-1 1 0,1 1 1,0 0-1,0 0 0,0 0 0,1 1 1,-7 5-59,11-7-15,0 0-1,0 0 1,0 0 0,1 0 0,-1 0 0,1 1-1,0-1 1,0 1 0,0 0 0,0-1 0,1 1-1,0 0 1,-1 0 0,1 0 0,1 0 0,-1 0-1,0 0 1,1 0 0,0 2 15,0-4-63,0 1 0,0-1 0,1 0 0,-1 0 1,1 1-1,-1-1 0,1 0 0,0 0 0,0 0 0,0 1 0,0-1 1,0 0-1,0-1 0,0 1 0,1 0 0,-1 0 0,1 0 0,0-1 1,-1 1-1,1 0 63,3 1-129,-1 0 0,1-1 1,-1 1-1,1-1 1,0 0-1,0 0 0,0 0 1,0-1-1,1 0 129,15 3-596,0-1 0,1-1 0,-1-1-1,4-2 597,-19 1-173,8 0-112,1 0 0,0-2 0,0 1 0,-1-2 0,1 0 0,-1-1 0,1-1 0,-1 0 0,4-2 285,-14 5 57,1-1 0,-1 1 0,0 0 0,0-1 0,-1 0 0,1 0 0,0 0 0,-1 0 0,0-1 0,0 1 0,0-1 0,0 0 0,0 0 0,-1 0 0,0 0 0,0 0 0,0-1 0,0 1 0,-1-1 0,0 1 0,0-1 0,0 1 0,0-1 0,-1 0 0,1 1 0,-1-1 0,0 0 0,-1 0 0,1 1 0,-1-1 0,0-1-57,-1 3 161,1 0 0,0-1 0,-1 1 0,0 0 0,0 0 0,0 0 0,0 0 0,0 0-1,-1 0 1,1 1 0,-1-1 0,0 1 0,0 0 0,0 0 0,0 0 0,0 0 0,0 0 0,0 1-1,-1-1 1,1 1 0,-1 0 0,1 0 0,-1 0 0,1 0 0,-1 1 0,1 0 0,-3-1-161,-15-1-254,1 1 0,-1 0 1,1 2-1,-4 0 254,-1 4-3252,7 8-3053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4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282 10 1185,'0'0'7355,"0"0"-3265,-18-1-750,-6 0-2391,0 2 0,0 0 0,-12 3-949,26-3 98,0 1 0,0 0 0,0 1 0,0 0 0,0 1 0,0 0 0,1 1 0,0 0 0,0 0-1,0 1 1,-3 3-98,9-7-18,0 1 0,0-1-1,0 1 1,0 0 0,1 0-1,-1 0 1,1 0-1,0 1 1,0-1 0,0 1-1,1-1 1,-1 1 0,1 0-1,-1-1 1,1 1-1,1 0 1,-1 0 0,0 0-1,1 1 19,0-3-35,1 1 0,-1 0 0,1 0 0,0 0 0,0-1 0,0 1 0,0 0 0,0-1 0,0 1 0,1-1 0,-1 1 0,1-1 0,0 0 0,0 0 0,0 0 0,0 0 0,0 0 0,0 0 0,0 0 0,1-1 0,-1 1 0,1-1 0,-1 1 0,1-1 0,-1 0 0,2 0 35,10 4-162,-1-1 0,1-1 0,0 0 0,0-1 0,0 0 0,0-1 0,0-1 0,0 0 0,6-1 162,0-1-506,0 0 0,-1-2 0,1 0-1,0-1 1,-1-1 0,3-2 506,-15 5-141,-1 0 0,0 0 0,0-1-1,0 0 1,-1 0 0,1-1 0,-1 1 0,0-1 0,0 0 0,-1 0 0,1-1 0,-1 1 0,0-2 141,-2 5 50,-1 0-1,0-1 1,0 1 0,0 0 0,0 0 0,-1-1-1,1 1 1,0 0 0,-1-1 0,0 1 0,0-1-1,1 1 1,-1 0 0,-1-1 0,1 1 0,0-1 0,-1 1-1,1-1 1,-1 1 0,0 0 0,1 0 0,-1-1-1,0 1 1,-1 0 0,1 0 0,0 0 0,0 0-1,-1 0 1,0 0 0,1 0 0,-1 1 0,0-1-1,0 0 1,0 1 0,0 0 0,0-1 0,0 1-1,0 0-48,-6-4 117,0 1 0,-1 0 0,1 1 0,-1 0 0,1 0 0,-1 0 1,0 2-1,0-1 0,0 1 0,-4 0-118,-57-1-2551,53 2 1042,-16 0-4561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5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 0 8500,'0'0'5600,"0"0"-2423,-17 5-890,-55 15-1487,69-19-769,0 0 1,0 0-1,0 0 1,0 1-1,0-1 1,0 1-1,0 0 1,1 0-1,-1 0 0,-1 2-31,3-3 5,1-1-1,-1 1 0,0 0 0,1 0 0,-1 0 0,1 0 0,-1 0 0,1 0 0,-1 0 1,1 0-1,0 0 0,0 0 0,-1 0 0,1 0 0,0 0 0,0 0 0,0 0 0,0 0 1,0 0-1,0 1-4,1 0-25,0 0 1,0 0-1,0 0 0,0 0 1,0 0-1,0 0 1,1 0-1,-1 0 1,1 0-1,-1-1 1,1 1-1,0 0 0,0-1 1,-1 0-1,1 1 1,0-1-1,0 0 1,2 1 24,35 15-84,2-2 0,18 5 84,49 18-483,-105-37 431,-1-1 0,0 1 0,0 0 0,0 0-1,0 1 1,0-1 0,0 0 0,0 1 0,0-1 0,0 1 0,0 0 0,-1-1 0,1 1 0,-1 0 0,0 0 0,1 0 0,-1 0 0,0 0 0,0 0 0,0 1 0,0-1 0,0 2 52,-1-2-18,0 0 0,0 0 0,-1 0 0,1 0 0,0 0 0,-1 0-1,1 0 1,-1 0 0,0-1 0,0 1 0,0 0 0,0 0 0,0-1 0,0 1 0,0 0 0,0-1 0,-1 1 0,1-1 0,0 0 0,-1 1 0,0-1 0,1 0 0,-1 0 0,0 0 0,1 0 0,-1 0 18,-13 7-29,-1-1 1,1 0-1,-1-1 1,-1-1-1,1 0 1,-1-1-1,0-1 1,-4 0 28,-44 1-2686,64-4 2559,1 0 0,0 0 0,-1 0 0,1 0 0,0 0 0,0 0 0,-1 0 0,1 0 0,0 0 0,0 0 0,-1-1 0,1 1 0,0 0-1,0 0 1,-1 0 0,1 0 0,0 0 0,0-1 0,0 1 0,-1 0 0,1 0 0,0 0 0,0-1 0,0 1 0,0 0 0,-1 0 0,1-1 0,0 1 0,0 0 0,0 0-1,0-1 1,0 1 0,0 0 0,0-1 0,0 1 0,0 0 0,0 0 0,0-1 0,0 1 0,0 0 0,0 0 0,0-1 0,0 1 0,0 0 0,0 0 0,0-1 0,0 1-1,1 0 1,-1 0 0,0-1 0,0 1 0,0 0 0,0 0 0,1-1 0,-1 1 0,0 0 0,0 0 0,0 0 0,1 0 0,-1-1 0,0 1 0,0 0 0,1 0 0,-1 0 127,18-16-6657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5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1 11509,'0'0'3127,"0"0"280,-15 10-1089,3-3-2024,-4 3 209,0 1 0,1 0 0,0 1-1,1 1 1,0 0 0,-3 5-503,14-14 68,0-1 0,1 1-1,-1 0 1,1 0 0,0 0-1,0 0 1,0 0 0,1 1-1,-1-1 1,1 0 0,0 1-1,0-1 1,1 1 0,-1-1 0,1 1-1,0-1 1,0 1 0,1-1-1,-1 1 1,1-1 0,0 1-1,0-1 1,2 3-68,0 0 21,1 0 0,0 0-1,0 0 1,1-1 0,0 1 0,0-1-1,0-1 1,1 1 0,0-1 0,0 0 0,0 0-1,7 4-20,6 2-167,0 0-1,0-1 0,1-1 0,0-1 0,0 0 1,1-2-1,0 0 0,5-1 168,59 3-8849,-67-8 1582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5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308 1 12374,'0'0'3841,"-97"0"-863,37 1-2418,1 11-560,5 2-2817,17 4-5667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6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18184,'0'0'2095,"0"0"719,-2 16-912,1-4-1676,-2 61 410,3-66-616,0-1 0,1 1 0,0 0 0,1-1 0,-1 1 1,1-1-1,1 1 0,-1-1 0,1 0 0,0 0 1,2 4-21,3 0-86,0 0 1,0-1 0,1 1 0,4 2 85,-10-9-132,0 0 1,1 0-1,-1-1 0,1 1 1,0-1-1,-1 0 1,1 0-1,0-1 1,0 1-1,1-1 1,-1 0-1,0 0 1,0 0-1,5 0 132,-8-1-111,0 0-1,0-1 0,0 1 1,1 0-1,-1-1 1,0 0-1,0 1 0,0-1 1,0 1-1,0-1 1,0 0-1,-1 0 0,1 0 1,0 1-1,0-1 1,0 0-1,-1 0 0,1 0 1,-1 0-1,1 0 1,-1 0-1,1-1 0,-1 1 1,1 0-1,-1 0 1,0 0-1,0 0 0,1 0 1,-1-1 111,5-43-1991,-4 36 1421,5-48-2656,13-55 3226,-13 116 8674,11 23-8281,-14-22 212,14 25-456,-10-17-169,0 0-1,0 0 0,1-1 1,1 1-1,0-2 1,1 1-1,0-2 1,1 1-1,0-1 1,2 0 20,-12-9-200,0-1 1,1 1 0,-1-1 0,0 1 0,1-1 0,-1 0-1,1 0 1,-1 1 0,1-1 0,-1 0 0,0 0-1,1 0 1,-1-1 0,1 1 0,-1 0 0,1 0 0,-1-1-1,0 1 1,1-1 0,-1 1 0,0-1 0,1 0 0,-1 0-1,0 1 1,0-1 0,0 0 0,1 0 0,-1 0 0,0-1 199,30-36-3748,-25 28 3000,24-37-3234,13-18-459,-9 32 5143,-33 32-248,-1 1 0,1-1 0,0 1 0,0-1 0,0 1-1,-1-1 1,1 1 0,0 0 0,0-1 0,0 1 0,0 0 0,0 0-1,0 0 1,0 0 0,0 0 0,0 0 0,0 0 0,0 0-1,-1 0 1,1 0 0,0 0 0,0 0 0,1 1-454,13 16 5245,3 42-2840,-11-33-1250,-3-13-1008,2-1 0,0 1 0,0-1 0,1 0 0,1 0 0,0-1 0,2 2-147,-6-9-264,0 1-1,0-1 0,1 0 1,0 0-1,0 0 1,0-1-1,0 0 1,1 0-1,-1 0 1,1 0-1,0-1 0,-1 0 1,1-1-1,0 1 1,0-1-1,1 0 1,0 0 264,30 0-5587,1-1-3847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7.1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0 14054,'0'0'3223,"0"0"-16,-16 2-502,-19 3-2120,0 2 1,1 1-1,-7 4-585,22-6 111,1 1 0,0 0 1,1 1-1,-1 1 0,2 1 0,-1 0 1,-11 10-112,27-19-24,0 0 1,-1 0 0,1 0-1,0 0 1,-1 0-1,1 0 1,0 0 0,0 1-1,0-1 1,0 0 0,0 1-1,0-1 1,0 1-1,1-1 1,-1 1 0,0-1-1,1 1 1,-1-1 0,1 1-1,0 0 1,0-1-1,-1 1 1,1 0 0,0-1-1,0 1 1,1 1 23,0-1-82,0-1 0,0 1 0,0 0 1,1-1-1,-1 1 0,1-1 0,-1 1 1,1-1-1,0 1 0,-1-1 0,1 0 0,0 0 1,0 0-1,0 0 0,0 0 0,0-1 1,2 1 81,12 4-632,0-1 0,1-1 1,0 0-1,8-1 632,39 0-2799,-82 22 6481,17-23-3592,-1 1-1,1-1 1,-1 0 0,1 1-1,-1-1 1,1 1 0,0-1-1,0 1 1,-1 0 0,1 0-1,1 0 1,-1-1 0,0 1-1,0 0 1,1 0 0,-1 0-1,1 0 1,-1 0 0,1 0-1,0 0 1,0 0 0,0 0-1,0 0 1,0 0 0,1 0-1,-1 0 1,0 0 0,1 0-1,0 0 1,-1 0 0,1 0-1,0 0 1,0 0 0,0 0-1,0-1 1,0 1 0,1 0-1,-1-1 1,0 1-1,1-1 1,-1 0 0,1 1-1,0-1 1,-1 0 0,1 0-1,0 0 1,0 0 0,-1 0-1,2 0-89,7 4-103,0 0 0,1-1 1,-1 0-1,1-1 0,-1 0 0,1-1 0,0 0 0,7 0 103,57 0-3308,-26-11-2994,-17-7-1352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7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1 180 11957,'0'0'7561,"0"0"-4140,0 13-919,-1 2-2062,3 57 743,-1-66-1164,0 0-1,0-1 1,0 1-1,0-1 1,1 0 0,0 1-1,0-1 1,1 0-1,-1 0 1,1 0 0,0 0-1,2 2-18,1-1-189,-1 1 1,1-1-1,0-1 0,1 1 1,-1-1-1,1 0 0,0-1 1,0 1-1,1-1 0,-1-1 1,5 2 188,-12-5-59,0 0 0,0 0 0,1 0 0,-1 0 0,0 0 0,1 0 0,-1 0 0,0 0 0,1 0 0,-1 0 0,0 0 0,1 0 0,-1 0 0,0-1 0,0 1 0,1 0 0,-1 0 0,0 0 0,0 0 0,1-1 0,-1 1 0,0 0 0,0 0 0,1 0 0,-1-1 0,0 1 0,0 0 0,0 0 0,1-1 0,-1 1 0,0 0 0,0 0 0,0-1 0,0 1 0,0 0 0,0-1 0,0 1 0,0 0 0,0-1 59,2-19-1138,-8-20 303,-21-37-1186,19 60 1232,2 0 0,0-1 0,1 0 0,0 0 0,0-15 789,3 22-209,1 0 125,0-1 1,0 1 0,1 0 0,1 0-1,1-11 84,-2 20 109,1-1-1,0 1 1,-1-1-1,1 1 1,0-1-1,0 1 1,1-1-1,-1 1 0,0 0 1,1 0-1,0 0 1,-1 0-1,1 0 1,0 0-1,0 0 1,0 0-1,0 1 1,0-1-1,0 1 0,0-1 1,1 1-1,-1 0 1,1 0-1,-1 0 1,1 0-1,-1 1 1,3-1-109,7-2 464,1 1 0,0 1 0,-1 0 0,1 1 1,0 0-1,0 1 0,-1 1 0,8 1-464,-16-2 52,0-1 0,0 1-1,-1 0 1,1 0 0,0 1-1,-1-1 1,1 1 0,-1 0-1,0 0 1,1 0 0,-1 0-1,0 1 1,0-1 0,-1 1-1,1-1 1,0 1 0,-1 0-1,0 0 1,0 1 0,0-1-1,0 0 1,0 1 0,0-1-1,-1 1 1,0-1 0,0 1-1,0 0 1,0-1 0,0 1-1,-1 1-51,1 1 20,-1 0 0,0 0 0,0 0-1,-1 0 1,1 0 0,-1 0 0,-1 0-1,1 0 1,-1-1 0,0 1 0,0 0-1,-1-1 1,0 0 0,1 1 0,-2-1-1,-1 2-19,-3 2 4,-1 0-1,0 0 0,-1-1 0,0-1 1,0 1-1,-1-1 0,-2 0-3,11-5-76,-40 28 723,42-30-617,-1 1-1,0-1 1,1 1-1,-1-1 1,0 1 0,1-1-1,-1 1 1,0 0-1,1-1 1,-1 1 0,1 0-1,0-1 1,-1 1-1,1 0 1,-1-1 0,1 1-1,0 0 1,-1 0-1,1 0 1,0-1-1,0 1 1,0 0 0,0 0-1,0 0 1,0 0-1,0-1 1,0 1 0,0 0-1,0 0 1,0 0-1,0 0 1,1-1 0,-1 1-1,0 0 1,1 0-1,-1-1 1,1 1-1,-1 0 1,0 0 0,1-1-1,-1 1 1,1-1-1,0 1 1,-1 0 0,1-1-1,0 1 1,-1-1-1,1 1 1,0-1 0,-1 0-1,1 1 1,0-1-1,0 0 1,0 1-1,0-1-29,13 5-58,1-1 0,-1 0-1,1-1 1,0-1-1,0 0 1,0-1 0,0-1 58,111-4-4405,-111 3 3192,29-4-4078,-3-7-1744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7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356 3 5523,'0'0'4666,"0"0"-1123,-14 0 37,4 0-3113,-4-2-9,0 2 0,0 0-1,0 1 1,0 0-1,1 1 1,-1 0 0,0 2-1,1-1 1,-9 5-458,-2 3 437,0 2-1,1 1 1,1 0-1,-10 10-436,25-19 70,1 1 0,0 0 0,0 0 0,1 1 0,-1-1 0,1 1 0,-3 6-70,6-9 25,1-1 0,-1 1 0,1-1 0,0 1 0,0 0 0,0 0 0,0-1 0,1 1 0,-1 0 0,1 0 0,0 0 0,0-1 0,0 1 0,1 0 0,-1 0 0,2 3-25,1-1-14,-1-1 0,1 0 0,1 0 0,-1 0 0,1 0 0,-1 0 0,1 0 0,1-1 0,-1 0-1,1 0 1,0 0 0,-1-1 0,2 1 0,-1-1 0,0 0 0,1-1 0,1 1 14,11 6-70,1-2 1,0 0-1,1-1 0,12 2 70,4-2-559,1 0 0,17-2 559,-38-3-197,-1-1-1,1 0 0,0-1 0,-1-1 0,1-1 1,-1 0-1,1-1 198,-14 4-21,1-1-1,-1 1 1,0-1-1,0 0 1,0 0 0,1 0-1,-1 0 1,0 0 0,0 0-1,0 0 1,-1-1 0,1 1-1,0-1 1,0 1 0,-1-1-1,1 0 1,-1 0 0,0 0-1,1 0 1,-1 1 0,0-2-1,0 1 1,0 0 0,0 0-1,-1 0 1,1 0 0,0-1-1,-1 1 1,0 0 0,1 0-1,-1-1 1,0 1 0,0 0-1,0-1 1,-1 1 0,1 0-1,-1-1 1,1 1 21,-2-3 36,0 1-1,0 0 1,0 0 0,0 0 0,-1 0-1,1 0 1,-1 1 0,0-1-1,0 1 1,0 0 0,-1 0 0,1 0-1,-1 0 1,0 0 0,0 1-1,0 0 1,0 0 0,-4-2-36,-3 0 24,-1 1 1,0 0 0,0 0-1,-1 1 1,-11 0-25,-12 1-2834,22 1-2867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8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279 1 14695,'0'0'3068,"0"0"277,-19 6-1384,-9 3-1441,0 2 0,0 1 0,2 1 0,-23 14-520,39-21 139,0 1 0,1 1-1,0 0 1,0 0-1,1 0 1,0 1 0,-4 6-139,9-11 52,0 1 0,0 0 0,0 0 0,1 1 0,-1-1 0,1 1 0,1-1 0,-1 1 0,1-1 0,0 1 0,0 0 0,0 0 0,1 0 0,0 0 0,1 3-52,0-3 31,0 0 0,1 0-1,0 0 1,1-1-1,-1 1 1,1 0 0,0-1-1,0 0 1,1 0 0,0 0-1,0 0 1,0 0-1,0-1 1,1 0 0,-1 0-1,1 0 1,0 0 0,0-1-1,4 2-30,4 3-72,1-1 1,0 0-1,0-1 0,1 0 1,0-1-1,0-1 0,6 1 72,17 1-2012,0-2 0,36 0 2012,24-10-10113,-71-1 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7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43 9380,'0'0'1278,"0"0"1569,0 0-577,0 0-848,0 0-93,-4-7-273,3 4-974,0 1-1,-1 0 0,1 0 0,-1-1 0,1 1 1,-1 0-1,0 0 0,0 1 0,0-1 0,0 0 1,0 1-1,-1-1 0,1 1 0,0 0 0,-1-1 1,1 1-1,-1 0 0,1 1 0,-3-2-81,1 2 61,-1-1 0,1 1-1,-1 0 1,1 0 0,-1 0 0,1 1-1,-1-1 1,1 1 0,-1 0-1,1 1 1,0-1 0,-1 1 0,1 0-1,0 0-60,-2 1 2,0 0 0,1 0 0,0 1 0,0 0 0,0 0 0,1 0 0,-1 0 0,1 1 0,0 0 0,0 0 0,0 0 0,1 0 0,0 1 0,0-1 0,0 1 0,1 0 0,-2 5-2,3-7-14,0 0 0,0 0 0,0 0 0,1 0 0,0 0 0,0 0 0,0 0 0,0 0 0,1 0 0,-1 0 0,1-1 0,0 1 0,0 0 0,0 0 0,1-1 0,-1 1 0,1 0-1,0-1 1,0 0 0,0 1 0,1-1 0,-1 0 0,1 0 0,0 0 0,0 0 0,0-1 0,0 1 0,0-1 0,2 1 14,8 5-140,1-1 0,-1-1 0,1-1 0,1 0 0,-1 0 0,1-1 1,-1-1-1,1-1 0,0 0 0,0-1 0,0 0 0,12-2 140,-15 1-217,1-1-1,0 0 1,-1-1-1,1-1 1,-1 0-1,0 0 1,0-1-1,0-1 1,-1 0-1,1 0 1,-1-1-1,0-1 1,-1 0-1,1 0 1,2-4 217,-9 6-16,0 1 0,0-1 0,-1 0 1,0-1-1,0 1 0,0 0 0,0-1 0,-1 0 1,0 1-1,1-4 16,-3 6-2,1 1 0,0-1 0,0 0 1,-1 1-1,0-1 0,0 0 1,1 1-1,-1-1 0,-1 0 0,1 1 1,0-1-1,-1 0 0,1 1 0,-1-1 1,0 0-1,0 1 0,0-1 0,0 1 1,0 0-1,-1-1 0,1 1 0,-1 0 1,1 0-1,-3-2 2,-2-1-58,0 1 0,-1 0 0,0 0 0,0 1 0,0 0 0,0 0 0,0 1 0,-1 0 0,1 0 1,-8-1 57,-34-2-2053,3 3-3679,22 2-1469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8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1 4946,'0'0'6355,"0"0"-2593,-91 0 32,56 5-2914,1 8-880,6 1-496,6 2-3266,9 3-4274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48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12 187 16135,'0'0'2618,"0"13"586,-1 8-2181,0 1-275,0 1 1,1 0 0,2-1 0,1 9-749,-2-28-50,0 0 0,1-1 0,-1 1 0,1 0 1,0 0-1,0-1 0,0 1 0,0-1 1,0 1-1,0-1 0,1 0 0,-1 0 1,1 0-1,-1 0 0,1 0 0,0-1 0,0 1 1,0-1-1,0 0 0,0 0 0,0 0 1,0 0-1,0 0 0,0-1 0,1 1 1,-1-1-1,0 0 0,0 0 0,1 0 50,-3-1-102,0 0 0,0 0 1,-1 0-1,1 0 0,0 0 0,-1 0 0,1 0 0,-1 0 0,1 0 0,-1 0 0,1 0 1,-1 0-1,0 0 0,1-1 0,-1 1 0,0 0 0,0 0 0,0 0 0,0 0 0,0-1 1,0 1-1,0 0 0,-1 0 0,1 0 0,-1-1 102,-6-34-905,-30-49-432,28 70 804,2-1-1,-1 0 1,2 0-1,0-1 0,1 0 1,1 0-1,1 0 1,-2-13 533,5 27 122,0 0 0,0 0 1,1 0-1,-1 0 0,1 0 1,-1 0-1,1 0 1,0 0-1,0 0 0,1 1 1,-1-1-1,0 0 0,1 0 1,0 1-1,-1-1 0,1 1 1,0 0-1,0 0 0,0-1 1,1 1-1,-1 1 0,0-1 1,1 0-1,0 0 0,-1 1 1,1 0-1,0-1 0,0 1 1,-1 0-1,1 0 1,0 1-1,0-1 0,0 0 1,1 1-123,14-3 602,0 1 0,0 1 0,0 1 0,0 0 0,5 2-602,-21-2-10,8 1 219,0 1-1,-1 0 0,1 1 0,0 0 0,0 0 0,-1 1 1,0 1-1,0-1 0,0 1 0,4 4-208,-10-8 23,-1 1 0,0-1 0,0 0-1,0 1 1,0-1 0,0 1 0,0 0-1,-1 0 1,1 0 0,-1 0 0,1 0 0,-1 0-1,1 0 1,-1 0 0,0 0 0,0 1-1,0-1 1,0 0 0,-1 1 0,1-1 0,-1 1-1,1-1 1,-1 1 0,0-1 0,0 1-1,0-1 1,0 1 0,-1-1 0,1 1 0,-1-1-1,1 1 1,-1-1 0,0 0 0,0 1-1,0-1 1,0 0 0,0 0 0,0 1 0,-1-1-1,1 0 1,-1 0 0,0-1 0,1 1-1,-3 1-22,-9 10-27,-1-2 0,-1 0 0,0 0 0,-3 0 27,6-4 3,1 1 0,-1 0 0,2 0 0,-1 1 0,1 0-1,0 1 1,-8 11-3,17-20 30,0 1-1,0-1 1,0 1-1,0-1 1,0 1-1,1 0 0,-1-1 1,0 1-1,1 0 1,-1 0-1,1-1 0,0 1 1,-1 0-1,1 0 1,0 0-1,0-1 1,0 1-1,0 0 0,1 0 1,-1 0-1,0 0 1,1-1-1,0 3-29,0-2 18,1 1 0,0-1 1,0 0-1,0 1 0,0-1 0,0 0 0,0 0 0,0 0 0,1-1 0,-1 1 1,1 0-1,-1-1 0,1 0 0,0 1-18,13 4-27,0 0 1,1 0-1,0-2 0,16 2 27,-19-3-31,31 6-439,43 11-543,-33 0-6156,-42-12 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6.1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235 0 976,'0'0'9733,"0"0"-6932,0 0 1089,0 0-480,0 0-1602,0 0-319,-28 6-432,-3-4-769,-10 0-80,0 0-208,4-1-80,5-1-993,13 0-2592,13 6-3779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58.7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10309,'0'0'8083,"0"0"-6370,0 0 1601,0 0-1666,16 92-1055,-10-64 287,3 3-368,1-1-272,-4-2 1,0-1-81,-6-4 0,0-6-160,0-2 0,0-5-256,0-3-625,0-3-1328,0-2-1761,0-2-4882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59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1 9636,'0'0'4931,"0"0"-3443,0 0 1666,0 0-2434,0 0-704,0 0 384,-104 4-176,60-4-112,3 0 17,7 2-17,3-2-112,9 0-193,6 1-1023,7 2-2722,9 2-2321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1:59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8 7619,'0'0'6740,"0"0"-5716,0 0 1377,0 0-2097,-100 4-304,71-8-864,8-2-2498,11 5-3041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3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307 2 11397,'0'0'3519,"0"0"-1379,-16 0 408,3 0-2151,-14-1 84,0 2 0,-1 0 0,1 2 0,0 1 0,-17 6-481,38-8 97,-1 0 0,1 0 0,0 1 1,0 0-1,0 0 0,0 0 0,0 1 1,1 0-1,0 0 0,-1 0 0,2 1 1,-4 3-98,5-4 82,1-1-1,0 1 1,-1 0 0,2 0 0,-1 1 0,0-1-1,1 0 1,0 1 0,0-1 0,0 0 0,0 1-1,1-1 1,-1 1 0,1 0 0,1-1 0,-1 1-1,0-1 1,1 1 0,0-1 0,1 2-82,-1-2 4,1 0 0,0-1 1,0 0-1,0 1 0,0-1 1,0 0-1,1 0 0,-1 0 0,1-1 1,0 1-1,0-1 0,0 1 1,0-1-1,0 0 0,1 0 0,-1 0 1,1-1-1,-1 1 0,1-1 1,-1 0-1,3 1-4,13 4-53,-1-1 0,1-1 0,15 1 53,9 0-838,1-2 1,-1-2 0,1-1 0,23-5 837,-62 5-150,1-1-1,-1 1 0,0-1 1,0 0-1,1 0 0,-1-1 1,0 0-1,0 0 0,0 0 1,-1 0-1,1-1 0,0 0 1,-1 1-1,0-2 0,0 1 1,0-1-1,0 1 0,0-1 1,-1 0-1,1 0 0,-1-1 1,0 1-1,-1-1 0,1 1 1,-1-1-1,0 0 0,0 0 1,0 0-1,-1 0 0,1 0 1,-1-1-1,0 1 0,-1 0 1,0-1-1,0 1 1,0-3 149,1 5 27,-1 0-1,0 0 0,0 0 0,0 0 1,0-1-1,0 1 0,-1 0 0,1 0 1,-1 0-1,0 0 0,0 0 0,0 0 1,0 0-1,-1 0 0,1 1 0,-1-1 1,0 0-1,1 1 0,-1-1 0,-1 1 1,1 0-1,0-1 0,0 1 0,-1 0 1,1 0-1,-1 1 0,0-1 0,1 1 0,-1-1 1,0 1-1,0 0 0,0 0 0,0 0 1,0 0-1,0 0 0,0 1 0,0 0 1,-1-1-1,-1 1-25,-51-4-1475,20 8-2981,16 8-418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4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381 43 8788,'0'0'3239,"0"0"488,-16-6-739,10 3-2703,-6-3 60,0 1 1,0 0-1,0 1 0,-1 1 0,1 0 0,-1 0 0,0 1 1,-12 0-346,8 1 118,0 1-1,0 0 1,-1 2 0,1 0 0,0 0 0,1 2 0,-1 0 0,0 1 0,1 0 0,-13 7-118,26-11-6,1 1 0,0-1 1,0 0-1,0 1 0,-1-1 0,2 1 1,-1-1-1,0 1 0,0 0 0,0 0 1,1 0-1,-1 0 0,1 0 0,0 0 1,-1 0-1,1 1 0,0-1 0,0 0 1,0 1-1,1-1 0,-1 1 0,1-1 1,-1 1-1,1-1 0,0 1 0,0-1 1,0 1-1,0 0 0,0-1 0,1 1 1,-1-1-1,1 1 0,0-1 0,-1 0 1,2 3 5,1 0-105,0 0 0,0 0 0,0-1 0,0 1 0,1-1 0,-1 0 0,1 1 0,0-2 0,1 1 0,-1 0 1,1-1-1,-1 0 0,1 0 0,5 2 105,13 4-531,0-1 0,1-1 0,0-1 0,1-2 0,-1 0 0,18 0 531,6-1-2278,0-3 0,47-5 2278,-85 3-286,1 0-1,0-1 1,-1 0 0,0 0 0,0-1 0,0 0 0,0-1 0,1-1 286,-9 5-49,1-1 0,-1 1 1,0-1-1,1 0 0,-1 0 0,0 0 0,0 0 0,0 0 0,0-1 0,-1 1 0,1 0 0,-1-1 0,1 1 1,0-4 48,-2 4-2,1 0-1,-1 0 1,0 0 0,0 0 0,0 0 0,0 0 0,0 0 0,0 0 0,-1 0 0,1 1 0,-1-1 0,0 0 0,1 0 0,-1 0 0,0 0 0,0 0 0,0 1 0,0-1 0,0 0 0,0 1 0,-1-1 0,1 1-1,-2-2 3,-4-2-132,-1-1-1,0 1 0,0 1 0,0-1 0,0 2 0,-1-1 0,1 1 0,-1 0 0,0 1 0,0 0 0,0 0 0,0 1 0,-8 0 133,-8 0-4389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4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11397,'0'0'6499,"0"0"-3041,0 0-801,0 0-1520,6 76-289,0-43-480,7 1-336,-1 1-32,7-3-208,3-4-608,6-5-913,1-7-1056,-1-7-2770,-3-6-2673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4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367 23 2961,'0'0'12806,"0"0"-9028,-88-20 176,38 18-2434,-6 2-1151,3 0-369,2 0-385,17 11-2160,9 3-3137,15 4-6532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18:37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30 4434,'0'0'4402,"0"0"-1433,-15-3-175,8 2-2556,-16-2 809,0 0 0,0 2 1,-21 1-1048,37 0 92,1 0 1,-1 1-1,0 0 0,0 0 1,1 1-1,-1-1 1,1 2-1,-1-1 1,1 1-1,0 0 1,0 0-1,0 0 0,0 1 1,1 0-1,-1 0 1,1 1-1,-3 3-92,6-7 39,1 1 0,-1 0-1,1-1 1,0 1 0,-1 0 0,1 0-1,0 0 1,0 1 0,0-1 0,0 0-1,1 0 1,-1 0 0,0 1-1,1-1 1,0 0 0,-1 1 0,1-1-1,0 0 1,0 1 0,1-1-1,-1 0 1,0 1 0,1 0-39,0 0 14,1 0-1,0 0 1,-1-1 0,1 1-1,0 0 1,0-1 0,0 1-1,1-1 1,-1 0 0,1 0 0,-1 0-1,1 0 1,0 0 0,0 0-1,0-1-13,7 5-101,1-2-1,0 1 0,0-1 1,1-1-1,-1 0 0,1-1 1,-1 0-1,10 0 102,4 0-685,0-2 0,0-2 0,0 0 0,-1-1 0,15-4 685,-34 5-110,1 1 0,0-1 1,-1-1-1,1 1 0,-1-1 0,1 0 1,-1 0-1,0 0 0,0-1 1,-1 0-1,5-4 110,-7 5 1,1 0 0,-1 0 1,0 0-1,0 0 0,-1-1 1,1 1-1,-1-1 0,1 0 1,-1 1-1,0-1 0,-1 0 0,1 1 1,-1-1-1,1 0 0,-1 0 1,0 0-1,0 0 0,-1 1 1,0-5-2,0 5 5,0 0 1,0 0 0,-1 0 0,1 0 0,-1 0 0,0 0-1,0 1 1,0-1 0,0 0 0,0 1 0,-1 0 0,1-1-1,-1 1 1,1 0 0,-1 0 0,0 1 0,0-1 0,0 0-1,0 1 1,0 0 0,0 0 0,0 0 0,-1 0 0,1 0-1,0 1 1,0-1 0,-1 1-6,-17-3-1886,1 0 1,0 2-1,-18 0 1886,33 1-885,-22 0-4178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6.8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0 9957,'0'0'3041,"0"0"-1296,0 0 1312,0 0-1408,0 0-224,0 0-177,-32 0-464,4 0 49,0 0-833,0 0-80,9 0-1793,10 0-2833,9 6-4899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7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218 1 7892,'0'0'6779,"-18"2"-4301,9 0-2178,-23 2 1143,-1 3 0,1 0 0,-27 11-1443,57-17 18,0 0 0,0-1 0,0 1 0,0 0 0,0 0 0,0 1 0,0-1 0,1 0 0,-1 0 0,0 1 0,1-1 0,-1 1 0,1 0 0,0-1 0,-1 1 0,1 0 0,0 0 0,0 0 0,0 0-1,0 0 1,1 0 0,-1 1-18,1-1 8,0 0 0,0 0-1,0 0 1,0 0 0,1 0-1,-1 0 1,1-1 0,-1 1-1,1 0 1,0 0 0,0-1 0,0 1-1,0 0 1,0-1 0,0 1-1,0-1 1,0 1 0,1-1-1,-1 0 1,1 1 0,-1-1-1,1 0 1,-1 0 0,1 0-1,-1 0 1,2 0-8,27 16-34,2-2 1,0-1-1,14 4 34,-9-5-336,-1 2-1,22 14 337,-56-28-2,0-1 0,0 1 0,-1 0 0,1 0 0,0 1 0,0-1 0,-1 0 0,1 1 0,-1-1 0,1 1 0,-1-1 0,0 1 0,1-1 0,-1 1 0,0 0 0,0 0 0,0 0 0,-1 0 0,1 0 0,0-1 0,-1 1 0,1 1 0,-1-1 0,1 0 2,-2 0 6,1 0 1,-1 1-1,1-1 0,-1 0 0,0 0 0,0 0 0,0 0 1,0 0-1,-1 0 0,1 0 0,0 0 0,-1 0 1,1-1-1,-1 1 0,0-1 0,1 1 0,-1-1 0,0 1-6,-8 5-51,0-1 1,0 0-1,-1-1 0,1 0 0,-1 0 0,0-1 0,-9 2 51,-27 1-1550,45-7 1203,0 1 0,1-1 0,-1 0-1,0 0 1,0 0 0,0 0 0,0 0 0,1-1-1,-1 1 1,0 0 0,0-1 0,0 1-1,1-1 1,-1 0 0,0 0 0,1 1 0,-1-1-1,1 0 1,-1-1 0,1 1 0,-1 0 0,0-1 347,0-13-6868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7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12374,'0'0'5442,"0"0"-2737,0 0 801,-3 81-2482,0-53-479,3 1-257,0 4-208,0-2-80,3-3-448,13-4-1345,9-6-768,-3-8-3522,0-5-7924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7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371 0 3121,'0'0'13447,"0"0"-11350,0 0 1344,-116 0-2224,53 0-1057,0 3-160,7 4-801,12 3-2336,16 0-3650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8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12 200 13750,'0'0'5680,"-2"13"-2300,0-1-2517,-5 55 1483,6-63-2325,1-1 1,0 1 0,0-1-1,1 0 1,-1 1-1,1-1 1,-1 0-1,1 0 1,0 1-1,1-1 1,-1 0-1,0 0 1,1 0-1,0 0 1,-1 0-1,1-1 1,0 1 0,0 0-1,2 0-21,3 2-248,-1-1-1,1 1 1,0-2-1,1 1 0,-1-1 1,0 0-1,1-1 1,0 0-1,0 0 1,0 0-1,0-1 1,0 0-1,1-1 249,-8 0-106,0 0 0,0-1 1,-1 1-1,1-1 0,0 1 0,0-1 0,-1 1 0,1-1 0,0 1 0,-1-1 0,1 0 0,-1 0 0,1 1 0,-1-1 0,1 0 1,-1 0-1,1 1 0,-1-1 0,0 0 0,1 0 0,-1 0 0,0 0 0,0 1 0,0-1 0,1 0 0,-1 0 0,0 0 0,0 0 1,0 0-1,0 0 0,-1 0 0,1 1 0,0-1 0,0 0 106,-5-36-1772,-2 16 392,-1 1 0,-1 0 0,-7-12 1380,3 8-2278,2 0-1,-6-19 2279,14 36-180,1-1-1,0 1 0,1-1 0,0 0 1,0 1-1,0-1 0,1 0 0,0 0 1,1 0-1,0 1 0,1-4 181,-2 9 178,1 0 1,0-1-1,1 1 0,-1 0 0,0 0 0,0 0 1,1-1-1,0 2 0,-1-1 0,1 0 0,0 0 0,0 0 1,0 1-1,0-1 0,0 1 0,0 0 0,0 0 0,1-1 1,-1 1-1,0 1 0,1-1 0,-1 0 0,1 0 1,1 1-179,66-8 4262,-60 7-3967,-3 1-48,40-2 966,0 2 0,9 2-1213,-55-2 39,0 0 0,0 1 0,0-1-1,0 0 1,-1 0 0,1 0 0,0 0 0,0 1 0,-1-1 0,1 0 0,0 1-1,0-1 1,-1 0 0,1 1 0,0-1 0,-1 1 0,1-1 0,0 1 0,-1-1 0,1 1-1,-1 0 1,1-1 0,-1 1 0,1 0 0,-1-1 0,0 1 0,1 0 0,-1 0-1,0 0 1,1-1 0,-1 1 0,0 0 0,0 0 0,0 0 0,0-1 0,0 1-1,0 0 1,0 0 0,0 0 0,0-1 0,0 1 0,0 0 0,-1 0 0,1 0 0,0-1-1,0 1 1,-1 0 0,1 0 0,-1-1 0,1 1 0,-1 0 0,1-1 0,-1 1-1,1 0 1,-1 0-39,-30 38 834,-7-6-571,21-19-252,1 0 0,0 1 0,1 0 0,0 2-11,13-14 140,-1 1 0,0-1 0,1 1 0,0-1 1,0 1-1,0 0 0,0-1 0,1 1 0,-1 0 1,1 0-1,0 0 0,0 1 0,1-1 0,-1 0 1,1 0-1,0 0 0,0 1 0,0-1 0,1 0 0,-1 0 1,1 0-1,0 1-140,1-1 44,1 0 0,-1 0 1,1-1-1,0 1 0,0-1 0,0 1 1,0-1-1,0 0 0,1 0 0,0 0 1,-1-1-1,1 1 0,0-1 0,0 0 1,0 0-1,1 0 0,-1-1 0,3 1-44,12 4-35,-1-1 0,1 0 0,16 1 35,66 1-2256,-35-15-4831,-36-2-1234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8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1 6851,'0'0'8351,"0"0"-4227,0 0-826,-7 12-1308,1-1-1665,1 0 1,0 0-1,1 0 0,0 1 1,1 0-1,-1 6-325,3-14 26,0 0-1,1 0 1,0 0 0,0 1 0,0-1-1,0 0 1,1 0 0,-1 0-1,1 0 1,0 0 0,0 0 0,1 0-1,-1 0 1,1 0 0,0 0-1,0-1 1,0 1 0,1-1 0,-1 1-1,1-1 1,0 0 0,-1 0-1,2 0 1,1 2-26,3 0-248,0 0-1,0 0 1,0 0-1,1-1 1,-1 0-1,1-1 1,0 0-1,0 0 1,0-1-1,1 0 1,5 0 248,-11-2-421,0 0 0,0 0 1,1 0-1,-1-1 0,0 1 0,0-1 0,0 0 1,0 0-1,1 0 0,-1-1 0,-1 1 0,1-1 421,-1 0-591,0 0 0,0 0 0,-1 0-1,1 0 1,-1 0 0,0-1 0,0 1-1,1-1 1,-2 1 0,1-1 0,0 0 0,0 1-1,-1-1 1,0 0 0,1 0 0,0-3 591,6-33-6077,-5-2 3526,-3-12 7834,-1 20 4806,1 32-7536,0 1-339,0 9 2596,6 24-4150,-2-26-669,0 0-1,1 0 1,-1-1 0,1 1 0,1-1 0,-1 0 0,1 0 0,0-1-1,0 0 1,1 0 0,0 0 0,-1-1 0,3 1 9,46 18-2835,0-11-6134,-34-12-1756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8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15703,'0'0'3218,"0"0"575,0 0-1616,19 101-1376,-7-64 495,7 0-959,3-1-289,3-2-48,0-4-177,-3-6-479,13-7-801,-10-9-1392,3-5-2577,-6-3-2002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09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355 10 9780,'0'0'5459,"0"0"-1249,-113-10-1857,54 10-2097,2 0-256,1 0-624,15 9-4082,13 6-7540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10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50 5394,'0'0'11016,"0"0"-6857,-1 14-1315,-1 16-1723,-3 7-590,3 1 0,1 0 0,1 0 0,4 10-531,-4-46-46,0 0 1,0 1 0,1-1 0,-1 0 0,1 0 0,0 0 0,0 0 0,-1 1 0,1-1-1,1 0 1,-1 0 0,0-1 0,0 1 0,1 0 0,-1 0 0,1-1 0,0 1 0,-1-1-1,1 1 1,0-1 0,0 0 0,0 1 0,0-1 0,0 0 0,0 0 0,0-1 0,0 1-1,0 0 1,1-1 0,-1 1 0,0-1 0,0 0 0,1 0 45,1 0-273,0 0 0,0-1 0,0 0 0,-1 0 0,1 0 0,0 0 0,-1 0 0,1-1 0,-1 0 0,1 1 0,-1-1 0,0 0 0,0-1 0,0 1 0,0-1 0,0 1 0,0-1 0,-1 0 0,1 0 273,13-22-1520,0 0-1,-1-1 0,-2-1 0,6-16 1521,24-46 1831,-43 88-286,0 1 850,0 8 1583,0 20-2807,1-12-1054,0-1 0,1 0 0,0 0 0,1 1 0,1-2 0,1 1 0,0 0 0,0-1 1,3 2-118,-6-11-91,1 0 1,0 0 0,0-1-1,0 1 1,1-1 0,0 0-1,-1 0 1,1 0 0,1-1-1,-1 1 1,0-1 0,4 2 90,-4-4-218,-1 1 1,1-1-1,0 0 0,0 0 1,0 0-1,-1 0 1,1-1-1,0 1 1,0-1-1,0 0 0,0 0 1,0-1-1,0 1 1,0-1-1,-1 0 1,1 0-1,0 0 0,0-1 1,0 0 217,2 0-347,-1-1 0,-1 0 0,1-1 0,0 1 0,-1-1 0,0 0 0,0 0 0,0 0 0,0-1 0,0 0 0,-1 1 0,0-1 0,0 0 0,0-1 347,35-80-3059,-30 66 2359,1-3 300,26-57-447,-31 73 1333,0 1 1,0 0 0,1 0-1,0 0 1,0 0-1,2-1-486,0 8 8177,-1 12-5080,2 23-3114,-7-27 835,7 34-484,-6-26-170,1 0-1,0 0 0,1 0 0,1-1 1,4 7-164,-8-19-228,1-1 0,0 1 0,0 0 0,0-1 0,1 0 0,-1 0 0,1 1 0,0-2 0,-1 1 0,1 0-1,1 0 1,-1-1 0,0 0 0,1 1 0,-1-1 0,1-1 0,-1 1 0,1 0 0,0-1 0,0 0 0,0 0 0,0 0 0,0 0 0,3-1 228,27 1-5578,0-1-2159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01:22:10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346 1 12550,'0'0'4042,"0"0"-1447,-19 5-466,-127 40-618,122-36-1348,0 1 0,0 1 0,2 1 1,-1 1-1,-15 12-163,36-24 0,0 0 0,0 1 0,0-1 0,1 0 0,-1 1 0,1-1 0,-1 1 0,1 0 0,-1 0 0,1 0 0,0-1 1,0 1-1,0 0 0,0 0 0,0 0 0,0 1 0,1-1 0,-1 0 0,0 0 0,1 1 0,0-1-41,1-1-1,-1 0 1,1 1 0,-1-1-1,1 0 1,0 1 0,-1-1-1,1 0 1,0 0-1,0 0 1,0 0 0,0 0-1,0 0 1,0 0 0,0 0-1,0 0 1,0 0 0,1 0-1,-1-1 1,0 1 0,0-1-1,2 1 42,8 3-316,0 0 0,1-1 1,-1 0-1,1-1 0,-1-1 0,7 1 316,168 0-2108,-213 21 5483,15-16-3172,0 0 0,0 2 0,1-1 0,-2 3-203,10-8 116,0 0 1,1-1-1,-1 1 1,1 0 0,0 1-1,-1-1 1,2 0-1,-1 1 1,0-1-1,1 1 1,-1-1 0,1 1-1,0 0 1,0 0-1,0-1 1,1 1-1,-1 3-116,2-5 12,-1 1-1,1-1 0,0 0 1,-1 0-1,1 0 1,0 0-1,0 0 0,1 0 1,-1-1-1,0 1 0,1 0 1,-1 0-1,1-1 0,-1 1 1,1-1-1,0 1 0,-1-1 1,1 0-1,0 0 1,0 0-1,0 0 0,0 0 1,0 0-1,0 0 0,0-1 1,0 1-1,2-1-11,64 14-477,-37-11-815,1-1 0,-1-2 0,13-2 1292,-28 1-1638,-2-1 0,1-1-1,0 0 1,14-6 1638,25-14-7561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89D7-C5D3-4068-955F-7442A344F505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2CFB-9299-4CBA-B74C-34C428203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8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302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RP = Received Pronunciation</a:t>
            </a:r>
          </a:p>
          <a:p>
            <a:r>
              <a:rPr lang="en-IE" dirty="0"/>
              <a:t>Scot. / nIE = Scottish English / northern Irish English</a:t>
            </a:r>
          </a:p>
          <a:p>
            <a:r>
              <a:rPr lang="en-IE" dirty="0" err="1"/>
              <a:t>sIE</a:t>
            </a:r>
            <a:r>
              <a:rPr lang="en-IE" dirty="0"/>
              <a:t> = southern Irish English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3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Reduced the number from last year!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7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563-B386-4E2C-A3BB-E911D3250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4ED1D-685F-4FC5-B460-95FFB643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C672-12E8-43F5-AC4F-334B5621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F90F-4346-48EC-BDE9-283BA27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0940-3AD2-458A-BC4B-9BFDA150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9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7A6-E71F-418B-BEDD-8E39007D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B7E0-08CC-45C4-84AE-62618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28D6-9144-4D64-8C6F-C47DEB7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0C6F-BCAA-46E9-ACE9-4D4A70A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861-43CC-4A73-9E29-6810ECB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1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2B5A7-6D8E-485D-A344-171495202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9534-E5C5-4BD0-888F-AF03E991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DFF8-74D0-4A36-8E9C-50B4513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F817-5608-4FB0-AD1D-CAA0111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D4A8-38E9-412B-80EA-50F5850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4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9174-F2FB-4284-879E-99557AE1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1FB0-186B-4882-8389-E9AA78C0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C42D-9C76-4D29-967E-79145D6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D0B0-21CC-4B64-B991-6C985F06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13BF-5346-49A2-9683-88AB5AD0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8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230-A177-4B17-A02B-ED13B92D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CF9D-6B59-4F1A-BD07-E5981A54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51D2-E85E-4600-A69E-B296FFF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3DE5-EE0D-4F40-8FB7-794E4C6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052-4453-46AC-A259-3BA3FB0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1C9-7BF6-4960-A18E-8CC901D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AE0-37B0-4D9D-8B9A-D0FCDC25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B417E-37FE-402A-8FCE-7F80939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069C-0999-4824-93F8-9128359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95FD-679E-49C4-9AE0-9006A23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A6B-538F-4ADB-9F93-17DA75D4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8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452F-A3CD-4E9F-85DC-89F1EA2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2941-901A-42A0-9B01-B7DBD35A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872B2-CC12-4343-8BD2-A8FEEE08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92939-7195-4C85-8394-FFE5F4CBB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FF40A-5817-449D-9ACB-55BE61BD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F5BDA-724C-4507-840D-ACF5BE82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B3431-FB66-4051-B2AE-6C221318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E74F8-F555-4790-965D-509207F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31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ADB8-8A8C-4D79-BD2A-EEE398D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37AAC-FF8A-49C3-BEA1-571FB1BE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9089-D71D-4ED8-B08F-F02E8AD2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2460C-F282-4ABB-8459-DBDFA39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1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F3BDE-A0CC-4413-BC30-723EFA4C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3AF8-37A8-43AD-A702-B76BD401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216F-722A-4CC7-B1AE-EFDD056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5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1B01-4F98-4D77-BA86-E4DB38A4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E380-2505-4D83-BAB1-5F9F8A0C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4398-507A-413E-8ED1-6530A3B9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4BACC-D803-45C8-8295-6B96E7E3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E84F-2F63-428B-9284-331D6450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9AC6-8C47-4932-BCFA-E09B254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65B-FF1E-42F0-969F-07DADF7E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967A-601B-450E-9545-87114537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7008-19A1-4E9B-82E7-53E3122B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35CF-1A45-4290-9E8D-A1118222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7914-5DE8-47AA-8DFD-D3BFD0C6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D8FF-3F3D-44E8-9A35-2D62F02E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62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640C-9C7F-49F4-BBF5-FD52E69A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0019-CCAD-4FA9-9A4D-6457E681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7A58-3B84-42D7-9FCF-7AE9E12A9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 21, 2020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56CB-6067-4B45-90D7-8BDD24F3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7EB5-F605-420E-8D5C-AFFD146D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5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1010.png"/><Relationship Id="rId226" Type="http://schemas.openxmlformats.org/officeDocument/2006/relationships/image" Target="../media/image1290.png"/><Relationship Id="rId433" Type="http://schemas.openxmlformats.org/officeDocument/2006/relationships/customXml" Target="../ink/ink154.xml"/><Relationship Id="rId32" Type="http://schemas.openxmlformats.org/officeDocument/2006/relationships/image" Target="../media/image3210.png"/><Relationship Id="rId74" Type="http://schemas.openxmlformats.org/officeDocument/2006/relationships/image" Target="../media/image530.png"/><Relationship Id="rId128" Type="http://schemas.openxmlformats.org/officeDocument/2006/relationships/image" Target="../media/image800.png"/><Relationship Id="rId377" Type="http://schemas.openxmlformats.org/officeDocument/2006/relationships/customXml" Target="../ink/ink126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60.png"/><Relationship Id="rId444" Type="http://schemas.openxmlformats.org/officeDocument/2006/relationships/image" Target="../media/image2270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88" Type="http://schemas.openxmlformats.org/officeDocument/2006/relationships/image" Target="../media/image1990.png"/><Relationship Id="rId85" Type="http://schemas.openxmlformats.org/officeDocument/2006/relationships/customXml" Target="../ink/ink42.xml"/><Relationship Id="rId150" Type="http://schemas.openxmlformats.org/officeDocument/2006/relationships/image" Target="../media/image910.png"/><Relationship Id="rId192" Type="http://schemas.openxmlformats.org/officeDocument/2006/relationships/image" Target="../media/image1120.png"/><Relationship Id="rId206" Type="http://schemas.openxmlformats.org/officeDocument/2006/relationships/image" Target="../media/image1190.png"/><Relationship Id="rId413" Type="http://schemas.openxmlformats.org/officeDocument/2006/relationships/customXml" Target="../ink/ink144.xml"/><Relationship Id="rId455" Type="http://schemas.openxmlformats.org/officeDocument/2006/relationships/customXml" Target="../ink/ink165.xml"/><Relationship Id="rId12" Type="http://schemas.openxmlformats.org/officeDocument/2006/relationships/image" Target="../media/image2210.png"/><Relationship Id="rId108" Type="http://schemas.openxmlformats.org/officeDocument/2006/relationships/image" Target="../media/image700.png"/><Relationship Id="rId54" Type="http://schemas.openxmlformats.org/officeDocument/2006/relationships/image" Target="../media/image430.png"/><Relationship Id="rId96" Type="http://schemas.openxmlformats.org/officeDocument/2006/relationships/image" Target="../media/image640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37.xml"/><Relationship Id="rId424" Type="http://schemas.openxmlformats.org/officeDocument/2006/relationships/image" Target="../media/image2170.png"/><Relationship Id="rId466" Type="http://schemas.openxmlformats.org/officeDocument/2006/relationships/image" Target="../media/image2380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65" Type="http://schemas.openxmlformats.org/officeDocument/2006/relationships/customXml" Target="../ink/ink32.xml"/><Relationship Id="rId130" Type="http://schemas.openxmlformats.org/officeDocument/2006/relationships/image" Target="../media/image810.png"/><Relationship Id="rId172" Type="http://schemas.openxmlformats.org/officeDocument/2006/relationships/image" Target="../media/image1020.png"/><Relationship Id="rId228" Type="http://schemas.openxmlformats.org/officeDocument/2006/relationships/image" Target="../media/image1300.png"/><Relationship Id="rId435" Type="http://schemas.openxmlformats.org/officeDocument/2006/relationships/customXml" Target="../ink/ink155.xml"/><Relationship Id="rId34" Type="http://schemas.openxmlformats.org/officeDocument/2006/relationships/image" Target="../media/image3310.png"/><Relationship Id="rId76" Type="http://schemas.openxmlformats.org/officeDocument/2006/relationships/image" Target="../media/image540.png"/><Relationship Id="rId141" Type="http://schemas.openxmlformats.org/officeDocument/2006/relationships/customXml" Target="../ink/ink70.xml"/><Relationship Id="rId379" Type="http://schemas.openxmlformats.org/officeDocument/2006/relationships/customXml" Target="../ink/ink127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2000.png"/><Relationship Id="rId404" Type="http://schemas.openxmlformats.org/officeDocument/2006/relationships/image" Target="../media/image2070.png"/><Relationship Id="rId446" Type="http://schemas.openxmlformats.org/officeDocument/2006/relationships/image" Target="../media/image2280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710.png"/><Relationship Id="rId152" Type="http://schemas.openxmlformats.org/officeDocument/2006/relationships/image" Target="../media/image920.png"/><Relationship Id="rId194" Type="http://schemas.openxmlformats.org/officeDocument/2006/relationships/image" Target="../media/image1130.png"/><Relationship Id="rId208" Type="http://schemas.openxmlformats.org/officeDocument/2006/relationships/image" Target="../media/image1200.png"/><Relationship Id="rId415" Type="http://schemas.openxmlformats.org/officeDocument/2006/relationships/customXml" Target="../ink/ink145.xml"/><Relationship Id="rId457" Type="http://schemas.openxmlformats.org/officeDocument/2006/relationships/customXml" Target="../ink/ink166.xml"/><Relationship Id="rId14" Type="http://schemas.openxmlformats.org/officeDocument/2006/relationships/image" Target="../media/image2310.png"/><Relationship Id="rId56" Type="http://schemas.openxmlformats.org/officeDocument/2006/relationships/image" Target="../media/image440.png"/><Relationship Id="rId8" Type="http://schemas.openxmlformats.org/officeDocument/2006/relationships/image" Target="../media/image2010.png"/><Relationship Id="rId98" Type="http://schemas.openxmlformats.org/officeDocument/2006/relationships/image" Target="../media/image650.png"/><Relationship Id="rId121" Type="http://schemas.openxmlformats.org/officeDocument/2006/relationships/customXml" Target="../ink/ink60.xml"/><Relationship Id="rId142" Type="http://schemas.openxmlformats.org/officeDocument/2006/relationships/image" Target="../media/image870.png"/><Relationship Id="rId163" Type="http://schemas.openxmlformats.org/officeDocument/2006/relationships/customXml" Target="../ink/ink81.xml"/><Relationship Id="rId184" Type="http://schemas.openxmlformats.org/officeDocument/2006/relationships/image" Target="../media/image1080.png"/><Relationship Id="rId219" Type="http://schemas.openxmlformats.org/officeDocument/2006/relationships/customXml" Target="../ink/ink109.xml"/><Relationship Id="rId370" Type="http://schemas.openxmlformats.org/officeDocument/2006/relationships/image" Target="../media/image1900.png"/><Relationship Id="rId391" Type="http://schemas.openxmlformats.org/officeDocument/2006/relationships/customXml" Target="../ink/ink133.xml"/><Relationship Id="rId405" Type="http://schemas.openxmlformats.org/officeDocument/2006/relationships/customXml" Target="../ink/ink140.xml"/><Relationship Id="rId426" Type="http://schemas.openxmlformats.org/officeDocument/2006/relationships/image" Target="../media/image2180.png"/><Relationship Id="rId447" Type="http://schemas.openxmlformats.org/officeDocument/2006/relationships/customXml" Target="../ink/ink161.xml"/><Relationship Id="rId230" Type="http://schemas.openxmlformats.org/officeDocument/2006/relationships/image" Target="../media/image1310.png"/><Relationship Id="rId468" Type="http://schemas.openxmlformats.org/officeDocument/2006/relationships/image" Target="../media/image2390.png"/><Relationship Id="rId25" Type="http://schemas.openxmlformats.org/officeDocument/2006/relationships/customXml" Target="../ink/ink12.xml"/><Relationship Id="rId46" Type="http://schemas.openxmlformats.org/officeDocument/2006/relationships/image" Target="../media/image390.png"/><Relationship Id="rId67" Type="http://schemas.openxmlformats.org/officeDocument/2006/relationships/customXml" Target="../ink/ink33.xml"/><Relationship Id="rId88" Type="http://schemas.openxmlformats.org/officeDocument/2006/relationships/image" Target="../media/image600.png"/><Relationship Id="rId111" Type="http://schemas.openxmlformats.org/officeDocument/2006/relationships/customXml" Target="../ink/ink55.xml"/><Relationship Id="rId132" Type="http://schemas.openxmlformats.org/officeDocument/2006/relationships/image" Target="../media/image820.png"/><Relationship Id="rId153" Type="http://schemas.openxmlformats.org/officeDocument/2006/relationships/customXml" Target="../ink/ink76.xml"/><Relationship Id="rId174" Type="http://schemas.openxmlformats.org/officeDocument/2006/relationships/image" Target="../media/image1030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81" Type="http://schemas.openxmlformats.org/officeDocument/2006/relationships/customXml" Target="../ink/ink128.xml"/><Relationship Id="rId416" Type="http://schemas.openxmlformats.org/officeDocument/2006/relationships/image" Target="../media/image2130.png"/><Relationship Id="rId220" Type="http://schemas.openxmlformats.org/officeDocument/2006/relationships/image" Target="../media/image1260.png"/><Relationship Id="rId241" Type="http://schemas.openxmlformats.org/officeDocument/2006/relationships/customXml" Target="../ink/ink120.xml"/><Relationship Id="rId437" Type="http://schemas.openxmlformats.org/officeDocument/2006/relationships/customXml" Target="../ink/ink156.xml"/><Relationship Id="rId458" Type="http://schemas.openxmlformats.org/officeDocument/2006/relationships/image" Target="../media/image2340.png"/><Relationship Id="rId15" Type="http://schemas.openxmlformats.org/officeDocument/2006/relationships/customXml" Target="../ink/ink7.xml"/><Relationship Id="rId36" Type="http://schemas.openxmlformats.org/officeDocument/2006/relationships/image" Target="../media/image3410.png"/><Relationship Id="rId57" Type="http://schemas.openxmlformats.org/officeDocument/2006/relationships/customXml" Target="../ink/ink28.xml"/><Relationship Id="rId78" Type="http://schemas.openxmlformats.org/officeDocument/2006/relationships/image" Target="../media/image5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770.png"/><Relationship Id="rId143" Type="http://schemas.openxmlformats.org/officeDocument/2006/relationships/customXml" Target="../ink/ink71.xml"/><Relationship Id="rId164" Type="http://schemas.openxmlformats.org/officeDocument/2006/relationships/image" Target="../media/image980.png"/><Relationship Id="rId185" Type="http://schemas.openxmlformats.org/officeDocument/2006/relationships/customXml" Target="../ink/ink92.xml"/><Relationship Id="rId371" Type="http://schemas.openxmlformats.org/officeDocument/2006/relationships/customXml" Target="../ink/ink123.xml"/><Relationship Id="rId406" Type="http://schemas.openxmlformats.org/officeDocument/2006/relationships/image" Target="../media/image2080.png"/><Relationship Id="rId9" Type="http://schemas.openxmlformats.org/officeDocument/2006/relationships/customXml" Target="../ink/ink4.xml"/><Relationship Id="rId210" Type="http://schemas.openxmlformats.org/officeDocument/2006/relationships/image" Target="../media/image1210.png"/><Relationship Id="rId392" Type="http://schemas.openxmlformats.org/officeDocument/2006/relationships/image" Target="../media/image2011.png"/><Relationship Id="rId427" Type="http://schemas.openxmlformats.org/officeDocument/2006/relationships/customXml" Target="../ink/ink151.xml"/><Relationship Id="rId448" Type="http://schemas.openxmlformats.org/officeDocument/2006/relationships/image" Target="../media/image2290.png"/><Relationship Id="rId469" Type="http://schemas.openxmlformats.org/officeDocument/2006/relationships/customXml" Target="../ink/ink172.xml"/><Relationship Id="rId26" Type="http://schemas.openxmlformats.org/officeDocument/2006/relationships/image" Target="../media/image2910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500.png"/><Relationship Id="rId89" Type="http://schemas.openxmlformats.org/officeDocument/2006/relationships/customXml" Target="../ink/ink44.xml"/><Relationship Id="rId112" Type="http://schemas.openxmlformats.org/officeDocument/2006/relationships/image" Target="../media/image720.png"/><Relationship Id="rId133" Type="http://schemas.openxmlformats.org/officeDocument/2006/relationships/customXml" Target="../ink/ink66.xml"/><Relationship Id="rId154" Type="http://schemas.openxmlformats.org/officeDocument/2006/relationships/image" Target="../media/image930.png"/><Relationship Id="rId175" Type="http://schemas.openxmlformats.org/officeDocument/2006/relationships/customXml" Target="../ink/ink87.xml"/><Relationship Id="rId196" Type="http://schemas.openxmlformats.org/officeDocument/2006/relationships/image" Target="../media/image1140.png"/><Relationship Id="rId200" Type="http://schemas.openxmlformats.org/officeDocument/2006/relationships/image" Target="../media/image1160.png"/><Relationship Id="rId382" Type="http://schemas.openxmlformats.org/officeDocument/2006/relationships/image" Target="../media/image1960.png"/><Relationship Id="rId417" Type="http://schemas.openxmlformats.org/officeDocument/2006/relationships/customXml" Target="../ink/ink146.xml"/><Relationship Id="rId438" Type="http://schemas.openxmlformats.org/officeDocument/2006/relationships/image" Target="../media/image2240.png"/><Relationship Id="rId459" Type="http://schemas.openxmlformats.org/officeDocument/2006/relationships/customXml" Target="../ink/ink167.xml"/><Relationship Id="rId16" Type="http://schemas.openxmlformats.org/officeDocument/2006/relationships/image" Target="../media/image2410.png"/><Relationship Id="rId221" Type="http://schemas.openxmlformats.org/officeDocument/2006/relationships/customXml" Target="../ink/ink110.xml"/><Relationship Id="rId242" Type="http://schemas.openxmlformats.org/officeDocument/2006/relationships/image" Target="../media/image1370.png"/><Relationship Id="rId470" Type="http://schemas.openxmlformats.org/officeDocument/2006/relationships/image" Target="../media/image2400.png"/><Relationship Id="rId37" Type="http://schemas.openxmlformats.org/officeDocument/2006/relationships/customXml" Target="../ink/ink18.xml"/><Relationship Id="rId58" Type="http://schemas.openxmlformats.org/officeDocument/2006/relationships/image" Target="../media/image450.png"/><Relationship Id="rId79" Type="http://schemas.openxmlformats.org/officeDocument/2006/relationships/customXml" Target="../ink/ink39.xml"/><Relationship Id="rId102" Type="http://schemas.openxmlformats.org/officeDocument/2006/relationships/image" Target="../media/image670.png"/><Relationship Id="rId123" Type="http://schemas.openxmlformats.org/officeDocument/2006/relationships/customXml" Target="../ink/ink61.xml"/><Relationship Id="rId144" Type="http://schemas.openxmlformats.org/officeDocument/2006/relationships/image" Target="../media/image880.png"/><Relationship Id="rId90" Type="http://schemas.openxmlformats.org/officeDocument/2006/relationships/image" Target="../media/image610.png"/><Relationship Id="rId165" Type="http://schemas.openxmlformats.org/officeDocument/2006/relationships/customXml" Target="../ink/ink82.xml"/><Relationship Id="rId186" Type="http://schemas.openxmlformats.org/officeDocument/2006/relationships/image" Target="../media/image1090.png"/><Relationship Id="rId372" Type="http://schemas.openxmlformats.org/officeDocument/2006/relationships/image" Target="../media/image1911.png"/><Relationship Id="rId393" Type="http://schemas.openxmlformats.org/officeDocument/2006/relationships/customXml" Target="../ink/ink134.xml"/><Relationship Id="rId407" Type="http://schemas.openxmlformats.org/officeDocument/2006/relationships/customXml" Target="../ink/ink141.xml"/><Relationship Id="rId428" Type="http://schemas.openxmlformats.org/officeDocument/2006/relationships/image" Target="../media/image2190.png"/><Relationship Id="rId449" Type="http://schemas.openxmlformats.org/officeDocument/2006/relationships/customXml" Target="../ink/ink162.xml"/><Relationship Id="rId211" Type="http://schemas.openxmlformats.org/officeDocument/2006/relationships/customXml" Target="../ink/ink105.xml"/><Relationship Id="rId232" Type="http://schemas.openxmlformats.org/officeDocument/2006/relationships/image" Target="../media/image1320.png"/><Relationship Id="rId460" Type="http://schemas.openxmlformats.org/officeDocument/2006/relationships/image" Target="../media/image2350.png"/><Relationship Id="rId27" Type="http://schemas.openxmlformats.org/officeDocument/2006/relationships/customXml" Target="../ink/ink13.xml"/><Relationship Id="rId48" Type="http://schemas.openxmlformats.org/officeDocument/2006/relationships/image" Target="../media/image400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830.png"/><Relationship Id="rId80" Type="http://schemas.openxmlformats.org/officeDocument/2006/relationships/image" Target="../media/image560.png"/><Relationship Id="rId155" Type="http://schemas.openxmlformats.org/officeDocument/2006/relationships/customXml" Target="../ink/ink77.xml"/><Relationship Id="rId176" Type="http://schemas.openxmlformats.org/officeDocument/2006/relationships/image" Target="../media/image1040.png"/><Relationship Id="rId197" Type="http://schemas.openxmlformats.org/officeDocument/2006/relationships/customXml" Target="../ink/ink98.xml"/><Relationship Id="rId383" Type="http://schemas.openxmlformats.org/officeDocument/2006/relationships/customXml" Target="../ink/ink129.xml"/><Relationship Id="rId418" Type="http://schemas.openxmlformats.org/officeDocument/2006/relationships/image" Target="../media/image2140.png"/><Relationship Id="rId439" Type="http://schemas.openxmlformats.org/officeDocument/2006/relationships/customXml" Target="../ink/ink157.xml"/><Relationship Id="rId201" Type="http://schemas.openxmlformats.org/officeDocument/2006/relationships/customXml" Target="../ink/ink100.xml"/><Relationship Id="rId222" Type="http://schemas.openxmlformats.org/officeDocument/2006/relationships/image" Target="../media/image1270.png"/><Relationship Id="rId243" Type="http://schemas.openxmlformats.org/officeDocument/2006/relationships/customXml" Target="../ink/ink121.xml"/><Relationship Id="rId450" Type="http://schemas.openxmlformats.org/officeDocument/2006/relationships/image" Target="../media/image2300.png"/><Relationship Id="rId471" Type="http://schemas.openxmlformats.org/officeDocument/2006/relationships/customXml" Target="../ink/ink173.xml"/><Relationship Id="rId17" Type="http://schemas.openxmlformats.org/officeDocument/2006/relationships/customXml" Target="../ink/ink8.xml"/><Relationship Id="rId38" Type="http://schemas.openxmlformats.org/officeDocument/2006/relationships/image" Target="../media/image35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780.png"/><Relationship Id="rId70" Type="http://schemas.openxmlformats.org/officeDocument/2006/relationships/image" Target="../media/image510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990.png"/><Relationship Id="rId187" Type="http://schemas.openxmlformats.org/officeDocument/2006/relationships/customXml" Target="../ink/ink93.xml"/><Relationship Id="rId373" Type="http://schemas.openxmlformats.org/officeDocument/2006/relationships/customXml" Target="../ink/ink124.xml"/><Relationship Id="rId394" Type="http://schemas.openxmlformats.org/officeDocument/2006/relationships/image" Target="../media/image2020.png"/><Relationship Id="rId408" Type="http://schemas.openxmlformats.org/officeDocument/2006/relationships/image" Target="../media/image2090.png"/><Relationship Id="rId429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20.png"/><Relationship Id="rId233" Type="http://schemas.openxmlformats.org/officeDocument/2006/relationships/customXml" Target="../ink/ink116.xml"/><Relationship Id="rId440" Type="http://schemas.openxmlformats.org/officeDocument/2006/relationships/image" Target="../media/image2250.png"/><Relationship Id="rId28" Type="http://schemas.openxmlformats.org/officeDocument/2006/relationships/image" Target="../media/image3010.png"/><Relationship Id="rId49" Type="http://schemas.openxmlformats.org/officeDocument/2006/relationships/customXml" Target="../ink/ink24.xml"/><Relationship Id="rId114" Type="http://schemas.openxmlformats.org/officeDocument/2006/relationships/image" Target="../media/image730.png"/><Relationship Id="rId461" Type="http://schemas.openxmlformats.org/officeDocument/2006/relationships/customXml" Target="../ink/ink168.xml"/><Relationship Id="rId60" Type="http://schemas.openxmlformats.org/officeDocument/2006/relationships/image" Target="../media/image46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940.png"/><Relationship Id="rId177" Type="http://schemas.openxmlformats.org/officeDocument/2006/relationships/customXml" Target="../ink/ink88.xml"/><Relationship Id="rId198" Type="http://schemas.openxmlformats.org/officeDocument/2006/relationships/image" Target="../media/image1150.png"/><Relationship Id="rId384" Type="http://schemas.openxmlformats.org/officeDocument/2006/relationships/image" Target="../media/image1970.png"/><Relationship Id="rId419" Type="http://schemas.openxmlformats.org/officeDocument/2006/relationships/customXml" Target="../ink/ink147.xml"/><Relationship Id="rId202" Type="http://schemas.openxmlformats.org/officeDocument/2006/relationships/image" Target="../media/image1170.png"/><Relationship Id="rId223" Type="http://schemas.openxmlformats.org/officeDocument/2006/relationships/customXml" Target="../ink/ink111.xml"/><Relationship Id="rId244" Type="http://schemas.openxmlformats.org/officeDocument/2006/relationships/image" Target="../media/image1380.png"/><Relationship Id="rId430" Type="http://schemas.openxmlformats.org/officeDocument/2006/relationships/image" Target="../media/image2200.png"/><Relationship Id="rId18" Type="http://schemas.openxmlformats.org/officeDocument/2006/relationships/image" Target="../media/image2510.png"/><Relationship Id="rId39" Type="http://schemas.openxmlformats.org/officeDocument/2006/relationships/customXml" Target="../ink/ink19.xml"/><Relationship Id="rId451" Type="http://schemas.openxmlformats.org/officeDocument/2006/relationships/customXml" Target="../ink/ink163.xml"/><Relationship Id="rId472" Type="http://schemas.openxmlformats.org/officeDocument/2006/relationships/image" Target="../media/image2411.png"/><Relationship Id="rId50" Type="http://schemas.openxmlformats.org/officeDocument/2006/relationships/image" Target="../media/image410.png"/><Relationship Id="rId104" Type="http://schemas.openxmlformats.org/officeDocument/2006/relationships/image" Target="../media/image680.png"/><Relationship Id="rId125" Type="http://schemas.openxmlformats.org/officeDocument/2006/relationships/customXml" Target="../ink/ink62.xml"/><Relationship Id="rId146" Type="http://schemas.openxmlformats.org/officeDocument/2006/relationships/image" Target="../media/image890.png"/><Relationship Id="rId167" Type="http://schemas.openxmlformats.org/officeDocument/2006/relationships/customXml" Target="../ink/ink83.xml"/><Relationship Id="rId188" Type="http://schemas.openxmlformats.org/officeDocument/2006/relationships/image" Target="../media/image1100.png"/><Relationship Id="rId374" Type="http://schemas.openxmlformats.org/officeDocument/2006/relationships/image" Target="../media/image1920.png"/><Relationship Id="rId395" Type="http://schemas.openxmlformats.org/officeDocument/2006/relationships/customXml" Target="../ink/ink135.xml"/><Relationship Id="rId409" Type="http://schemas.openxmlformats.org/officeDocument/2006/relationships/customXml" Target="../ink/ink142.xml"/><Relationship Id="rId71" Type="http://schemas.openxmlformats.org/officeDocument/2006/relationships/customXml" Target="../ink/ink35.xml"/><Relationship Id="rId92" Type="http://schemas.openxmlformats.org/officeDocument/2006/relationships/image" Target="../media/image620.png"/><Relationship Id="rId213" Type="http://schemas.openxmlformats.org/officeDocument/2006/relationships/customXml" Target="../ink/ink106.xml"/><Relationship Id="rId234" Type="http://schemas.openxmlformats.org/officeDocument/2006/relationships/image" Target="../media/image1330.png"/><Relationship Id="rId420" Type="http://schemas.openxmlformats.org/officeDocument/2006/relationships/image" Target="../media/image2150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441" Type="http://schemas.openxmlformats.org/officeDocument/2006/relationships/customXml" Target="../ink/ink158.xml"/><Relationship Id="rId462" Type="http://schemas.openxmlformats.org/officeDocument/2006/relationships/image" Target="../media/image2360.png"/><Relationship Id="rId40" Type="http://schemas.openxmlformats.org/officeDocument/2006/relationships/image" Target="../media/image360.png"/><Relationship Id="rId115" Type="http://schemas.openxmlformats.org/officeDocument/2006/relationships/customXml" Target="../ink/ink57.xml"/><Relationship Id="rId136" Type="http://schemas.openxmlformats.org/officeDocument/2006/relationships/image" Target="../media/image840.png"/><Relationship Id="rId157" Type="http://schemas.openxmlformats.org/officeDocument/2006/relationships/customXml" Target="../ink/ink78.xml"/><Relationship Id="rId178" Type="http://schemas.openxmlformats.org/officeDocument/2006/relationships/image" Target="../media/image1050.png"/><Relationship Id="rId61" Type="http://schemas.openxmlformats.org/officeDocument/2006/relationships/customXml" Target="../ink/ink30.xml"/><Relationship Id="rId82" Type="http://schemas.openxmlformats.org/officeDocument/2006/relationships/image" Target="../media/image57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30.xml"/><Relationship Id="rId19" Type="http://schemas.openxmlformats.org/officeDocument/2006/relationships/customXml" Target="../ink/ink9.xml"/><Relationship Id="rId224" Type="http://schemas.openxmlformats.org/officeDocument/2006/relationships/image" Target="../media/image1280.png"/><Relationship Id="rId245" Type="http://schemas.openxmlformats.org/officeDocument/2006/relationships/customXml" Target="../ink/ink122.xml"/><Relationship Id="rId410" Type="http://schemas.openxmlformats.org/officeDocument/2006/relationships/image" Target="../media/image2100.png"/><Relationship Id="rId431" Type="http://schemas.openxmlformats.org/officeDocument/2006/relationships/customXml" Target="../ink/ink153.xml"/><Relationship Id="rId452" Type="http://schemas.openxmlformats.org/officeDocument/2006/relationships/image" Target="../media/image2311.png"/><Relationship Id="rId473" Type="http://schemas.openxmlformats.org/officeDocument/2006/relationships/hyperlink" Target="https://creativecommons.org/licenses/by-sa/4.0/" TargetMode="External"/><Relationship Id="rId30" Type="http://schemas.openxmlformats.org/officeDocument/2006/relationships/image" Target="../media/image3110.png"/><Relationship Id="rId105" Type="http://schemas.openxmlformats.org/officeDocument/2006/relationships/customXml" Target="../ink/ink52.xml"/><Relationship Id="rId126" Type="http://schemas.openxmlformats.org/officeDocument/2006/relationships/image" Target="../media/image790.png"/><Relationship Id="rId147" Type="http://schemas.openxmlformats.org/officeDocument/2006/relationships/customXml" Target="../ink/ink73.xml"/><Relationship Id="rId168" Type="http://schemas.openxmlformats.org/officeDocument/2006/relationships/image" Target="../media/image1000.png"/><Relationship Id="rId51" Type="http://schemas.openxmlformats.org/officeDocument/2006/relationships/customXml" Target="../ink/ink25.xml"/><Relationship Id="rId72" Type="http://schemas.openxmlformats.org/officeDocument/2006/relationships/image" Target="../media/image520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25.xml"/><Relationship Id="rId396" Type="http://schemas.openxmlformats.org/officeDocument/2006/relationships/image" Target="../media/image2030.png"/><Relationship Id="rId3" Type="http://schemas.openxmlformats.org/officeDocument/2006/relationships/customXml" Target="../ink/ink1.xml"/><Relationship Id="rId214" Type="http://schemas.openxmlformats.org/officeDocument/2006/relationships/image" Target="../media/image1230.png"/><Relationship Id="rId235" Type="http://schemas.openxmlformats.org/officeDocument/2006/relationships/customXml" Target="../ink/ink117.xml"/><Relationship Id="rId400" Type="http://schemas.openxmlformats.org/officeDocument/2006/relationships/image" Target="../media/image2050.png"/><Relationship Id="rId421" Type="http://schemas.openxmlformats.org/officeDocument/2006/relationships/customXml" Target="../ink/ink148.xml"/><Relationship Id="rId442" Type="http://schemas.openxmlformats.org/officeDocument/2006/relationships/image" Target="../media/image2260.png"/><Relationship Id="rId463" Type="http://schemas.openxmlformats.org/officeDocument/2006/relationships/customXml" Target="../ink/ink169.xml"/><Relationship Id="rId116" Type="http://schemas.openxmlformats.org/officeDocument/2006/relationships/image" Target="../media/image740.png"/><Relationship Id="rId137" Type="http://schemas.openxmlformats.org/officeDocument/2006/relationships/customXml" Target="../ink/ink68.xml"/><Relationship Id="rId158" Type="http://schemas.openxmlformats.org/officeDocument/2006/relationships/image" Target="../media/image950.png"/><Relationship Id="rId20" Type="http://schemas.openxmlformats.org/officeDocument/2006/relationships/image" Target="../media/image2610.png"/><Relationship Id="rId41" Type="http://schemas.openxmlformats.org/officeDocument/2006/relationships/customXml" Target="../ink/ink20.xml"/><Relationship Id="rId62" Type="http://schemas.openxmlformats.org/officeDocument/2006/relationships/image" Target="../media/image47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80.png"/><Relationship Id="rId190" Type="http://schemas.openxmlformats.org/officeDocument/2006/relationships/image" Target="../media/image1110.png"/><Relationship Id="rId204" Type="http://schemas.openxmlformats.org/officeDocument/2006/relationships/image" Target="../media/image1180.png"/><Relationship Id="rId225" Type="http://schemas.openxmlformats.org/officeDocument/2006/relationships/customXml" Target="../ink/ink112.xml"/><Relationship Id="rId411" Type="http://schemas.openxmlformats.org/officeDocument/2006/relationships/customXml" Target="../ink/ink143.xml"/><Relationship Id="rId432" Type="http://schemas.openxmlformats.org/officeDocument/2006/relationships/image" Target="../media/image2211.png"/><Relationship Id="rId453" Type="http://schemas.openxmlformats.org/officeDocument/2006/relationships/customXml" Target="../ink/ink164.xml"/><Relationship Id="rId474" Type="http://schemas.openxmlformats.org/officeDocument/2006/relationships/image" Target="../media/image1.png"/><Relationship Id="rId106" Type="http://schemas.openxmlformats.org/officeDocument/2006/relationships/image" Target="../media/image690.png"/><Relationship Id="rId127" Type="http://schemas.openxmlformats.org/officeDocument/2006/relationships/customXml" Target="../ink/ink63.xml"/><Relationship Id="rId10" Type="http://schemas.openxmlformats.org/officeDocument/2006/relationships/image" Target="../media/image2110.png"/><Relationship Id="rId31" Type="http://schemas.openxmlformats.org/officeDocument/2006/relationships/customXml" Target="../ink/ink15.xml"/><Relationship Id="rId52" Type="http://schemas.openxmlformats.org/officeDocument/2006/relationships/image" Target="../media/image420.png"/><Relationship Id="rId73" Type="http://schemas.openxmlformats.org/officeDocument/2006/relationships/customXml" Target="../ink/ink36.xml"/><Relationship Id="rId94" Type="http://schemas.openxmlformats.org/officeDocument/2006/relationships/image" Target="../media/image630.png"/><Relationship Id="rId148" Type="http://schemas.openxmlformats.org/officeDocument/2006/relationships/image" Target="../media/image900.png"/><Relationship Id="rId169" Type="http://schemas.openxmlformats.org/officeDocument/2006/relationships/customXml" Target="../ink/ink84.xml"/><Relationship Id="rId376" Type="http://schemas.openxmlformats.org/officeDocument/2006/relationships/image" Target="../media/image1930.png"/><Relationship Id="rId397" Type="http://schemas.openxmlformats.org/officeDocument/2006/relationships/customXml" Target="../ink/ink136.xml"/><Relationship Id="rId4" Type="http://schemas.openxmlformats.org/officeDocument/2006/relationships/image" Target="../media/image1810.png"/><Relationship Id="rId180" Type="http://schemas.openxmlformats.org/officeDocument/2006/relationships/image" Target="../media/image1060.png"/><Relationship Id="rId215" Type="http://schemas.openxmlformats.org/officeDocument/2006/relationships/customXml" Target="../ink/ink107.xml"/><Relationship Id="rId236" Type="http://schemas.openxmlformats.org/officeDocument/2006/relationships/image" Target="../media/image1340.png"/><Relationship Id="rId401" Type="http://schemas.openxmlformats.org/officeDocument/2006/relationships/customXml" Target="../ink/ink138.xml"/><Relationship Id="rId422" Type="http://schemas.openxmlformats.org/officeDocument/2006/relationships/image" Target="../media/image2160.png"/><Relationship Id="rId443" Type="http://schemas.openxmlformats.org/officeDocument/2006/relationships/customXml" Target="../ink/ink159.xml"/><Relationship Id="rId464" Type="http://schemas.openxmlformats.org/officeDocument/2006/relationships/image" Target="../media/image2370.png"/><Relationship Id="rId42" Type="http://schemas.openxmlformats.org/officeDocument/2006/relationships/image" Target="../media/image370.png"/><Relationship Id="rId84" Type="http://schemas.openxmlformats.org/officeDocument/2006/relationships/image" Target="../media/image580.png"/><Relationship Id="rId138" Type="http://schemas.openxmlformats.org/officeDocument/2006/relationships/image" Target="../media/image850.png"/><Relationship Id="rId387" Type="http://schemas.openxmlformats.org/officeDocument/2006/relationships/customXml" Target="../ink/ink131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412" Type="http://schemas.openxmlformats.org/officeDocument/2006/relationships/image" Target="../media/image2111.png"/><Relationship Id="rId107" Type="http://schemas.openxmlformats.org/officeDocument/2006/relationships/customXml" Target="../ink/ink53.xml"/><Relationship Id="rId454" Type="http://schemas.openxmlformats.org/officeDocument/2006/relationships/image" Target="../media/image2320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98" Type="http://schemas.openxmlformats.org/officeDocument/2006/relationships/image" Target="../media/image2040.png"/><Relationship Id="rId95" Type="http://schemas.openxmlformats.org/officeDocument/2006/relationships/customXml" Target="../ink/ink47.xml"/><Relationship Id="rId160" Type="http://schemas.openxmlformats.org/officeDocument/2006/relationships/image" Target="../media/image960.png"/><Relationship Id="rId216" Type="http://schemas.openxmlformats.org/officeDocument/2006/relationships/image" Target="../media/image1240.png"/><Relationship Id="rId423" Type="http://schemas.openxmlformats.org/officeDocument/2006/relationships/customXml" Target="../ink/ink149.xml"/><Relationship Id="rId465" Type="http://schemas.openxmlformats.org/officeDocument/2006/relationships/customXml" Target="../ink/ink170.xml"/><Relationship Id="rId22" Type="http://schemas.openxmlformats.org/officeDocument/2006/relationships/image" Target="../media/image2710.png"/><Relationship Id="rId64" Type="http://schemas.openxmlformats.org/officeDocument/2006/relationships/image" Target="../media/image480.png"/><Relationship Id="rId118" Type="http://schemas.openxmlformats.org/officeDocument/2006/relationships/image" Target="../media/image750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434" Type="http://schemas.openxmlformats.org/officeDocument/2006/relationships/image" Target="../media/image2220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75" Type="http://schemas.openxmlformats.org/officeDocument/2006/relationships/customXml" Target="../ink/ink37.xml"/><Relationship Id="rId140" Type="http://schemas.openxmlformats.org/officeDocument/2006/relationships/image" Target="../media/image860.png"/><Relationship Id="rId182" Type="http://schemas.openxmlformats.org/officeDocument/2006/relationships/image" Target="../media/image1070.png"/><Relationship Id="rId378" Type="http://schemas.openxmlformats.org/officeDocument/2006/relationships/image" Target="../media/image1940.png"/><Relationship Id="rId403" Type="http://schemas.openxmlformats.org/officeDocument/2006/relationships/customXml" Target="../ink/ink139.xml"/><Relationship Id="rId6" Type="http://schemas.openxmlformats.org/officeDocument/2006/relationships/image" Target="../media/image1910.png"/><Relationship Id="rId238" Type="http://schemas.openxmlformats.org/officeDocument/2006/relationships/image" Target="../media/image1350.png"/><Relationship Id="rId445" Type="http://schemas.openxmlformats.org/officeDocument/2006/relationships/customXml" Target="../ink/ink160.xml"/><Relationship Id="rId44" Type="http://schemas.openxmlformats.org/officeDocument/2006/relationships/image" Target="../media/image380.png"/><Relationship Id="rId86" Type="http://schemas.openxmlformats.org/officeDocument/2006/relationships/image" Target="../media/image590.png"/><Relationship Id="rId151" Type="http://schemas.openxmlformats.org/officeDocument/2006/relationships/customXml" Target="../ink/ink75.xml"/><Relationship Id="rId389" Type="http://schemas.openxmlformats.org/officeDocument/2006/relationships/customXml" Target="../ink/ink132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414" Type="http://schemas.openxmlformats.org/officeDocument/2006/relationships/image" Target="../media/image2120.png"/><Relationship Id="rId456" Type="http://schemas.openxmlformats.org/officeDocument/2006/relationships/image" Target="../media/image2330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760.png"/><Relationship Id="rId162" Type="http://schemas.openxmlformats.org/officeDocument/2006/relationships/image" Target="../media/image970.png"/><Relationship Id="rId218" Type="http://schemas.openxmlformats.org/officeDocument/2006/relationships/image" Target="../media/image1250.png"/><Relationship Id="rId425" Type="http://schemas.openxmlformats.org/officeDocument/2006/relationships/customXml" Target="../ink/ink150.xml"/><Relationship Id="rId467" Type="http://schemas.openxmlformats.org/officeDocument/2006/relationships/customXml" Target="../ink/ink171.xml"/><Relationship Id="rId24" Type="http://schemas.openxmlformats.org/officeDocument/2006/relationships/image" Target="../media/image2810.png"/><Relationship Id="rId66" Type="http://schemas.openxmlformats.org/officeDocument/2006/relationships/image" Target="../media/image490.png"/><Relationship Id="rId131" Type="http://schemas.openxmlformats.org/officeDocument/2006/relationships/customXml" Target="../ink/ink65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50.png"/><Relationship Id="rId436" Type="http://schemas.openxmlformats.org/officeDocument/2006/relationships/image" Target="../media/image2230.png"/><Relationship Id="rId240" Type="http://schemas.openxmlformats.org/officeDocument/2006/relationships/image" Target="../media/image136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6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0404-57BF-4039-9C98-738A6F23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925"/>
                </a:solidFill>
              </a:rPr>
              <a:t>Vowel Phonemes of English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5F74-58F2-4DDE-B6F3-FD777A7F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AA4C"/>
                </a:solidFill>
              </a:rPr>
              <a:t>Variation across varieties of English: Introduction and Awareness-raising Activity</a:t>
            </a:r>
          </a:p>
          <a:p>
            <a:br>
              <a:rPr lang="en-GB" dirty="0"/>
            </a:br>
            <a:endParaRPr lang="en-IE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CA2FDD1-18D1-444E-83D3-F838159BD764}"/>
              </a:ext>
            </a:extLst>
          </p:cNvPr>
          <p:cNvSpPr txBox="1">
            <a:spLocks/>
          </p:cNvSpPr>
          <p:nvPr/>
        </p:nvSpPr>
        <p:spPr>
          <a:xfrm>
            <a:off x="593876" y="307582"/>
            <a:ext cx="8656261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sz="3800" b="1" dirty="0"/>
          </a:p>
        </p:txBody>
      </p:sp>
    </p:spTree>
    <p:extLst>
      <p:ext uri="{BB962C8B-B14F-4D97-AF65-F5344CB8AC3E}">
        <p14:creationId xmlns:p14="http://schemas.microsoft.com/office/powerpoint/2010/main" val="7445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5" y="78982"/>
            <a:ext cx="11212301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Variation in phoneme distribution in English vowels</a:t>
            </a:r>
            <a:endParaRPr lang="en-IE" sz="3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7DB58-21AF-46B0-94F9-78D173B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06" y="793357"/>
            <a:ext cx="11377188" cy="584030"/>
          </a:xfrm>
        </p:spPr>
        <p:txBody>
          <a:bodyPr>
            <a:normAutofit/>
          </a:bodyPr>
          <a:lstStyle/>
          <a:p>
            <a:r>
              <a:rPr lang="en-IE" dirty="0"/>
              <a:t>JC Wells, </a:t>
            </a:r>
            <a:r>
              <a:rPr lang="en-IE" i="1" dirty="0"/>
              <a:t>Accents of English</a:t>
            </a:r>
            <a:r>
              <a:rPr lang="en-IE" dirty="0"/>
              <a:t> (1982)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B2ACD544-D9F0-4C5D-9C84-DF6321304D87}"/>
              </a:ext>
            </a:extLst>
          </p:cNvPr>
          <p:cNvSpPr txBox="1"/>
          <p:nvPr/>
        </p:nvSpPr>
        <p:spPr>
          <a:xfrm>
            <a:off x="601883" y="1216546"/>
            <a:ext cx="8935656" cy="22510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en-IE" sz="2400" dirty="0">
                <a:solidFill>
                  <a:srgbClr val="004F8B"/>
                </a:solidFill>
              </a:rPr>
              <a:t>Devised list of English words: "lexical sets"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IE" sz="2400" dirty="0">
                <a:solidFill>
                  <a:srgbClr val="004F8B"/>
                </a:solidFill>
              </a:rPr>
              <a:t>Captures variation of phonemes across varieties of English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IE" sz="2400" dirty="0">
                <a:solidFill>
                  <a:srgbClr val="004F8B"/>
                </a:solidFill>
              </a:rPr>
              <a:t>Identifies splits, shifts, and mergers of sounds.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IE" sz="2400" dirty="0">
                <a:solidFill>
                  <a:srgbClr val="004F8B"/>
                </a:solidFill>
              </a:rPr>
              <a:t>Different distributions of phonemes in different varieties of English.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60238590-FD66-4860-AB5D-E62551E2F300}"/>
              </a:ext>
            </a:extLst>
          </p:cNvPr>
          <p:cNvGrpSpPr/>
          <p:nvPr/>
        </p:nvGrpSpPr>
        <p:grpSpPr>
          <a:xfrm>
            <a:off x="2348820" y="3911920"/>
            <a:ext cx="3571920" cy="372240"/>
            <a:chOff x="2348820" y="2553230"/>
            <a:chExt cx="3571920" cy="372240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659FF436-1905-4B6F-BC29-597F3B1E50B1}"/>
                </a:ext>
              </a:extLst>
            </p:cNvPr>
            <p:cNvGrpSpPr/>
            <p:nvPr/>
          </p:nvGrpSpPr>
          <p:grpSpPr>
            <a:xfrm>
              <a:off x="2348820" y="2667710"/>
              <a:ext cx="945000" cy="257760"/>
              <a:chOff x="2348820" y="2667710"/>
              <a:chExt cx="945000" cy="25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76FB2D61-F8DD-4408-813D-A7FB5C2228E8}"/>
                      </a:ext>
                    </a:extLst>
                  </p14:cNvPr>
                  <p14:cNvContentPartPr/>
                  <p14:nvPr/>
                </p14:nvContentPartPr>
                <p14:xfrm>
                  <a:off x="2348820" y="2667710"/>
                  <a:ext cx="43200" cy="24876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76FB2D61-F8DD-4408-813D-A7FB5C2228E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40180" y="2658710"/>
                    <a:ext cx="6084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61" name="Ink 460">
                    <a:extLst>
                      <a:ext uri="{FF2B5EF4-FFF2-40B4-BE49-F238E27FC236}">
                        <a16:creationId xmlns:a16="http://schemas.microsoft.com/office/drawing/2014/main" id="{04E3D252-9514-44D2-94FF-6ADBA408CA5A}"/>
                      </a:ext>
                    </a:extLst>
                  </p14:cNvPr>
                  <p14:cNvContentPartPr/>
                  <p14:nvPr/>
                </p14:nvContentPartPr>
                <p14:xfrm>
                  <a:off x="2386620" y="2902790"/>
                  <a:ext cx="113760" cy="22680"/>
                </p14:xfrm>
              </p:contentPart>
            </mc:Choice>
            <mc:Fallback xmlns="">
              <p:pic>
                <p:nvPicPr>
                  <p:cNvPr id="461" name="Ink 460">
                    <a:extLst>
                      <a:ext uri="{FF2B5EF4-FFF2-40B4-BE49-F238E27FC236}">
                        <a16:creationId xmlns:a16="http://schemas.microsoft.com/office/drawing/2014/main" id="{04E3D252-9514-44D2-94FF-6ADBA408CA5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77980" y="2893790"/>
                    <a:ext cx="13140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342943C0-949D-45D8-8956-8E341DF45205}"/>
                      </a:ext>
                    </a:extLst>
                  </p14:cNvPr>
                  <p14:cNvContentPartPr/>
                  <p14:nvPr/>
                </p14:nvContentPartPr>
                <p14:xfrm>
                  <a:off x="2560860" y="2815670"/>
                  <a:ext cx="232920" cy="84240"/>
                </p14:xfrm>
              </p:contentPart>
            </mc:Choice>
            <mc:Fallback xmlns=""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342943C0-949D-45D8-8956-8E341DF4520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552220" y="2806670"/>
                    <a:ext cx="25056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63" name="Ink 462">
                    <a:extLst>
                      <a:ext uri="{FF2B5EF4-FFF2-40B4-BE49-F238E27FC236}">
                        <a16:creationId xmlns:a16="http://schemas.microsoft.com/office/drawing/2014/main" id="{EB7E7770-0A4D-46F4-9865-8B9BAD27A774}"/>
                      </a:ext>
                    </a:extLst>
                  </p14:cNvPr>
                  <p14:cNvContentPartPr/>
                  <p14:nvPr/>
                </p14:nvContentPartPr>
                <p14:xfrm>
                  <a:off x="2811420" y="2714870"/>
                  <a:ext cx="88560" cy="165960"/>
                </p14:xfrm>
              </p:contentPart>
            </mc:Choice>
            <mc:Fallback xmlns="">
              <p:pic>
                <p:nvPicPr>
                  <p:cNvPr id="463" name="Ink 462">
                    <a:extLst>
                      <a:ext uri="{FF2B5EF4-FFF2-40B4-BE49-F238E27FC236}">
                        <a16:creationId xmlns:a16="http://schemas.microsoft.com/office/drawing/2014/main" id="{EB7E7770-0A4D-46F4-9865-8B9BAD27A77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2780" y="2705870"/>
                    <a:ext cx="10620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A600EA62-7C3C-4ADC-B1C4-D82B8E129CF4}"/>
                      </a:ext>
                    </a:extLst>
                  </p14:cNvPr>
                  <p14:cNvContentPartPr/>
                  <p14:nvPr/>
                </p14:nvContentPartPr>
                <p14:xfrm>
                  <a:off x="2861820" y="2782190"/>
                  <a:ext cx="154440" cy="99000"/>
                </p14:xfrm>
              </p:contentPart>
            </mc:Choice>
            <mc:Fallback xmlns=""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A600EA62-7C3C-4ADC-B1C4-D82B8E129CF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853180" y="2773550"/>
                    <a:ext cx="17208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951B7D9B-4A47-4126-A81E-877B5F4A803B}"/>
                      </a:ext>
                    </a:extLst>
                  </p14:cNvPr>
                  <p14:cNvContentPartPr/>
                  <p14:nvPr/>
                </p14:nvContentPartPr>
                <p14:xfrm>
                  <a:off x="3093660" y="2769230"/>
                  <a:ext cx="200160" cy="119160"/>
                </p14:xfrm>
              </p:contentPart>
            </mc:Choice>
            <mc:Fallback xmlns=""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951B7D9B-4A47-4126-A81E-877B5F4A803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085020" y="2760230"/>
                    <a:ext cx="2178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3DFE09C4-CD90-45F0-883A-8E6BBB7ED612}"/>
                </a:ext>
              </a:extLst>
            </p:cNvPr>
            <p:cNvGrpSpPr/>
            <p:nvPr/>
          </p:nvGrpSpPr>
          <p:grpSpPr>
            <a:xfrm>
              <a:off x="3810060" y="2607230"/>
              <a:ext cx="739080" cy="223920"/>
              <a:chOff x="3810060" y="2607230"/>
              <a:chExt cx="739080" cy="223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67" name="Ink 466">
                    <a:extLst>
                      <a:ext uri="{FF2B5EF4-FFF2-40B4-BE49-F238E27FC236}">
                        <a16:creationId xmlns:a16="http://schemas.microsoft.com/office/drawing/2014/main" id="{DBACD88F-0BDD-4180-855B-2A429F27F05D}"/>
                      </a:ext>
                    </a:extLst>
                  </p14:cNvPr>
                  <p14:cNvContentPartPr/>
                  <p14:nvPr/>
                </p14:nvContentPartPr>
                <p14:xfrm>
                  <a:off x="3810060" y="2607230"/>
                  <a:ext cx="96840" cy="194760"/>
                </p14:xfrm>
              </p:contentPart>
            </mc:Choice>
            <mc:Fallback xmlns="">
              <p:pic>
                <p:nvPicPr>
                  <p:cNvPr id="467" name="Ink 466">
                    <a:extLst>
                      <a:ext uri="{FF2B5EF4-FFF2-40B4-BE49-F238E27FC236}">
                        <a16:creationId xmlns:a16="http://schemas.microsoft.com/office/drawing/2014/main" id="{DBACD88F-0BDD-4180-855B-2A429F27F05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01060" y="2598230"/>
                    <a:ext cx="114480" cy="21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1D1CEFFF-1404-4B05-8FE4-17BD51F59CA2}"/>
                      </a:ext>
                    </a:extLst>
                  </p14:cNvPr>
                  <p14:cNvContentPartPr/>
                  <p14:nvPr/>
                </p14:nvContentPartPr>
                <p14:xfrm>
                  <a:off x="3966300" y="2731430"/>
                  <a:ext cx="169920" cy="91800"/>
                </p14:xfrm>
              </p:contentPart>
            </mc:Choice>
            <mc:Fallback xmlns=""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1D1CEFFF-1404-4B05-8FE4-17BD51F59CA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57660" y="2722790"/>
                    <a:ext cx="1875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69" name="Ink 468">
                    <a:extLst>
                      <a:ext uri="{FF2B5EF4-FFF2-40B4-BE49-F238E27FC236}">
                        <a16:creationId xmlns:a16="http://schemas.microsoft.com/office/drawing/2014/main" id="{1B56D3F7-FF0C-4BF1-9EB4-0F4233540FD0}"/>
                      </a:ext>
                    </a:extLst>
                  </p14:cNvPr>
                  <p14:cNvContentPartPr/>
                  <p14:nvPr/>
                </p14:nvContentPartPr>
                <p14:xfrm>
                  <a:off x="4176540" y="2714870"/>
                  <a:ext cx="144000" cy="68040"/>
                </p14:xfrm>
              </p:contentPart>
            </mc:Choice>
            <mc:Fallback xmlns="">
              <p:pic>
                <p:nvPicPr>
                  <p:cNvPr id="469" name="Ink 468">
                    <a:extLst>
                      <a:ext uri="{FF2B5EF4-FFF2-40B4-BE49-F238E27FC236}">
                        <a16:creationId xmlns:a16="http://schemas.microsoft.com/office/drawing/2014/main" id="{1B56D3F7-FF0C-4BF1-9EB4-0F4233540FD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67540" y="2705870"/>
                    <a:ext cx="16164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70" name="Ink 469">
                    <a:extLst>
                      <a:ext uri="{FF2B5EF4-FFF2-40B4-BE49-F238E27FC236}">
                        <a16:creationId xmlns:a16="http://schemas.microsoft.com/office/drawing/2014/main" id="{692A8AC0-7A55-4BCF-BE01-0209EAE330C5}"/>
                      </a:ext>
                    </a:extLst>
                  </p14:cNvPr>
                  <p14:cNvContentPartPr/>
                  <p14:nvPr/>
                </p14:nvContentPartPr>
                <p14:xfrm>
                  <a:off x="4326300" y="2609750"/>
                  <a:ext cx="87120" cy="205560"/>
                </p14:xfrm>
              </p:contentPart>
            </mc:Choice>
            <mc:Fallback xmlns="">
              <p:pic>
                <p:nvPicPr>
                  <p:cNvPr id="470" name="Ink 469">
                    <a:extLst>
                      <a:ext uri="{FF2B5EF4-FFF2-40B4-BE49-F238E27FC236}">
                        <a16:creationId xmlns:a16="http://schemas.microsoft.com/office/drawing/2014/main" id="{692A8AC0-7A55-4BCF-BE01-0209EAE330C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17660" y="2600750"/>
                    <a:ext cx="10476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8A9342F3-5531-4A55-83FE-6A0C5727E813}"/>
                      </a:ext>
                    </a:extLst>
                  </p14:cNvPr>
                  <p14:cNvContentPartPr/>
                  <p14:nvPr/>
                </p14:nvContentPartPr>
                <p14:xfrm>
                  <a:off x="4355460" y="2727110"/>
                  <a:ext cx="193680" cy="104040"/>
                </p14:xfrm>
              </p:contentPart>
            </mc:Choice>
            <mc:Fallback xmlns=""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8A9342F3-5531-4A55-83FE-6A0C5727E81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346820" y="2718110"/>
                    <a:ext cx="211320" cy="121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6A2505-4EF6-48B4-87EC-0CDA30D87137}"/>
                </a:ext>
              </a:extLst>
            </p:cNvPr>
            <p:cNvGrpSpPr/>
            <p:nvPr/>
          </p:nvGrpSpPr>
          <p:grpSpPr>
            <a:xfrm>
              <a:off x="5065740" y="2553230"/>
              <a:ext cx="855000" cy="236160"/>
              <a:chOff x="5065740" y="2553230"/>
              <a:chExt cx="855000" cy="23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D2F216FF-10AA-4FC1-9F02-6A40BD03B08E}"/>
                      </a:ext>
                    </a:extLst>
                  </p14:cNvPr>
                  <p14:cNvContentPartPr/>
                  <p14:nvPr/>
                </p14:nvContentPartPr>
                <p14:xfrm>
                  <a:off x="5065740" y="2576270"/>
                  <a:ext cx="159480" cy="21312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D2F216FF-10AA-4FC1-9F02-6A40BD03B08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057100" y="2567270"/>
                    <a:ext cx="17712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4118516D-DCCF-41EF-AC09-DB7109E2843E}"/>
                      </a:ext>
                    </a:extLst>
                  </p14:cNvPr>
                  <p14:cNvContentPartPr/>
                  <p14:nvPr/>
                </p14:nvContentPartPr>
                <p14:xfrm>
                  <a:off x="5264460" y="2679950"/>
                  <a:ext cx="263520" cy="9900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4118516D-DCCF-41EF-AC09-DB7109E2843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255820" y="2671310"/>
                    <a:ext cx="28116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75" name="Ink 474">
                    <a:extLst>
                      <a:ext uri="{FF2B5EF4-FFF2-40B4-BE49-F238E27FC236}">
                        <a16:creationId xmlns:a16="http://schemas.microsoft.com/office/drawing/2014/main" id="{C52D214A-6082-478F-AB72-F3BD847EA995}"/>
                      </a:ext>
                    </a:extLst>
                  </p14:cNvPr>
                  <p14:cNvContentPartPr/>
                  <p14:nvPr/>
                </p14:nvContentPartPr>
                <p14:xfrm>
                  <a:off x="5510340" y="2664830"/>
                  <a:ext cx="137160" cy="96120"/>
                </p14:xfrm>
              </p:contentPart>
            </mc:Choice>
            <mc:Fallback xmlns="">
              <p:pic>
                <p:nvPicPr>
                  <p:cNvPr id="475" name="Ink 474">
                    <a:extLst>
                      <a:ext uri="{FF2B5EF4-FFF2-40B4-BE49-F238E27FC236}">
                        <a16:creationId xmlns:a16="http://schemas.microsoft.com/office/drawing/2014/main" id="{C52D214A-6082-478F-AB72-F3BD847EA99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01700" y="2655830"/>
                    <a:ext cx="15480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0E048933-A305-487E-8001-CE216C0C9146}"/>
                      </a:ext>
                    </a:extLst>
                  </p14:cNvPr>
                  <p14:cNvContentPartPr/>
                  <p14:nvPr/>
                </p14:nvContentPartPr>
                <p14:xfrm>
                  <a:off x="5620140" y="2553230"/>
                  <a:ext cx="101880" cy="21204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0E048933-A305-487E-8001-CE216C0C914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611140" y="2544590"/>
                    <a:ext cx="11952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51FD0617-023A-40BC-97AD-9A6F7907054E}"/>
                      </a:ext>
                    </a:extLst>
                  </p14:cNvPr>
                  <p14:cNvContentPartPr/>
                  <p14:nvPr/>
                </p14:nvContentPartPr>
                <p14:xfrm>
                  <a:off x="5657940" y="2665910"/>
                  <a:ext cx="262800" cy="120240"/>
                </p14:xfrm>
              </p:contentPart>
            </mc:Choice>
            <mc:Fallback xmlns=""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51FD0617-023A-40BC-97AD-9A6F7907054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649300" y="2657270"/>
                    <a:ext cx="280440" cy="13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966557E9-5390-41B4-93B5-C23ECCF24C35}"/>
              </a:ext>
            </a:extLst>
          </p:cNvPr>
          <p:cNvGrpSpPr/>
          <p:nvPr/>
        </p:nvGrpSpPr>
        <p:grpSpPr>
          <a:xfrm>
            <a:off x="2647620" y="4364800"/>
            <a:ext cx="2903971" cy="922296"/>
            <a:chOff x="2647620" y="3006110"/>
            <a:chExt cx="2903971" cy="922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4F33B86-8A2A-4096-B3DD-B2C4D6181D39}"/>
                    </a:ext>
                  </a:extLst>
                </p14:cNvPr>
                <p14:cNvContentPartPr/>
                <p14:nvPr/>
              </p14:nvContentPartPr>
              <p14:xfrm>
                <a:off x="2647620" y="3150110"/>
                <a:ext cx="198360" cy="1389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4F33B86-8A2A-4096-B3DD-B2C4D6181D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38620" y="3141110"/>
                  <a:ext cx="21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155393E-AA07-4AFE-9AC3-A989697544BE}"/>
                    </a:ext>
                  </a:extLst>
                </p14:cNvPr>
                <p14:cNvContentPartPr/>
                <p14:nvPr/>
              </p14:nvContentPartPr>
              <p14:xfrm>
                <a:off x="3979980" y="3059030"/>
                <a:ext cx="338040" cy="115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155393E-AA07-4AFE-9AC3-A989697544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70980" y="3050390"/>
                  <a:ext cx="35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0D56758-FAED-47C8-AC4D-60EA9607D5B1}"/>
                    </a:ext>
                  </a:extLst>
                </p14:cNvPr>
                <p14:cNvContentPartPr/>
                <p14:nvPr/>
              </p14:nvContentPartPr>
              <p14:xfrm>
                <a:off x="5274900" y="3006110"/>
                <a:ext cx="204120" cy="133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0D56758-FAED-47C8-AC4D-60EA9607D5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66260" y="2997110"/>
                  <a:ext cx="221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A05855A-1F1B-4828-9457-C51C896041D0}"/>
                    </a:ext>
                  </a:extLst>
                </p14:cNvPr>
                <p14:cNvContentPartPr/>
                <p14:nvPr/>
              </p14:nvContentPartPr>
              <p14:xfrm>
                <a:off x="2662514" y="3473570"/>
                <a:ext cx="213120" cy="105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A05855A-1F1B-4828-9457-C51C896041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53874" y="3464570"/>
                  <a:ext cx="230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2FDEF06-1E47-42E3-A59E-E7A28D7C3281}"/>
                    </a:ext>
                  </a:extLst>
                </p14:cNvPr>
                <p14:cNvContentPartPr/>
                <p14:nvPr/>
              </p14:nvContentPartPr>
              <p14:xfrm>
                <a:off x="4058100" y="3420470"/>
                <a:ext cx="222480" cy="950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2FDEF06-1E47-42E3-A59E-E7A28D7C32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49100" y="3411470"/>
                  <a:ext cx="240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EE375B1-C42A-4C3C-A19B-39638392DEFF}"/>
                    </a:ext>
                  </a:extLst>
                </p14:cNvPr>
                <p14:cNvContentPartPr/>
                <p14:nvPr/>
              </p14:nvContentPartPr>
              <p14:xfrm>
                <a:off x="5309547" y="3389510"/>
                <a:ext cx="173160" cy="142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EE375B1-C42A-4C3C-A19B-39638392DE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00907" y="3380510"/>
                  <a:ext cx="19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61C858C-F5A7-48D3-AC00-7BF8E2B6C278}"/>
                    </a:ext>
                  </a:extLst>
                </p14:cNvPr>
                <p14:cNvContentPartPr/>
                <p14:nvPr/>
              </p14:nvContentPartPr>
              <p14:xfrm>
                <a:off x="2662789" y="3832646"/>
                <a:ext cx="203760" cy="95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61C858C-F5A7-48D3-AC00-7BF8E2B6C27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4149" y="3824006"/>
                  <a:ext cx="221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2186CDF-C428-48B0-B7D7-8991933256BD}"/>
                    </a:ext>
                  </a:extLst>
                </p14:cNvPr>
                <p14:cNvContentPartPr/>
                <p14:nvPr/>
              </p14:nvContentPartPr>
              <p14:xfrm>
                <a:off x="3943769" y="3805902"/>
                <a:ext cx="352440" cy="113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2186CDF-C428-48B0-B7D7-8991933256B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34769" y="3797262"/>
                  <a:ext cx="370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C75A47B-96B8-401E-AD13-D6571A0CD59B}"/>
                    </a:ext>
                  </a:extLst>
                </p14:cNvPr>
                <p14:cNvContentPartPr/>
                <p14:nvPr/>
              </p14:nvContentPartPr>
              <p14:xfrm>
                <a:off x="5159551" y="3771470"/>
                <a:ext cx="392040" cy="126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C75A47B-96B8-401E-AD13-D6571A0CD5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50551" y="3762470"/>
                  <a:ext cx="4096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0A06B443-AE98-4379-BAE6-B360F24DA1A8}"/>
              </a:ext>
            </a:extLst>
          </p:cNvPr>
          <p:cNvGrpSpPr/>
          <p:nvPr/>
        </p:nvGrpSpPr>
        <p:grpSpPr>
          <a:xfrm>
            <a:off x="468900" y="3671080"/>
            <a:ext cx="5623560" cy="1780560"/>
            <a:chOff x="468900" y="2312390"/>
            <a:chExt cx="5623560" cy="1780560"/>
          </a:xfrm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7410A9D-986E-425B-A305-CCBEA6CC50FE}"/>
                </a:ext>
              </a:extLst>
            </p:cNvPr>
            <p:cNvGrpSpPr/>
            <p:nvPr/>
          </p:nvGrpSpPr>
          <p:grpSpPr>
            <a:xfrm>
              <a:off x="468900" y="2312390"/>
              <a:ext cx="5623560" cy="1780560"/>
              <a:chOff x="468900" y="2312390"/>
              <a:chExt cx="5623560" cy="178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ED9DF0EE-51AF-419D-AF0E-7AF141A3F014}"/>
                      </a:ext>
                    </a:extLst>
                  </p14:cNvPr>
                  <p14:cNvContentPartPr/>
                  <p14:nvPr/>
                </p14:nvContentPartPr>
                <p14:xfrm>
                  <a:off x="3406140" y="2432270"/>
                  <a:ext cx="177480" cy="166068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ED9DF0EE-51AF-419D-AF0E-7AF141A3F014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388500" y="2414630"/>
                    <a:ext cx="213120" cy="169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0F0CF758-7F81-40CB-A0D9-92FD6F67BC37}"/>
                      </a:ext>
                    </a:extLst>
                  </p14:cNvPr>
                  <p14:cNvContentPartPr/>
                  <p14:nvPr/>
                </p14:nvContentPartPr>
                <p14:xfrm>
                  <a:off x="4657140" y="2312390"/>
                  <a:ext cx="141480" cy="163116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0F0CF758-7F81-40CB-A0D9-92FD6F67BC3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639500" y="2294750"/>
                    <a:ext cx="177120" cy="166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013FD446-494F-4C3F-A480-C89F2F536D91}"/>
                      </a:ext>
                    </a:extLst>
                  </p14:cNvPr>
                  <p14:cNvContentPartPr/>
                  <p14:nvPr/>
                </p14:nvContentPartPr>
                <p14:xfrm>
                  <a:off x="1959300" y="2944190"/>
                  <a:ext cx="4133160" cy="8748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013FD446-494F-4C3F-A480-C89F2F536D9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941300" y="2926190"/>
                    <a:ext cx="416880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5239A0C0-A8E9-4A2F-A94E-A2E882769853}"/>
                      </a:ext>
                    </a:extLst>
                  </p14:cNvPr>
                  <p14:cNvContentPartPr/>
                  <p14:nvPr/>
                </p14:nvContentPartPr>
                <p14:xfrm>
                  <a:off x="2082420" y="2582030"/>
                  <a:ext cx="110880" cy="132768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5239A0C0-A8E9-4A2F-A94E-A2E882769853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064420" y="2564390"/>
                    <a:ext cx="14652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05824A11-D1C1-4453-913C-96802ECF38E9}"/>
                      </a:ext>
                    </a:extLst>
                  </p14:cNvPr>
                  <p14:cNvContentPartPr/>
                  <p14:nvPr/>
                </p14:nvContentPartPr>
                <p14:xfrm>
                  <a:off x="1715580" y="3115190"/>
                  <a:ext cx="96120" cy="17928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05824A11-D1C1-4453-913C-96802ECF38E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697940" y="3097190"/>
                    <a:ext cx="13176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7E25298E-D67F-42D9-9AE4-639D9D8FB4B0}"/>
                      </a:ext>
                    </a:extLst>
                  </p14:cNvPr>
                  <p14:cNvContentPartPr/>
                  <p14:nvPr/>
                </p14:nvContentPartPr>
                <p14:xfrm>
                  <a:off x="1886940" y="3144350"/>
                  <a:ext cx="113040" cy="15156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7E25298E-D67F-42D9-9AE4-639D9D8FB4B0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869300" y="3126350"/>
                    <a:ext cx="14868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4B2FE1FF-2DCC-4EA4-A80E-0074A8A775D5}"/>
                      </a:ext>
                    </a:extLst>
                  </p14:cNvPr>
                  <p14:cNvContentPartPr/>
                  <p14:nvPr/>
                </p14:nvContentPartPr>
                <p14:xfrm>
                  <a:off x="1435140" y="3520550"/>
                  <a:ext cx="101160" cy="64440"/>
                </p14:xfrm>
              </p:contentPart>
            </mc:Choice>
            <mc:Fallback xmlns=""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4B2FE1FF-2DCC-4EA4-A80E-0074A8A775D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417140" y="3502910"/>
                    <a:ext cx="1368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6F8F53B4-0747-491A-8A96-771A521E5C53}"/>
                      </a:ext>
                    </a:extLst>
                  </p14:cNvPr>
                  <p14:cNvContentPartPr/>
                  <p14:nvPr/>
                </p14:nvContentPartPr>
                <p14:xfrm>
                  <a:off x="1664460" y="3443870"/>
                  <a:ext cx="21960" cy="119880"/>
                </p14:xfrm>
              </p:contentPart>
            </mc:Choice>
            <mc:Fallback xmlns=""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6F8F53B4-0747-491A-8A96-771A521E5C53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646820" y="3425870"/>
                    <a:ext cx="5760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10A6355B-5B54-484F-906A-365FEC304EC5}"/>
                      </a:ext>
                    </a:extLst>
                  </p14:cNvPr>
                  <p14:cNvContentPartPr/>
                  <p14:nvPr/>
                </p14:nvContentPartPr>
                <p14:xfrm>
                  <a:off x="1592460" y="3564110"/>
                  <a:ext cx="128880" cy="6120"/>
                </p14:xfrm>
              </p:contentPart>
            </mc:Choice>
            <mc:Fallback xmlns=""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10A6355B-5B54-484F-906A-365FEC304EC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574460" y="3546110"/>
                    <a:ext cx="1645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61" name="Ink 560">
                    <a:extLst>
                      <a:ext uri="{FF2B5EF4-FFF2-40B4-BE49-F238E27FC236}">
                        <a16:creationId xmlns:a16="http://schemas.microsoft.com/office/drawing/2014/main" id="{719BE621-8B01-4A81-A9B2-3E3BCCAFE2D6}"/>
                      </a:ext>
                    </a:extLst>
                  </p14:cNvPr>
                  <p14:cNvContentPartPr/>
                  <p14:nvPr/>
                </p14:nvContentPartPr>
                <p14:xfrm>
                  <a:off x="1604700" y="3426950"/>
                  <a:ext cx="116640" cy="18720"/>
                </p14:xfrm>
              </p:contentPart>
            </mc:Choice>
            <mc:Fallback xmlns="">
              <p:pic>
                <p:nvPicPr>
                  <p:cNvPr id="561" name="Ink 560">
                    <a:extLst>
                      <a:ext uri="{FF2B5EF4-FFF2-40B4-BE49-F238E27FC236}">
                        <a16:creationId xmlns:a16="http://schemas.microsoft.com/office/drawing/2014/main" id="{719BE621-8B01-4A81-A9B2-3E3BCCAFE2D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587060" y="3408950"/>
                    <a:ext cx="15228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63" name="Ink 562">
                    <a:extLst>
                      <a:ext uri="{FF2B5EF4-FFF2-40B4-BE49-F238E27FC236}">
                        <a16:creationId xmlns:a16="http://schemas.microsoft.com/office/drawing/2014/main" id="{748BC160-5851-45C6-AC54-FAD916F961C6}"/>
                      </a:ext>
                    </a:extLst>
                  </p14:cNvPr>
                  <p14:cNvContentPartPr/>
                  <p14:nvPr/>
                </p14:nvContentPartPr>
                <p14:xfrm>
                  <a:off x="1817100" y="3433430"/>
                  <a:ext cx="119160" cy="123480"/>
                </p14:xfrm>
              </p:contentPart>
            </mc:Choice>
            <mc:Fallback xmlns="">
              <p:pic>
                <p:nvPicPr>
                  <p:cNvPr id="563" name="Ink 562">
                    <a:extLst>
                      <a:ext uri="{FF2B5EF4-FFF2-40B4-BE49-F238E27FC236}">
                        <a16:creationId xmlns:a16="http://schemas.microsoft.com/office/drawing/2014/main" id="{748BC160-5851-45C6-AC54-FAD916F961C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799100" y="3415790"/>
                    <a:ext cx="15480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64" name="Ink 563">
                    <a:extLst>
                      <a:ext uri="{FF2B5EF4-FFF2-40B4-BE49-F238E27FC236}">
                        <a16:creationId xmlns:a16="http://schemas.microsoft.com/office/drawing/2014/main" id="{D898456E-B91F-46FA-9E49-958D891CEE61}"/>
                      </a:ext>
                    </a:extLst>
                  </p14:cNvPr>
                  <p14:cNvContentPartPr/>
                  <p14:nvPr/>
                </p14:nvContentPartPr>
                <p14:xfrm>
                  <a:off x="1801260" y="3502190"/>
                  <a:ext cx="101880" cy="3960"/>
                </p14:xfrm>
              </p:contentPart>
            </mc:Choice>
            <mc:Fallback xmlns="">
              <p:pic>
                <p:nvPicPr>
                  <p:cNvPr id="564" name="Ink 563">
                    <a:extLst>
                      <a:ext uri="{FF2B5EF4-FFF2-40B4-BE49-F238E27FC236}">
                        <a16:creationId xmlns:a16="http://schemas.microsoft.com/office/drawing/2014/main" id="{D898456E-B91F-46FA-9E49-958D891CEE61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783260" y="3484190"/>
                    <a:ext cx="13752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65" name="Ink 564">
                    <a:extLst>
                      <a:ext uri="{FF2B5EF4-FFF2-40B4-BE49-F238E27FC236}">
                        <a16:creationId xmlns:a16="http://schemas.microsoft.com/office/drawing/2014/main" id="{16BFC89A-A6CE-4309-98C4-F80782CC12BF}"/>
                      </a:ext>
                    </a:extLst>
                  </p14:cNvPr>
                  <p14:cNvContentPartPr/>
                  <p14:nvPr/>
                </p14:nvContentPartPr>
                <p14:xfrm>
                  <a:off x="1186020" y="3266030"/>
                  <a:ext cx="189000" cy="420120"/>
                </p14:xfrm>
              </p:contentPart>
            </mc:Choice>
            <mc:Fallback xmlns="">
              <p:pic>
                <p:nvPicPr>
                  <p:cNvPr id="565" name="Ink 564">
                    <a:extLst>
                      <a:ext uri="{FF2B5EF4-FFF2-40B4-BE49-F238E27FC236}">
                        <a16:creationId xmlns:a16="http://schemas.microsoft.com/office/drawing/2014/main" id="{16BFC89A-A6CE-4309-98C4-F80782CC12BF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168020" y="3248030"/>
                    <a:ext cx="224640" cy="45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66" name="Ink 565">
                    <a:extLst>
                      <a:ext uri="{FF2B5EF4-FFF2-40B4-BE49-F238E27FC236}">
                        <a16:creationId xmlns:a16="http://schemas.microsoft.com/office/drawing/2014/main" id="{8E8C2801-887F-40DE-9A64-4BB1190E5EF5}"/>
                      </a:ext>
                    </a:extLst>
                  </p14:cNvPr>
                  <p14:cNvContentPartPr/>
                  <p14:nvPr/>
                </p14:nvContentPartPr>
                <p14:xfrm>
                  <a:off x="468900" y="3408590"/>
                  <a:ext cx="141120" cy="141840"/>
                </p14:xfrm>
              </p:contentPart>
            </mc:Choice>
            <mc:Fallback xmlns="">
              <p:pic>
                <p:nvPicPr>
                  <p:cNvPr id="566" name="Ink 565">
                    <a:extLst>
                      <a:ext uri="{FF2B5EF4-FFF2-40B4-BE49-F238E27FC236}">
                        <a16:creationId xmlns:a16="http://schemas.microsoft.com/office/drawing/2014/main" id="{8E8C2801-887F-40DE-9A64-4BB1190E5EF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1260" y="3390590"/>
                    <a:ext cx="17676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67" name="Ink 566">
                    <a:extLst>
                      <a:ext uri="{FF2B5EF4-FFF2-40B4-BE49-F238E27FC236}">
                        <a16:creationId xmlns:a16="http://schemas.microsoft.com/office/drawing/2014/main" id="{AE0596FE-C22F-4CD1-925E-76131EBD08A0}"/>
                      </a:ext>
                    </a:extLst>
                  </p14:cNvPr>
                  <p14:cNvContentPartPr/>
                  <p14:nvPr/>
                </p14:nvContentPartPr>
                <p14:xfrm>
                  <a:off x="652140" y="3489230"/>
                  <a:ext cx="143640" cy="74160"/>
                </p14:xfrm>
              </p:contentPart>
            </mc:Choice>
            <mc:Fallback xmlns="">
              <p:pic>
                <p:nvPicPr>
                  <p:cNvPr id="567" name="Ink 566">
                    <a:extLst>
                      <a:ext uri="{FF2B5EF4-FFF2-40B4-BE49-F238E27FC236}">
                        <a16:creationId xmlns:a16="http://schemas.microsoft.com/office/drawing/2014/main" id="{AE0596FE-C22F-4CD1-925E-76131EBD08A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4140" y="3471590"/>
                    <a:ext cx="17928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68" name="Ink 567">
                    <a:extLst>
                      <a:ext uri="{FF2B5EF4-FFF2-40B4-BE49-F238E27FC236}">
                        <a16:creationId xmlns:a16="http://schemas.microsoft.com/office/drawing/2014/main" id="{BCABB1DC-5CFD-4C13-BE8D-B6A23F013DA1}"/>
                      </a:ext>
                    </a:extLst>
                  </p14:cNvPr>
                  <p14:cNvContentPartPr/>
                  <p14:nvPr/>
                </p14:nvContentPartPr>
                <p14:xfrm>
                  <a:off x="735300" y="3482750"/>
                  <a:ext cx="120240" cy="71640"/>
                </p14:xfrm>
              </p:contentPart>
            </mc:Choice>
            <mc:Fallback xmlns="">
              <p:pic>
                <p:nvPicPr>
                  <p:cNvPr id="568" name="Ink 567">
                    <a:extLst>
                      <a:ext uri="{FF2B5EF4-FFF2-40B4-BE49-F238E27FC236}">
                        <a16:creationId xmlns:a16="http://schemas.microsoft.com/office/drawing/2014/main" id="{BCABB1DC-5CFD-4C13-BE8D-B6A23F013DA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17300" y="3464750"/>
                    <a:ext cx="15588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69" name="Ink 568">
                    <a:extLst>
                      <a:ext uri="{FF2B5EF4-FFF2-40B4-BE49-F238E27FC236}">
                        <a16:creationId xmlns:a16="http://schemas.microsoft.com/office/drawing/2014/main" id="{0154F8AB-83AF-491A-AFE3-00DC65210400}"/>
                      </a:ext>
                    </a:extLst>
                  </p14:cNvPr>
                  <p14:cNvContentPartPr/>
                  <p14:nvPr/>
                </p14:nvContentPartPr>
                <p14:xfrm>
                  <a:off x="875700" y="3370070"/>
                  <a:ext cx="83880" cy="181800"/>
                </p14:xfrm>
              </p:contentPart>
            </mc:Choice>
            <mc:Fallback xmlns="">
              <p:pic>
                <p:nvPicPr>
                  <p:cNvPr id="569" name="Ink 568">
                    <a:extLst>
                      <a:ext uri="{FF2B5EF4-FFF2-40B4-BE49-F238E27FC236}">
                        <a16:creationId xmlns:a16="http://schemas.microsoft.com/office/drawing/2014/main" id="{0154F8AB-83AF-491A-AFE3-00DC65210400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857700" y="3352070"/>
                    <a:ext cx="11952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70" name="Ink 569">
                    <a:extLst>
                      <a:ext uri="{FF2B5EF4-FFF2-40B4-BE49-F238E27FC236}">
                        <a16:creationId xmlns:a16="http://schemas.microsoft.com/office/drawing/2014/main" id="{2DCC6244-EC82-485E-8837-62238ED3B599}"/>
                      </a:ext>
                    </a:extLst>
                  </p14:cNvPr>
                  <p14:cNvContentPartPr/>
                  <p14:nvPr/>
                </p14:nvContentPartPr>
                <p14:xfrm>
                  <a:off x="876780" y="3483470"/>
                  <a:ext cx="89640" cy="5400"/>
                </p14:xfrm>
              </p:contentPart>
            </mc:Choice>
            <mc:Fallback xmlns="">
              <p:pic>
                <p:nvPicPr>
                  <p:cNvPr id="570" name="Ink 569">
                    <a:extLst>
                      <a:ext uri="{FF2B5EF4-FFF2-40B4-BE49-F238E27FC236}">
                        <a16:creationId xmlns:a16="http://schemas.microsoft.com/office/drawing/2014/main" id="{2DCC6244-EC82-485E-8837-62238ED3B59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58780" y="3465470"/>
                    <a:ext cx="125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71" name="Ink 570">
                    <a:extLst>
                      <a:ext uri="{FF2B5EF4-FFF2-40B4-BE49-F238E27FC236}">
                        <a16:creationId xmlns:a16="http://schemas.microsoft.com/office/drawing/2014/main" id="{CF0F1CAD-4DD6-464E-9DC0-D5B3EFCAEC8A}"/>
                      </a:ext>
                    </a:extLst>
                  </p14:cNvPr>
                  <p14:cNvContentPartPr/>
                  <p14:nvPr/>
                </p14:nvContentPartPr>
                <p14:xfrm>
                  <a:off x="1047060" y="3544310"/>
                  <a:ext cx="360" cy="720"/>
                </p14:xfrm>
              </p:contentPart>
            </mc:Choice>
            <mc:Fallback xmlns="">
              <p:pic>
                <p:nvPicPr>
                  <p:cNvPr id="571" name="Ink 570">
                    <a:extLst>
                      <a:ext uri="{FF2B5EF4-FFF2-40B4-BE49-F238E27FC236}">
                        <a16:creationId xmlns:a16="http://schemas.microsoft.com/office/drawing/2014/main" id="{CF0F1CAD-4DD6-464E-9DC0-D5B3EFCAEC8A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029420" y="3526310"/>
                    <a:ext cx="36000" cy="36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FB4928-7CC6-4DC1-BB23-D24E8C56701C}"/>
                </a:ext>
              </a:extLst>
            </p:cNvPr>
            <p:cNvGrpSpPr/>
            <p:nvPr/>
          </p:nvGrpSpPr>
          <p:grpSpPr>
            <a:xfrm>
              <a:off x="1423980" y="3773270"/>
              <a:ext cx="496440" cy="154440"/>
              <a:chOff x="1423980" y="3773270"/>
              <a:chExt cx="496440" cy="15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74" name="Ink 573">
                    <a:extLst>
                      <a:ext uri="{FF2B5EF4-FFF2-40B4-BE49-F238E27FC236}">
                        <a16:creationId xmlns:a16="http://schemas.microsoft.com/office/drawing/2014/main" id="{16CEF33D-AE8D-47A4-B68D-6F4F472224B9}"/>
                      </a:ext>
                    </a:extLst>
                  </p14:cNvPr>
                  <p14:cNvContentPartPr/>
                  <p14:nvPr/>
                </p14:nvContentPartPr>
                <p14:xfrm>
                  <a:off x="1423980" y="3830870"/>
                  <a:ext cx="65880" cy="96840"/>
                </p14:xfrm>
              </p:contentPart>
            </mc:Choice>
            <mc:Fallback xmlns="">
              <p:pic>
                <p:nvPicPr>
                  <p:cNvPr id="574" name="Ink 573">
                    <a:extLst>
                      <a:ext uri="{FF2B5EF4-FFF2-40B4-BE49-F238E27FC236}">
                        <a16:creationId xmlns:a16="http://schemas.microsoft.com/office/drawing/2014/main" id="{16CEF33D-AE8D-47A4-B68D-6F4F472224B9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406340" y="3813230"/>
                    <a:ext cx="10152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75" name="Ink 574">
                    <a:extLst>
                      <a:ext uri="{FF2B5EF4-FFF2-40B4-BE49-F238E27FC236}">
                        <a16:creationId xmlns:a16="http://schemas.microsoft.com/office/drawing/2014/main" id="{E8E4FB03-EAB6-4829-942A-3A6577939F45}"/>
                      </a:ext>
                    </a:extLst>
                  </p14:cNvPr>
                  <p14:cNvContentPartPr/>
                  <p14:nvPr/>
                </p14:nvContentPartPr>
                <p14:xfrm>
                  <a:off x="1629540" y="3829790"/>
                  <a:ext cx="23040" cy="79560"/>
                </p14:xfrm>
              </p:contentPart>
            </mc:Choice>
            <mc:Fallback xmlns="">
              <p:pic>
                <p:nvPicPr>
                  <p:cNvPr id="575" name="Ink 574">
                    <a:extLst>
                      <a:ext uri="{FF2B5EF4-FFF2-40B4-BE49-F238E27FC236}">
                        <a16:creationId xmlns:a16="http://schemas.microsoft.com/office/drawing/2014/main" id="{E8E4FB03-EAB6-4829-942A-3A6577939F4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611900" y="3811790"/>
                    <a:ext cx="5868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5B2D74E8-976C-43D3-AFD7-9C069B7B1E2C}"/>
                      </a:ext>
                    </a:extLst>
                  </p14:cNvPr>
                  <p14:cNvContentPartPr/>
                  <p14:nvPr/>
                </p14:nvContentPartPr>
                <p14:xfrm>
                  <a:off x="1555020" y="3921590"/>
                  <a:ext cx="140400" cy="612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5B2D74E8-976C-43D3-AFD7-9C069B7B1E2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537380" y="3903950"/>
                    <a:ext cx="1760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F3FD5856-DC32-44FD-A8BF-1B5831196093}"/>
                      </a:ext>
                    </a:extLst>
                  </p14:cNvPr>
                  <p14:cNvContentPartPr/>
                  <p14:nvPr/>
                </p14:nvContentPartPr>
                <p14:xfrm>
                  <a:off x="1557540" y="3803150"/>
                  <a:ext cx="133560" cy="165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F3FD5856-DC32-44FD-A8BF-1B5831196093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539540" y="3785510"/>
                    <a:ext cx="169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7D3C9340-5AC2-4550-91F8-9841DB06F621}"/>
                      </a:ext>
                    </a:extLst>
                  </p14:cNvPr>
                  <p14:cNvContentPartPr/>
                  <p14:nvPr/>
                </p14:nvContentPartPr>
                <p14:xfrm>
                  <a:off x="1798380" y="3773270"/>
                  <a:ext cx="122040" cy="15408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7D3C9340-5AC2-4550-91F8-9841DB06F621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780380" y="3755630"/>
                    <a:ext cx="15768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37416C6C-9C40-4090-B8EC-15026E0FE8DC}"/>
                      </a:ext>
                    </a:extLst>
                  </p14:cNvPr>
                  <p14:cNvContentPartPr/>
                  <p14:nvPr/>
                </p14:nvContentPartPr>
                <p14:xfrm>
                  <a:off x="1780740" y="3834830"/>
                  <a:ext cx="91800" cy="18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37416C6C-9C40-4090-B8EC-15026E0FE8DC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763100" y="3816830"/>
                    <a:ext cx="127440" cy="37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53812D5-DDDC-4822-AE2C-5B26BEAE8EAE}"/>
              </a:ext>
            </a:extLst>
          </p:cNvPr>
          <p:cNvGrpSpPr/>
          <p:nvPr/>
        </p:nvGrpSpPr>
        <p:grpSpPr>
          <a:xfrm>
            <a:off x="2311380" y="4224400"/>
            <a:ext cx="4313160" cy="1170720"/>
            <a:chOff x="2311380" y="2865710"/>
            <a:chExt cx="4313160" cy="11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998BB2A-1093-4C29-B00C-0D73540145BA}"/>
                    </a:ext>
                  </a:extLst>
                </p14:cNvPr>
                <p14:cNvContentPartPr/>
                <p14:nvPr/>
              </p14:nvContentPartPr>
              <p14:xfrm>
                <a:off x="5107140" y="2865710"/>
                <a:ext cx="541800" cy="338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998BB2A-1093-4C29-B00C-0D73540145B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89500" y="2847710"/>
                  <a:ext cx="5774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A41CFBB-0766-42AF-B6AE-F1F744C66E3E}"/>
                    </a:ext>
                  </a:extLst>
                </p14:cNvPr>
                <p14:cNvContentPartPr/>
                <p14:nvPr/>
              </p14:nvContentPartPr>
              <p14:xfrm>
                <a:off x="2441700" y="2969750"/>
                <a:ext cx="614880" cy="362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A41CFBB-0766-42AF-B6AE-F1F744C66E3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23700" y="2952110"/>
                  <a:ext cx="6505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DBBBBE1-0787-4696-92CD-633309C2F7FB}"/>
                    </a:ext>
                  </a:extLst>
                </p14:cNvPr>
                <p14:cNvContentPartPr/>
                <p14:nvPr/>
              </p14:nvContentPartPr>
              <p14:xfrm>
                <a:off x="3865500" y="2911790"/>
                <a:ext cx="625320" cy="361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DBBBBE1-0787-4696-92CD-633309C2F7F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47500" y="2894150"/>
                  <a:ext cx="6609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A03E86F-1670-474A-9CCC-116630F8F970}"/>
                    </a:ext>
                  </a:extLst>
                </p14:cNvPr>
                <p14:cNvContentPartPr/>
                <p14:nvPr/>
              </p14:nvContentPartPr>
              <p14:xfrm>
                <a:off x="2311380" y="3302030"/>
                <a:ext cx="2319480" cy="369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A03E86F-1670-474A-9CCC-116630F8F97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93740" y="3284030"/>
                  <a:ext cx="2355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FFBF109-6CFC-45E6-BC31-3BCA17E4155C}"/>
                    </a:ext>
                  </a:extLst>
                </p14:cNvPr>
                <p14:cNvContentPartPr/>
                <p14:nvPr/>
              </p14:nvContentPartPr>
              <p14:xfrm>
                <a:off x="3687660" y="3584630"/>
                <a:ext cx="2143440" cy="45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FFBF109-6CFC-45E6-BC31-3BCA17E415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69660" y="3566630"/>
                  <a:ext cx="21790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59E0723-DDF5-411D-91B2-14BC78979953}"/>
                    </a:ext>
                  </a:extLst>
                </p14:cNvPr>
                <p14:cNvContentPartPr/>
                <p14:nvPr/>
              </p14:nvContentPartPr>
              <p14:xfrm>
                <a:off x="6151860" y="3014390"/>
                <a:ext cx="413640" cy="7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59E0723-DDF5-411D-91B2-14BC7897995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33860" y="2996390"/>
                  <a:ext cx="449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A30D530-15AC-4AC0-946A-2BC0379AB3A1}"/>
                    </a:ext>
                  </a:extLst>
                </p14:cNvPr>
                <p14:cNvContentPartPr/>
                <p14:nvPr/>
              </p14:nvContentPartPr>
              <p14:xfrm>
                <a:off x="6487020" y="2909990"/>
                <a:ext cx="119160" cy="205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A30D530-15AC-4AC0-946A-2BC0379AB3A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69380" y="2891990"/>
                  <a:ext cx="154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31363F-F45D-4A75-8B66-F309DD75A85D}"/>
                    </a:ext>
                  </a:extLst>
                </p14:cNvPr>
                <p14:cNvContentPartPr/>
                <p14:nvPr/>
              </p14:nvContentPartPr>
              <p14:xfrm>
                <a:off x="5973300" y="3410750"/>
                <a:ext cx="461880" cy="1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31363F-F45D-4A75-8B66-F309DD75A85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55660" y="3392750"/>
                  <a:ext cx="497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A64766-3CFD-43B8-8361-9EE9E0021BD0}"/>
                    </a:ext>
                  </a:extLst>
                </p14:cNvPr>
                <p14:cNvContentPartPr/>
                <p14:nvPr/>
              </p14:nvContentPartPr>
              <p14:xfrm>
                <a:off x="6376500" y="3292310"/>
                <a:ext cx="132120" cy="245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A64766-3CFD-43B8-8361-9EE9E0021BD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58500" y="3274670"/>
                  <a:ext cx="167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9591D94-E3DE-4F4C-BAED-AE7E51624577}"/>
                    </a:ext>
                  </a:extLst>
                </p14:cNvPr>
                <p14:cNvContentPartPr/>
                <p14:nvPr/>
              </p14:nvContentPartPr>
              <p14:xfrm>
                <a:off x="6087420" y="3775790"/>
                <a:ext cx="424800" cy="7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9591D94-E3DE-4F4C-BAED-AE7E5162457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69420" y="3758150"/>
                  <a:ext cx="460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D2815AF-5F22-428E-98C5-3D330A7B6DDB}"/>
                    </a:ext>
                  </a:extLst>
                </p14:cNvPr>
                <p14:cNvContentPartPr/>
                <p14:nvPr/>
              </p14:nvContentPartPr>
              <p14:xfrm>
                <a:off x="6402420" y="3663470"/>
                <a:ext cx="222120" cy="197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D2815AF-5F22-428E-98C5-3D330A7B6DD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84420" y="3645830"/>
                  <a:ext cx="2577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3BAB9D35-D1A1-4280-86C8-6A8D499285A1}"/>
              </a:ext>
            </a:extLst>
          </p:cNvPr>
          <p:cNvGrpSpPr/>
          <p:nvPr/>
        </p:nvGrpSpPr>
        <p:grpSpPr>
          <a:xfrm>
            <a:off x="6645060" y="4522480"/>
            <a:ext cx="3193560" cy="659160"/>
            <a:chOff x="6645060" y="3163790"/>
            <a:chExt cx="319356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6F06EF-369F-4595-814C-779937B2869F}"/>
                    </a:ext>
                  </a:extLst>
                </p14:cNvPr>
                <p14:cNvContentPartPr/>
                <p14:nvPr/>
              </p14:nvContentPartPr>
              <p14:xfrm>
                <a:off x="6677460" y="3343790"/>
                <a:ext cx="14400" cy="113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6F06EF-369F-4595-814C-779937B2869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59460" y="3325790"/>
                  <a:ext cx="50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859D47-8231-4A44-8BE5-15F399968E35}"/>
                    </a:ext>
                  </a:extLst>
                </p14:cNvPr>
                <p14:cNvContentPartPr/>
                <p14:nvPr/>
              </p14:nvContentPartPr>
              <p14:xfrm>
                <a:off x="6645060" y="3300590"/>
                <a:ext cx="123480" cy="15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5859D47-8231-4A44-8BE5-15F399968E3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27420" y="3282590"/>
                  <a:ext cx="159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074501-172B-4E8D-9D1B-BF35427A4599}"/>
                    </a:ext>
                  </a:extLst>
                </p14:cNvPr>
                <p14:cNvContentPartPr/>
                <p14:nvPr/>
              </p14:nvContentPartPr>
              <p14:xfrm>
                <a:off x="6666660" y="3372230"/>
                <a:ext cx="5688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074501-172B-4E8D-9D1B-BF35427A459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48660" y="3354230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DD768E-2A13-4779-B422-80F60EBFF944}"/>
                    </a:ext>
                  </a:extLst>
                </p14:cNvPr>
                <p14:cNvContentPartPr/>
                <p14:nvPr/>
              </p14:nvContentPartPr>
              <p14:xfrm>
                <a:off x="6785100" y="3335870"/>
                <a:ext cx="147240" cy="75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DD768E-2A13-4779-B422-80F60EBFF94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67100" y="3317870"/>
                  <a:ext cx="182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FFE961-E39C-4B1D-8E46-F0D024F13206}"/>
                    </a:ext>
                  </a:extLst>
                </p14:cNvPr>
                <p14:cNvContentPartPr/>
                <p14:nvPr/>
              </p14:nvContentPartPr>
              <p14:xfrm>
                <a:off x="6940980" y="3330110"/>
                <a:ext cx="145440" cy="77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FFE961-E39C-4B1D-8E46-F0D024F132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22980" y="3312470"/>
                  <a:ext cx="181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69C4B12-BEA3-4FC6-A7BF-8195C3BFE83D}"/>
                    </a:ext>
                  </a:extLst>
                </p14:cNvPr>
                <p14:cNvContentPartPr/>
                <p14:nvPr/>
              </p14:nvContentPartPr>
              <p14:xfrm>
                <a:off x="7156260" y="3338390"/>
                <a:ext cx="59040" cy="86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69C4B12-BEA3-4FC6-A7BF-8195C3BFE83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38620" y="3320750"/>
                  <a:ext cx="94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395FA32-DF4D-4DA4-B642-8906DEAF2CC9}"/>
                    </a:ext>
                  </a:extLst>
                </p14:cNvPr>
                <p14:cNvContentPartPr/>
                <p14:nvPr/>
              </p14:nvContentPartPr>
              <p14:xfrm>
                <a:off x="7126020" y="3304550"/>
                <a:ext cx="90720" cy="9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395FA32-DF4D-4DA4-B642-8906DEAF2C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08020" y="3286550"/>
                  <a:ext cx="126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CD0F265-FFD9-4178-A99F-2F12E9CC7580}"/>
                    </a:ext>
                  </a:extLst>
                </p14:cNvPr>
                <p14:cNvContentPartPr/>
                <p14:nvPr/>
              </p14:nvContentPartPr>
              <p14:xfrm>
                <a:off x="7519500" y="3292670"/>
                <a:ext cx="152280" cy="108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CD0F265-FFD9-4178-A99F-2F12E9CC758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01860" y="3275030"/>
                  <a:ext cx="187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5A255E9-0525-4818-9A8F-9B5A47C485AE}"/>
                    </a:ext>
                  </a:extLst>
                </p14:cNvPr>
                <p14:cNvContentPartPr/>
                <p14:nvPr/>
              </p14:nvContentPartPr>
              <p14:xfrm>
                <a:off x="7706340" y="3309230"/>
                <a:ext cx="144360" cy="78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5A255E9-0525-4818-9A8F-9B5A47C485A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88340" y="3291230"/>
                  <a:ext cx="180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756AFFB-911A-4048-ACF9-868D36BBF03A}"/>
                    </a:ext>
                  </a:extLst>
                </p14:cNvPr>
                <p14:cNvContentPartPr/>
                <p14:nvPr/>
              </p14:nvContentPartPr>
              <p14:xfrm>
                <a:off x="7842060" y="3303110"/>
                <a:ext cx="149760" cy="75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756AFFB-911A-4048-ACF9-868D36BBF03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24420" y="3285110"/>
                  <a:ext cx="185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4ACEBCA-B292-46D0-8099-D448008540A7}"/>
                    </a:ext>
                  </a:extLst>
                </p14:cNvPr>
                <p14:cNvContentPartPr/>
                <p14:nvPr/>
              </p14:nvContentPartPr>
              <p14:xfrm>
                <a:off x="8000820" y="3267470"/>
                <a:ext cx="113760" cy="116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4ACEBCA-B292-46D0-8099-D448008540A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82820" y="3249470"/>
                  <a:ext cx="149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B573948-3A16-4D69-B72A-43C80B0289D7}"/>
                    </a:ext>
                  </a:extLst>
                </p14:cNvPr>
                <p14:cNvContentPartPr/>
                <p14:nvPr/>
              </p14:nvContentPartPr>
              <p14:xfrm>
                <a:off x="8136540" y="3256670"/>
                <a:ext cx="132120" cy="135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B573948-3A16-4D69-B72A-43C80B0289D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18540" y="3239030"/>
                  <a:ext cx="167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AC48625-64FC-4A4A-98EF-801C9A4339BA}"/>
                    </a:ext>
                  </a:extLst>
                </p14:cNvPr>
                <p14:cNvContentPartPr/>
                <p14:nvPr/>
              </p14:nvContentPartPr>
              <p14:xfrm>
                <a:off x="8111340" y="3307430"/>
                <a:ext cx="110880" cy="16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C48625-64FC-4A4A-98EF-801C9A4339B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93700" y="3289790"/>
                  <a:ext cx="146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D6CB30-35C3-4C1D-BAF2-48B01C956927}"/>
                    </a:ext>
                  </a:extLst>
                </p14:cNvPr>
                <p14:cNvContentPartPr/>
                <p14:nvPr/>
              </p14:nvContentPartPr>
              <p14:xfrm>
                <a:off x="8432100" y="3253790"/>
                <a:ext cx="289080" cy="94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D6CB30-35C3-4C1D-BAF2-48B01C9569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14460" y="3235790"/>
                  <a:ext cx="324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9011257-6A7B-4C83-8C02-F591ED333D26}"/>
                    </a:ext>
                  </a:extLst>
                </p14:cNvPr>
                <p14:cNvContentPartPr/>
                <p14:nvPr/>
              </p14:nvContentPartPr>
              <p14:xfrm>
                <a:off x="8708940" y="3231470"/>
                <a:ext cx="158040" cy="119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9011257-6A7B-4C83-8C02-F591ED333D2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90940" y="3213470"/>
                  <a:ext cx="193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FFB42F1-02AF-473E-94DE-8EE0203797B6}"/>
                    </a:ext>
                  </a:extLst>
                </p14:cNvPr>
                <p14:cNvContentPartPr/>
                <p14:nvPr/>
              </p14:nvContentPartPr>
              <p14:xfrm>
                <a:off x="8901540" y="3209870"/>
                <a:ext cx="180000" cy="148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FFB42F1-02AF-473E-94DE-8EE0203797B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83540" y="3192230"/>
                  <a:ext cx="215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D079BB-57EB-4FB8-8245-0935374414B6}"/>
                    </a:ext>
                  </a:extLst>
                </p14:cNvPr>
                <p14:cNvContentPartPr/>
                <p14:nvPr/>
              </p14:nvContentPartPr>
              <p14:xfrm>
                <a:off x="9058140" y="3223190"/>
                <a:ext cx="175680" cy="126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D079BB-57EB-4FB8-8245-0935374414B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040500" y="3205550"/>
                  <a:ext cx="211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F03434C-E982-494D-A2AC-25EFD8969ED6}"/>
                    </a:ext>
                  </a:extLst>
                </p14:cNvPr>
                <p14:cNvContentPartPr/>
                <p14:nvPr/>
              </p14:nvContentPartPr>
              <p14:xfrm>
                <a:off x="9274500" y="3191150"/>
                <a:ext cx="169560" cy="144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F03434C-E982-494D-A2AC-25EFD8969ED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56500" y="3173510"/>
                  <a:ext cx="205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5A36C0F-8375-4789-807A-A91C8BFBFA34}"/>
                    </a:ext>
                  </a:extLst>
                </p14:cNvPr>
                <p14:cNvContentPartPr/>
                <p14:nvPr/>
              </p14:nvContentPartPr>
              <p14:xfrm>
                <a:off x="9320580" y="3260270"/>
                <a:ext cx="80640" cy="24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5A36C0F-8375-4789-807A-A91C8BFBFA3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02580" y="3242630"/>
                  <a:ext cx="116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0C55C66-5C7B-4092-B760-E51B8392E9F2}"/>
                    </a:ext>
                  </a:extLst>
                </p14:cNvPr>
                <p14:cNvContentPartPr/>
                <p14:nvPr/>
              </p14:nvContentPartPr>
              <p14:xfrm>
                <a:off x="9468540" y="3163790"/>
                <a:ext cx="169560" cy="157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0C55C66-5C7B-4092-B760-E51B8392E9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450540" y="3146150"/>
                  <a:ext cx="205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1D193E0-3CDA-4637-834D-9D4A9F9F77FD}"/>
                    </a:ext>
                  </a:extLst>
                </p14:cNvPr>
                <p14:cNvContentPartPr/>
                <p14:nvPr/>
              </p14:nvContentPartPr>
              <p14:xfrm>
                <a:off x="7316820" y="3326870"/>
                <a:ext cx="84960" cy="6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1D193E0-3CDA-4637-834D-9D4A9F9F77F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98820" y="3308870"/>
                  <a:ext cx="120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E87342-1F55-47B8-A785-76B48555B09A}"/>
                    </a:ext>
                  </a:extLst>
                </p14:cNvPr>
                <p14:cNvContentPartPr/>
                <p14:nvPr/>
              </p14:nvContentPartPr>
              <p14:xfrm>
                <a:off x="6756660" y="3709910"/>
                <a:ext cx="19440" cy="11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E87342-1F55-47B8-A785-76B48555B0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39020" y="3691910"/>
                  <a:ext cx="55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CA2BF7-48A9-4E4E-8851-A29C1968A34D}"/>
                    </a:ext>
                  </a:extLst>
                </p14:cNvPr>
                <p14:cNvContentPartPr/>
                <p14:nvPr/>
              </p14:nvContentPartPr>
              <p14:xfrm>
                <a:off x="6745500" y="3689390"/>
                <a:ext cx="108720" cy="6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CA2BF7-48A9-4E4E-8851-A29C1968A34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27860" y="3671750"/>
                  <a:ext cx="144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ED43FB4-E3E2-4245-A2ED-7B21CC027D63}"/>
                    </a:ext>
                  </a:extLst>
                </p14:cNvPr>
                <p14:cNvContentPartPr/>
                <p14:nvPr/>
              </p14:nvContentPartPr>
              <p14:xfrm>
                <a:off x="6775020" y="3758510"/>
                <a:ext cx="57960" cy="4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ED43FB4-E3E2-4245-A2ED-7B21CC027D6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57020" y="3740870"/>
                  <a:ext cx="93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933D4A5-E0AE-4D07-BFBC-DDA06148AEB2}"/>
                    </a:ext>
                  </a:extLst>
                </p14:cNvPr>
                <p14:cNvContentPartPr/>
                <p14:nvPr/>
              </p14:nvContentPartPr>
              <p14:xfrm>
                <a:off x="6888060" y="3693710"/>
                <a:ext cx="187920" cy="87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933D4A5-E0AE-4D07-BFBC-DDA06148AEB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70060" y="3676070"/>
                  <a:ext cx="223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896C15-C5CA-437D-A7A4-DBD195BE4F27}"/>
                    </a:ext>
                  </a:extLst>
                </p14:cNvPr>
                <p14:cNvContentPartPr/>
                <p14:nvPr/>
              </p14:nvContentPartPr>
              <p14:xfrm>
                <a:off x="7065900" y="3699470"/>
                <a:ext cx="204840" cy="80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896C15-C5CA-437D-A7A4-DBD195BE4F2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48260" y="3681470"/>
                  <a:ext cx="240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76EF3A3-E920-4BB0-A174-CA10837B3EB7}"/>
                    </a:ext>
                  </a:extLst>
                </p14:cNvPr>
                <p14:cNvContentPartPr/>
                <p14:nvPr/>
              </p14:nvContentPartPr>
              <p14:xfrm>
                <a:off x="7330140" y="3691910"/>
                <a:ext cx="68040" cy="10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76EF3A3-E920-4BB0-A174-CA10837B3EB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312500" y="3674270"/>
                  <a:ext cx="103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A92727E-E229-4AA4-BA07-094E402E1377}"/>
                    </a:ext>
                  </a:extLst>
                </p14:cNvPr>
                <p14:cNvContentPartPr/>
                <p14:nvPr/>
              </p14:nvContentPartPr>
              <p14:xfrm>
                <a:off x="7251300" y="3671750"/>
                <a:ext cx="132480" cy="16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A92727E-E229-4AA4-BA07-094E402E137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33300" y="3654110"/>
                  <a:ext cx="168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1A58CBF-3943-4D5C-BBB8-CF4EAB11F3D4}"/>
                    </a:ext>
                  </a:extLst>
                </p14:cNvPr>
                <p14:cNvContentPartPr/>
                <p14:nvPr/>
              </p14:nvContentPartPr>
              <p14:xfrm>
                <a:off x="7469100" y="3758150"/>
                <a:ext cx="52200" cy="2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1A58CBF-3943-4D5C-BBB8-CF4EAB11F3D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51460" y="3740150"/>
                  <a:ext cx="87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F98D74C-9831-4F5E-BB37-8A082070FA20}"/>
                    </a:ext>
                  </a:extLst>
                </p14:cNvPr>
                <p14:cNvContentPartPr/>
                <p14:nvPr/>
              </p14:nvContentPartPr>
              <p14:xfrm>
                <a:off x="7572420" y="3654470"/>
                <a:ext cx="118440" cy="131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F98D74C-9831-4F5E-BB37-8A082070FA2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54780" y="3636830"/>
                  <a:ext cx="154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677532E-6362-474B-A5BE-B3B63EF2E02C}"/>
                    </a:ext>
                  </a:extLst>
                </p14:cNvPr>
                <p14:cNvContentPartPr/>
                <p14:nvPr/>
              </p14:nvContentPartPr>
              <p14:xfrm>
                <a:off x="7770420" y="3691190"/>
                <a:ext cx="32040" cy="103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677532E-6362-474B-A5BE-B3B63EF2E0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52780" y="3673190"/>
                  <a:ext cx="67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4529448-E65A-4F2E-912C-0B0440886B1A}"/>
                    </a:ext>
                  </a:extLst>
                </p14:cNvPr>
                <p14:cNvContentPartPr/>
                <p14:nvPr/>
              </p14:nvContentPartPr>
              <p14:xfrm>
                <a:off x="7687980" y="3655550"/>
                <a:ext cx="133560" cy="11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4529448-E65A-4F2E-912C-0B0440886B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70340" y="3637550"/>
                  <a:ext cx="169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D61FA66-8F9E-4234-9D03-D8F369FC7064}"/>
                    </a:ext>
                  </a:extLst>
                </p14:cNvPr>
                <p14:cNvContentPartPr/>
                <p14:nvPr/>
              </p14:nvContentPartPr>
              <p14:xfrm>
                <a:off x="7884900" y="3626750"/>
                <a:ext cx="191880" cy="141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D61FA66-8F9E-4234-9D03-D8F369FC706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66900" y="3609110"/>
                  <a:ext cx="227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D2B4E-4F5A-445E-A789-35A4E82AD2AF}"/>
                    </a:ext>
                  </a:extLst>
                </p14:cNvPr>
                <p14:cNvContentPartPr/>
                <p14:nvPr/>
              </p14:nvContentPartPr>
              <p14:xfrm>
                <a:off x="8103780" y="3653390"/>
                <a:ext cx="167040" cy="85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D2B4E-4F5A-445E-A789-35A4E82AD2A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86140" y="3635750"/>
                  <a:ext cx="202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41DFCB5-0CF3-440C-BF0B-0C25383F4171}"/>
                    </a:ext>
                  </a:extLst>
                </p14:cNvPr>
                <p14:cNvContentPartPr/>
                <p14:nvPr/>
              </p14:nvContentPartPr>
              <p14:xfrm>
                <a:off x="8287380" y="3633590"/>
                <a:ext cx="91800" cy="118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41DFCB5-0CF3-440C-BF0B-0C25383F41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269740" y="3615950"/>
                  <a:ext cx="127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7A3F24E-BA9B-4193-95B2-BCE304018EC2}"/>
                    </a:ext>
                  </a:extLst>
                </p14:cNvPr>
                <p14:cNvContentPartPr/>
                <p14:nvPr/>
              </p14:nvContentPartPr>
              <p14:xfrm>
                <a:off x="8237700" y="3615950"/>
                <a:ext cx="127800" cy="90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7A3F24E-BA9B-4193-95B2-BCE304018EC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20060" y="3597950"/>
                  <a:ext cx="163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ECD758EA-7CB8-4495-A2DA-C04525821ABD}"/>
                    </a:ext>
                  </a:extLst>
                </p14:cNvPr>
                <p14:cNvContentPartPr/>
                <p14:nvPr/>
              </p14:nvContentPartPr>
              <p14:xfrm>
                <a:off x="8636580" y="3593630"/>
                <a:ext cx="286920" cy="1234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ECD758EA-7CB8-4495-A2DA-C04525821AB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18940" y="3575630"/>
                  <a:ext cx="322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388CC28-4896-4688-9ABB-61334383434F}"/>
                    </a:ext>
                  </a:extLst>
                </p14:cNvPr>
                <p14:cNvContentPartPr/>
                <p14:nvPr/>
              </p14:nvContentPartPr>
              <p14:xfrm>
                <a:off x="8893620" y="3580310"/>
                <a:ext cx="204840" cy="1450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388CC28-4896-4688-9ABB-61334383434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875620" y="3562670"/>
                  <a:ext cx="240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2F93CAF-A6BD-421F-A374-995ED395F9FB}"/>
                    </a:ext>
                  </a:extLst>
                </p14:cNvPr>
                <p14:cNvContentPartPr/>
                <p14:nvPr/>
              </p14:nvContentPartPr>
              <p14:xfrm>
                <a:off x="9117540" y="3569150"/>
                <a:ext cx="181800" cy="1544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2F93CAF-A6BD-421F-A374-995ED395F9F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99900" y="3551150"/>
                  <a:ext cx="217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BD4D7F19-E5D7-4AE2-A3D2-C18D1A0B026D}"/>
                    </a:ext>
                  </a:extLst>
                </p14:cNvPr>
                <p14:cNvContentPartPr/>
                <p14:nvPr/>
              </p14:nvContentPartPr>
              <p14:xfrm>
                <a:off x="9291780" y="3573470"/>
                <a:ext cx="161640" cy="14256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BD4D7F19-E5D7-4AE2-A3D2-C18D1A0B026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74140" y="3555830"/>
                  <a:ext cx="197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22864FED-6279-4795-B8E9-4548B8BBB7E2}"/>
                    </a:ext>
                  </a:extLst>
                </p14:cNvPr>
                <p14:cNvContentPartPr/>
                <p14:nvPr/>
              </p14:nvContentPartPr>
              <p14:xfrm>
                <a:off x="9489060" y="3513350"/>
                <a:ext cx="140040" cy="1512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22864FED-6279-4795-B8E9-4548B8BBB7E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471060" y="3495350"/>
                  <a:ext cx="175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853B9210-D912-406F-B93F-5EFB9C2D9B12}"/>
                    </a:ext>
                  </a:extLst>
                </p14:cNvPr>
                <p14:cNvContentPartPr/>
                <p14:nvPr/>
              </p14:nvContentPartPr>
              <p14:xfrm>
                <a:off x="9662580" y="3511550"/>
                <a:ext cx="176040" cy="17172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853B9210-D912-406F-B93F-5EFB9C2D9B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644940" y="3493910"/>
                  <a:ext cx="2116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9107F86A-54DC-4D86-A602-344953C25059}"/>
              </a:ext>
            </a:extLst>
          </p:cNvPr>
          <p:cNvGrpSpPr/>
          <p:nvPr/>
        </p:nvGrpSpPr>
        <p:grpSpPr>
          <a:xfrm>
            <a:off x="6710580" y="4085800"/>
            <a:ext cx="3033720" cy="347040"/>
            <a:chOff x="6710580" y="2727110"/>
            <a:chExt cx="30337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86BB136F-CF07-4E97-A75C-77CD8CF2E0C2}"/>
                    </a:ext>
                  </a:extLst>
                </p14:cNvPr>
                <p14:cNvContentPartPr/>
                <p14:nvPr/>
              </p14:nvContentPartPr>
              <p14:xfrm>
                <a:off x="6710580" y="2910350"/>
                <a:ext cx="172440" cy="1638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86BB136F-CF07-4E97-A75C-77CD8CF2E0C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92580" y="2892350"/>
                  <a:ext cx="208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A5BAEA5B-B1D0-47F0-B38D-1978F59D8682}"/>
                    </a:ext>
                  </a:extLst>
                </p14:cNvPr>
                <p14:cNvContentPartPr/>
                <p14:nvPr/>
              </p14:nvContentPartPr>
              <p14:xfrm>
                <a:off x="7053660" y="2861390"/>
                <a:ext cx="190080" cy="17208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A5BAEA5B-B1D0-47F0-B38D-1978F59D868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36020" y="2843750"/>
                  <a:ext cx="225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CFFBA130-B691-4EE6-8416-5BDEA0877A70}"/>
                    </a:ext>
                  </a:extLst>
                </p14:cNvPr>
                <p14:cNvContentPartPr/>
                <p14:nvPr/>
              </p14:nvContentPartPr>
              <p14:xfrm>
                <a:off x="7278300" y="2936630"/>
                <a:ext cx="72720" cy="9396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CFFBA130-B691-4EE6-8416-5BDEA0877A7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60660" y="2918990"/>
                  <a:ext cx="108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495D7ABF-27E5-4ABF-9161-68BDF226C43C}"/>
                    </a:ext>
                  </a:extLst>
                </p14:cNvPr>
                <p14:cNvContentPartPr/>
                <p14:nvPr/>
              </p14:nvContentPartPr>
              <p14:xfrm>
                <a:off x="7380180" y="2926190"/>
                <a:ext cx="109440" cy="11160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495D7ABF-27E5-4ABF-9161-68BDF226C4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62540" y="2908190"/>
                  <a:ext cx="145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05C071ED-9D83-4498-80EA-4DCA318A4A85}"/>
                    </a:ext>
                  </a:extLst>
                </p14:cNvPr>
                <p14:cNvContentPartPr/>
                <p14:nvPr/>
              </p14:nvContentPartPr>
              <p14:xfrm>
                <a:off x="7459020" y="2858150"/>
                <a:ext cx="122400" cy="17676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05C071ED-9D83-4498-80EA-4DCA318A4A8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441020" y="2840150"/>
                  <a:ext cx="158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C3AD2B59-AEE4-4C38-823F-AA6567E00408}"/>
                    </a:ext>
                  </a:extLst>
                </p14:cNvPr>
                <p14:cNvContentPartPr/>
                <p14:nvPr/>
              </p14:nvContentPartPr>
              <p14:xfrm>
                <a:off x="7457940" y="2951390"/>
                <a:ext cx="234000" cy="720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C3AD2B59-AEE4-4C38-823F-AA6567E0040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439940" y="2933750"/>
                  <a:ext cx="269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18CEA6E0-BD15-4330-8BD4-2E2B5CD780BC}"/>
                    </a:ext>
                  </a:extLst>
                </p14:cNvPr>
                <p14:cNvContentPartPr/>
                <p14:nvPr/>
              </p14:nvContentPartPr>
              <p14:xfrm>
                <a:off x="7619220" y="2905670"/>
                <a:ext cx="5040" cy="1188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18CEA6E0-BD15-4330-8BD4-2E2B5CD780B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01580" y="2888030"/>
                  <a:ext cx="40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BBFB0607-84D9-4201-AF6C-905D34E341AE}"/>
                    </a:ext>
                  </a:extLst>
                </p14:cNvPr>
                <p14:cNvContentPartPr/>
                <p14:nvPr/>
              </p14:nvContentPartPr>
              <p14:xfrm>
                <a:off x="7713900" y="2922590"/>
                <a:ext cx="180000" cy="1033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BBFB0607-84D9-4201-AF6C-905D34E341A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96260" y="2904590"/>
                  <a:ext cx="215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EFEA6D48-AD95-44A6-BE04-5B8EDA78D471}"/>
                    </a:ext>
                  </a:extLst>
                </p14:cNvPr>
                <p14:cNvContentPartPr/>
                <p14:nvPr/>
              </p14:nvContentPartPr>
              <p14:xfrm>
                <a:off x="7910100" y="2908190"/>
                <a:ext cx="119160" cy="990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EFEA6D48-AD95-44A6-BE04-5B8EDA78D4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92460" y="2890550"/>
                  <a:ext cx="15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6FDECC5-0CCD-4F8B-A62A-7CA03257CF2F}"/>
                    </a:ext>
                  </a:extLst>
                </p14:cNvPr>
                <p14:cNvContentPartPr/>
                <p14:nvPr/>
              </p14:nvContentPartPr>
              <p14:xfrm>
                <a:off x="7974900" y="2797670"/>
                <a:ext cx="163080" cy="2044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76FDECC5-0CCD-4F8B-A62A-7CA03257CF2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56900" y="2779670"/>
                  <a:ext cx="198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8A88996B-ED1F-46B7-9D42-3900761086CF}"/>
                    </a:ext>
                  </a:extLst>
                </p14:cNvPr>
                <p14:cNvContentPartPr/>
                <p14:nvPr/>
              </p14:nvContentPartPr>
              <p14:xfrm>
                <a:off x="8288820" y="2816750"/>
                <a:ext cx="123480" cy="2145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8A88996B-ED1F-46B7-9D42-3900761086C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70820" y="2798750"/>
                  <a:ext cx="159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8C42C908-3F3F-476D-A6DD-5C5C3782EF61}"/>
                    </a:ext>
                  </a:extLst>
                </p14:cNvPr>
                <p14:cNvContentPartPr/>
                <p14:nvPr/>
              </p14:nvContentPartPr>
              <p14:xfrm>
                <a:off x="8437500" y="2727110"/>
                <a:ext cx="250920" cy="22356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8C42C908-3F3F-476D-A6DD-5C5C3782EF6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419860" y="2709110"/>
                  <a:ext cx="286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3C2F006-573F-4EE1-B8AA-CEFDA76723AF}"/>
                    </a:ext>
                  </a:extLst>
                </p14:cNvPr>
                <p14:cNvContentPartPr/>
                <p14:nvPr/>
              </p14:nvContentPartPr>
              <p14:xfrm>
                <a:off x="8618580" y="2841230"/>
                <a:ext cx="124560" cy="7596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3C2F006-573F-4EE1-B8AA-CEFDA76723A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600580" y="2823590"/>
                  <a:ext cx="160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AA11023B-9063-44B2-BE35-CA222B059595}"/>
                    </a:ext>
                  </a:extLst>
                </p14:cNvPr>
                <p14:cNvContentPartPr/>
                <p14:nvPr/>
              </p14:nvContentPartPr>
              <p14:xfrm>
                <a:off x="8807580" y="2814230"/>
                <a:ext cx="137160" cy="1288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AA11023B-9063-44B2-BE35-CA222B05959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789940" y="2796590"/>
                  <a:ext cx="172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1BE499B-5733-4299-93E0-F72E9C7D52E8}"/>
                    </a:ext>
                  </a:extLst>
                </p14:cNvPr>
                <p14:cNvContentPartPr/>
                <p14:nvPr/>
              </p14:nvContentPartPr>
              <p14:xfrm>
                <a:off x="8956980" y="2817470"/>
                <a:ext cx="156240" cy="1152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1BE499B-5733-4299-93E0-F72E9C7D52E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938980" y="2799470"/>
                  <a:ext cx="191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4D712AD8-C689-404E-A96A-B22B0D741FA1}"/>
                    </a:ext>
                  </a:extLst>
                </p14:cNvPr>
                <p14:cNvContentPartPr/>
                <p14:nvPr/>
              </p14:nvContentPartPr>
              <p14:xfrm>
                <a:off x="9124380" y="2804510"/>
                <a:ext cx="244080" cy="1238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4D712AD8-C689-404E-A96A-B22B0D741FA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106380" y="2786870"/>
                  <a:ext cx="279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5999159D-5EC9-4D39-B837-571A001942D0}"/>
                    </a:ext>
                  </a:extLst>
                </p14:cNvPr>
                <p14:cNvContentPartPr/>
                <p14:nvPr/>
              </p14:nvContentPartPr>
              <p14:xfrm>
                <a:off x="9367740" y="2781110"/>
                <a:ext cx="187920" cy="1364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5999159D-5EC9-4D39-B837-571A001942D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50100" y="2763110"/>
                  <a:ext cx="223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A86712FF-779F-4C7A-81CD-D959A3501D8E}"/>
                    </a:ext>
                  </a:extLst>
                </p14:cNvPr>
                <p14:cNvContentPartPr/>
                <p14:nvPr/>
              </p14:nvContentPartPr>
              <p14:xfrm>
                <a:off x="9587700" y="2768510"/>
                <a:ext cx="156600" cy="1594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A86712FF-779F-4C7A-81CD-D959A3501D8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570060" y="2750870"/>
                  <a:ext cx="1922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CED2E01F-D3A6-4EB4-8EF2-6EB7EA6E3EFA}"/>
              </a:ext>
            </a:extLst>
          </p:cNvPr>
          <p:cNvGrpSpPr/>
          <p:nvPr/>
        </p:nvGrpSpPr>
        <p:grpSpPr>
          <a:xfrm>
            <a:off x="9923220" y="4791290"/>
            <a:ext cx="1932120" cy="304920"/>
            <a:chOff x="9923220" y="3432600"/>
            <a:chExt cx="193212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C5E1839-BDAB-46DB-8FE3-84DD82DFB366}"/>
                    </a:ext>
                  </a:extLst>
                </p14:cNvPr>
                <p14:cNvContentPartPr/>
                <p14:nvPr/>
              </p14:nvContentPartPr>
              <p14:xfrm>
                <a:off x="9923220" y="3466080"/>
                <a:ext cx="117000" cy="27144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C5E1839-BDAB-46DB-8FE3-84DD82DFB36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914220" y="3457080"/>
                  <a:ext cx="134640" cy="289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0612A50C-595D-49D4-9A35-B8EB4FB06721}"/>
                </a:ext>
              </a:extLst>
            </p:cNvPr>
            <p:cNvGrpSpPr/>
            <p:nvPr/>
          </p:nvGrpSpPr>
          <p:grpSpPr>
            <a:xfrm>
              <a:off x="10011420" y="3432600"/>
              <a:ext cx="1843920" cy="288000"/>
              <a:chOff x="10011420" y="3432600"/>
              <a:chExt cx="1843920" cy="28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703" name="Ink 702">
                    <a:extLst>
                      <a:ext uri="{FF2B5EF4-FFF2-40B4-BE49-F238E27FC236}">
                        <a16:creationId xmlns:a16="http://schemas.microsoft.com/office/drawing/2014/main" id="{B0CA9A8A-20C8-471A-B692-3782083F1D80}"/>
                      </a:ext>
                    </a:extLst>
                  </p14:cNvPr>
                  <p14:cNvContentPartPr/>
                  <p14:nvPr/>
                </p14:nvContentPartPr>
                <p14:xfrm>
                  <a:off x="10011420" y="3564000"/>
                  <a:ext cx="253800" cy="116280"/>
                </p14:xfrm>
              </p:contentPart>
            </mc:Choice>
            <mc:Fallback xmlns="">
              <p:pic>
                <p:nvPicPr>
                  <p:cNvPr id="703" name="Ink 702">
                    <a:extLst>
                      <a:ext uri="{FF2B5EF4-FFF2-40B4-BE49-F238E27FC236}">
                        <a16:creationId xmlns:a16="http://schemas.microsoft.com/office/drawing/2014/main" id="{B0CA9A8A-20C8-471A-B692-3782083F1D80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10002420" y="3555360"/>
                    <a:ext cx="27144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704" name="Ink 703">
                    <a:extLst>
                      <a:ext uri="{FF2B5EF4-FFF2-40B4-BE49-F238E27FC236}">
                        <a16:creationId xmlns:a16="http://schemas.microsoft.com/office/drawing/2014/main" id="{6E07ABE7-3837-448E-B293-66101676AD84}"/>
                      </a:ext>
                    </a:extLst>
                  </p14:cNvPr>
                  <p14:cNvContentPartPr/>
                  <p14:nvPr/>
                </p14:nvContentPartPr>
                <p14:xfrm>
                  <a:off x="10299780" y="3478320"/>
                  <a:ext cx="69480" cy="242280"/>
                </p14:xfrm>
              </p:contentPart>
            </mc:Choice>
            <mc:Fallback xmlns="">
              <p:pic>
                <p:nvPicPr>
                  <p:cNvPr id="704" name="Ink 703">
                    <a:extLst>
                      <a:ext uri="{FF2B5EF4-FFF2-40B4-BE49-F238E27FC236}">
                        <a16:creationId xmlns:a16="http://schemas.microsoft.com/office/drawing/2014/main" id="{6E07ABE7-3837-448E-B293-66101676AD84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10291140" y="3469320"/>
                    <a:ext cx="8712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705" name="Ink 704">
                    <a:extLst>
                      <a:ext uri="{FF2B5EF4-FFF2-40B4-BE49-F238E27FC236}">
                        <a16:creationId xmlns:a16="http://schemas.microsoft.com/office/drawing/2014/main" id="{FA43B5B8-3047-4CED-9162-DCA69D1020C7}"/>
                      </a:ext>
                    </a:extLst>
                  </p14:cNvPr>
                  <p14:cNvContentPartPr/>
                  <p14:nvPr/>
                </p14:nvContentPartPr>
                <p14:xfrm>
                  <a:off x="10390860" y="3578760"/>
                  <a:ext cx="91080" cy="57600"/>
                </p14:xfrm>
              </p:contentPart>
            </mc:Choice>
            <mc:Fallback xmlns="">
              <p:pic>
                <p:nvPicPr>
                  <p:cNvPr id="705" name="Ink 704">
                    <a:extLst>
                      <a:ext uri="{FF2B5EF4-FFF2-40B4-BE49-F238E27FC236}">
                        <a16:creationId xmlns:a16="http://schemas.microsoft.com/office/drawing/2014/main" id="{FA43B5B8-3047-4CED-9162-DCA69D1020C7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10381860" y="3569760"/>
                    <a:ext cx="10872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706" name="Ink 705">
                    <a:extLst>
                      <a:ext uri="{FF2B5EF4-FFF2-40B4-BE49-F238E27FC236}">
                        <a16:creationId xmlns:a16="http://schemas.microsoft.com/office/drawing/2014/main" id="{1551A567-0E4F-42A6-8898-182076916A8F}"/>
                      </a:ext>
                    </a:extLst>
                  </p14:cNvPr>
                  <p14:cNvContentPartPr/>
                  <p14:nvPr/>
                </p14:nvContentPartPr>
                <p14:xfrm>
                  <a:off x="10539540" y="3494160"/>
                  <a:ext cx="97920" cy="223920"/>
                </p14:xfrm>
              </p:contentPart>
            </mc:Choice>
            <mc:Fallback xmlns="">
              <p:pic>
                <p:nvPicPr>
                  <p:cNvPr id="706" name="Ink 705">
                    <a:extLst>
                      <a:ext uri="{FF2B5EF4-FFF2-40B4-BE49-F238E27FC236}">
                        <a16:creationId xmlns:a16="http://schemas.microsoft.com/office/drawing/2014/main" id="{1551A567-0E4F-42A6-8898-182076916A8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10530900" y="3485160"/>
                    <a:ext cx="11556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707" name="Ink 706">
                    <a:extLst>
                      <a:ext uri="{FF2B5EF4-FFF2-40B4-BE49-F238E27FC236}">
                        <a16:creationId xmlns:a16="http://schemas.microsoft.com/office/drawing/2014/main" id="{4143FA8F-857D-4F7F-98BC-789B200BEA33}"/>
                      </a:ext>
                    </a:extLst>
                  </p14:cNvPr>
                  <p14:cNvContentPartPr/>
                  <p14:nvPr/>
                </p14:nvContentPartPr>
                <p14:xfrm>
                  <a:off x="10646820" y="3564000"/>
                  <a:ext cx="138240" cy="99360"/>
                </p14:xfrm>
              </p:contentPart>
            </mc:Choice>
            <mc:Fallback xmlns="">
              <p:pic>
                <p:nvPicPr>
                  <p:cNvPr id="707" name="Ink 706">
                    <a:extLst>
                      <a:ext uri="{FF2B5EF4-FFF2-40B4-BE49-F238E27FC236}">
                        <a16:creationId xmlns:a16="http://schemas.microsoft.com/office/drawing/2014/main" id="{4143FA8F-857D-4F7F-98BC-789B200BEA33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637820" y="3555000"/>
                    <a:ext cx="15588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708" name="Ink 707">
                    <a:extLst>
                      <a:ext uri="{FF2B5EF4-FFF2-40B4-BE49-F238E27FC236}">
                        <a16:creationId xmlns:a16="http://schemas.microsoft.com/office/drawing/2014/main" id="{9CBB08BC-4FE4-4721-858C-627FF595F8B2}"/>
                      </a:ext>
                    </a:extLst>
                  </p14:cNvPr>
                  <p14:cNvContentPartPr/>
                  <p14:nvPr/>
                </p14:nvContentPartPr>
                <p14:xfrm>
                  <a:off x="10872900" y="3453120"/>
                  <a:ext cx="42480" cy="235800"/>
                </p14:xfrm>
              </p:contentPart>
            </mc:Choice>
            <mc:Fallback xmlns="">
              <p:pic>
                <p:nvPicPr>
                  <p:cNvPr id="708" name="Ink 707">
                    <a:extLst>
                      <a:ext uri="{FF2B5EF4-FFF2-40B4-BE49-F238E27FC236}">
                        <a16:creationId xmlns:a16="http://schemas.microsoft.com/office/drawing/2014/main" id="{9CBB08BC-4FE4-4721-858C-627FF595F8B2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0863900" y="3444480"/>
                    <a:ext cx="6012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709" name="Ink 708">
                    <a:extLst>
                      <a:ext uri="{FF2B5EF4-FFF2-40B4-BE49-F238E27FC236}">
                        <a16:creationId xmlns:a16="http://schemas.microsoft.com/office/drawing/2014/main" id="{A49631AE-B5F7-453C-B9B4-B1C8B227B57E}"/>
                      </a:ext>
                    </a:extLst>
                  </p14:cNvPr>
                  <p14:cNvContentPartPr/>
                  <p14:nvPr/>
                </p14:nvContentPartPr>
                <p14:xfrm>
                  <a:off x="10985220" y="3562200"/>
                  <a:ext cx="257400" cy="10800"/>
                </p14:xfrm>
              </p:contentPart>
            </mc:Choice>
            <mc:Fallback xmlns="">
              <p:pic>
                <p:nvPicPr>
                  <p:cNvPr id="709" name="Ink 708">
                    <a:extLst>
                      <a:ext uri="{FF2B5EF4-FFF2-40B4-BE49-F238E27FC236}">
                        <a16:creationId xmlns:a16="http://schemas.microsoft.com/office/drawing/2014/main" id="{A49631AE-B5F7-453C-B9B4-B1C8B227B57E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0976580" y="3553560"/>
                    <a:ext cx="27504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710" name="Ink 709">
                    <a:extLst>
                      <a:ext uri="{FF2B5EF4-FFF2-40B4-BE49-F238E27FC236}">
                        <a16:creationId xmlns:a16="http://schemas.microsoft.com/office/drawing/2014/main" id="{F2C74430-B9DA-415E-8411-96B12F20D017}"/>
                      </a:ext>
                    </a:extLst>
                  </p14:cNvPr>
                  <p14:cNvContentPartPr/>
                  <p14:nvPr/>
                </p14:nvContentPartPr>
                <p14:xfrm>
                  <a:off x="11154420" y="3490200"/>
                  <a:ext cx="138960" cy="164880"/>
                </p14:xfrm>
              </p:contentPart>
            </mc:Choice>
            <mc:Fallback xmlns="">
              <p:pic>
                <p:nvPicPr>
                  <p:cNvPr id="710" name="Ink 709">
                    <a:extLst>
                      <a:ext uri="{FF2B5EF4-FFF2-40B4-BE49-F238E27FC236}">
                        <a16:creationId xmlns:a16="http://schemas.microsoft.com/office/drawing/2014/main" id="{F2C74430-B9DA-415E-8411-96B12F20D017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1145780" y="3481560"/>
                    <a:ext cx="15660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711" name="Ink 710">
                    <a:extLst>
                      <a:ext uri="{FF2B5EF4-FFF2-40B4-BE49-F238E27FC236}">
                        <a16:creationId xmlns:a16="http://schemas.microsoft.com/office/drawing/2014/main" id="{B301BDCF-D333-41DB-9C25-594EDF10ACA7}"/>
                      </a:ext>
                    </a:extLst>
                  </p14:cNvPr>
                  <p14:cNvContentPartPr/>
                  <p14:nvPr/>
                </p14:nvContentPartPr>
                <p14:xfrm>
                  <a:off x="11351700" y="3432600"/>
                  <a:ext cx="94320" cy="243000"/>
                </p14:xfrm>
              </p:contentPart>
            </mc:Choice>
            <mc:Fallback xmlns="">
              <p:pic>
                <p:nvPicPr>
                  <p:cNvPr id="711" name="Ink 710">
                    <a:extLst>
                      <a:ext uri="{FF2B5EF4-FFF2-40B4-BE49-F238E27FC236}">
                        <a16:creationId xmlns:a16="http://schemas.microsoft.com/office/drawing/2014/main" id="{B301BDCF-D333-41DB-9C25-594EDF10ACA7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1343060" y="3423600"/>
                    <a:ext cx="11196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712" name="Ink 711">
                    <a:extLst>
                      <a:ext uri="{FF2B5EF4-FFF2-40B4-BE49-F238E27FC236}">
                        <a16:creationId xmlns:a16="http://schemas.microsoft.com/office/drawing/2014/main" id="{5B1FB2F1-B492-4296-8928-E4DB4D50C0B3}"/>
                      </a:ext>
                    </a:extLst>
                  </p14:cNvPr>
                  <p14:cNvContentPartPr/>
                  <p14:nvPr/>
                </p14:nvContentPartPr>
                <p14:xfrm>
                  <a:off x="11473020" y="3507480"/>
                  <a:ext cx="271440" cy="122400"/>
                </p14:xfrm>
              </p:contentPart>
            </mc:Choice>
            <mc:Fallback xmlns="">
              <p:pic>
                <p:nvPicPr>
                  <p:cNvPr id="712" name="Ink 711">
                    <a:extLst>
                      <a:ext uri="{FF2B5EF4-FFF2-40B4-BE49-F238E27FC236}">
                        <a16:creationId xmlns:a16="http://schemas.microsoft.com/office/drawing/2014/main" id="{5B1FB2F1-B492-4296-8928-E4DB4D50C0B3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11464020" y="3498480"/>
                    <a:ext cx="2890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713" name="Ink 712">
                    <a:extLst>
                      <a:ext uri="{FF2B5EF4-FFF2-40B4-BE49-F238E27FC236}">
                        <a16:creationId xmlns:a16="http://schemas.microsoft.com/office/drawing/2014/main" id="{14717E1D-1CD9-47CA-AEBC-A1151A23623A}"/>
                      </a:ext>
                    </a:extLst>
                  </p14:cNvPr>
                  <p14:cNvContentPartPr/>
                  <p14:nvPr/>
                </p14:nvContentPartPr>
                <p14:xfrm>
                  <a:off x="11741220" y="3442680"/>
                  <a:ext cx="114120" cy="243720"/>
                </p14:xfrm>
              </p:contentPart>
            </mc:Choice>
            <mc:Fallback xmlns="">
              <p:pic>
                <p:nvPicPr>
                  <p:cNvPr id="713" name="Ink 712">
                    <a:extLst>
                      <a:ext uri="{FF2B5EF4-FFF2-40B4-BE49-F238E27FC236}">
                        <a16:creationId xmlns:a16="http://schemas.microsoft.com/office/drawing/2014/main" id="{14717E1D-1CD9-47CA-AEBC-A1151A23623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11732220" y="3434040"/>
                    <a:ext cx="131760" cy="261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97B3482E-0065-4C09-9FC9-CD131A639352}"/>
              </a:ext>
            </a:extLst>
          </p:cNvPr>
          <p:cNvGrpSpPr/>
          <p:nvPr/>
        </p:nvGrpSpPr>
        <p:grpSpPr>
          <a:xfrm>
            <a:off x="9836460" y="4318610"/>
            <a:ext cx="2003760" cy="318240"/>
            <a:chOff x="9836460" y="2959920"/>
            <a:chExt cx="20037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F616ABF6-89BB-4AF7-9142-1B32F5D44BDB}"/>
                    </a:ext>
                  </a:extLst>
                </p14:cNvPr>
                <p14:cNvContentPartPr/>
                <p14:nvPr/>
              </p14:nvContentPartPr>
              <p14:xfrm>
                <a:off x="9836460" y="3089160"/>
                <a:ext cx="83160" cy="17100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F616ABF6-89BB-4AF7-9142-1B32F5D44BD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827820" y="3080520"/>
                  <a:ext cx="100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3D052446-0EF1-4AC8-A334-FA7D0EFA336C}"/>
                    </a:ext>
                  </a:extLst>
                </p14:cNvPr>
                <p14:cNvContentPartPr/>
                <p14:nvPr/>
              </p14:nvContentPartPr>
              <p14:xfrm>
                <a:off x="9967500" y="3149640"/>
                <a:ext cx="155160" cy="8424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3D052446-0EF1-4AC8-A334-FA7D0EFA336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958500" y="3140640"/>
                  <a:ext cx="172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010C378B-90FB-440B-88A4-5A712B1E5ECF}"/>
                    </a:ext>
                  </a:extLst>
                </p14:cNvPr>
                <p14:cNvContentPartPr/>
                <p14:nvPr/>
              </p14:nvContentPartPr>
              <p14:xfrm>
                <a:off x="10180620" y="3106440"/>
                <a:ext cx="34200" cy="17172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010C378B-90FB-440B-88A4-5A712B1E5EC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171620" y="3097440"/>
                  <a:ext cx="51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07E9E7D6-FE87-4FED-8D9C-5C1468B9D209}"/>
                    </a:ext>
                  </a:extLst>
                </p14:cNvPr>
                <p14:cNvContentPartPr/>
                <p14:nvPr/>
              </p14:nvContentPartPr>
              <p14:xfrm>
                <a:off x="10319940" y="3164400"/>
                <a:ext cx="107280" cy="1908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07E9E7D6-FE87-4FED-8D9C-5C1468B9D20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311300" y="3155400"/>
                  <a:ext cx="124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4BE7B7E7-69BB-42F3-B241-D86FE8048BF0}"/>
                    </a:ext>
                  </a:extLst>
                </p14:cNvPr>
                <p14:cNvContentPartPr/>
                <p14:nvPr/>
              </p14:nvContentPartPr>
              <p14:xfrm>
                <a:off x="10355220" y="3172680"/>
                <a:ext cx="48960" cy="4500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4BE7B7E7-69BB-42F3-B241-D86FE8048BF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346580" y="3164040"/>
                  <a:ext cx="66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F47A6204-074A-4032-BFB9-7F12D83F4267}"/>
                    </a:ext>
                  </a:extLst>
                </p14:cNvPr>
                <p14:cNvContentPartPr/>
                <p14:nvPr/>
              </p14:nvContentPartPr>
              <p14:xfrm>
                <a:off x="10488060" y="3084480"/>
                <a:ext cx="54720" cy="1692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F47A6204-074A-4032-BFB9-7F12D83F426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479420" y="3075480"/>
                  <a:ext cx="72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1F2F1F3E-F904-4C2E-BCFF-F4F03F75F2D0}"/>
                    </a:ext>
                  </a:extLst>
                </p14:cNvPr>
                <p14:cNvContentPartPr/>
                <p14:nvPr/>
              </p14:nvContentPartPr>
              <p14:xfrm>
                <a:off x="10577340" y="3083760"/>
                <a:ext cx="286200" cy="1270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1F2F1F3E-F904-4C2E-BCFF-F4F03F75F2D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568700" y="3075120"/>
                  <a:ext cx="303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9E17F99E-785D-4BEC-A7CA-1B6354461553}"/>
                    </a:ext>
                  </a:extLst>
                </p14:cNvPr>
                <p14:cNvContentPartPr/>
                <p14:nvPr/>
              </p14:nvContentPartPr>
              <p14:xfrm>
                <a:off x="10872900" y="3036960"/>
                <a:ext cx="69480" cy="2185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9E17F99E-785D-4BEC-A7CA-1B635446155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863900" y="3027960"/>
                  <a:ext cx="87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D9EE1EB6-45C1-4136-8CDB-42A0CB58A632}"/>
                    </a:ext>
                  </a:extLst>
                </p14:cNvPr>
                <p14:cNvContentPartPr/>
                <p14:nvPr/>
              </p14:nvContentPartPr>
              <p14:xfrm>
                <a:off x="10983780" y="3119040"/>
                <a:ext cx="256320" cy="1836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D9EE1EB6-45C1-4136-8CDB-42A0CB58A63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975140" y="3110400"/>
                  <a:ext cx="273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07A70929-AC36-470E-AC30-BB2F2EF10F7E}"/>
                    </a:ext>
                  </a:extLst>
                </p14:cNvPr>
                <p14:cNvContentPartPr/>
                <p14:nvPr/>
              </p14:nvContentPartPr>
              <p14:xfrm>
                <a:off x="11143620" y="3078360"/>
                <a:ext cx="178200" cy="1321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07A70929-AC36-470E-AC30-BB2F2EF10F7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134980" y="3069360"/>
                  <a:ext cx="195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58850377-8EC7-4998-92CA-5F18F82F091E}"/>
                    </a:ext>
                  </a:extLst>
                </p14:cNvPr>
                <p14:cNvContentPartPr/>
                <p14:nvPr/>
              </p14:nvContentPartPr>
              <p14:xfrm>
                <a:off x="11401020" y="2959920"/>
                <a:ext cx="119520" cy="229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58850377-8EC7-4998-92CA-5F18F82F091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392380" y="2951280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21D3394-CC97-4105-AA90-4AAA5EF61D0C}"/>
                    </a:ext>
                  </a:extLst>
                </p14:cNvPr>
                <p14:cNvContentPartPr/>
                <p14:nvPr/>
              </p14:nvContentPartPr>
              <p14:xfrm>
                <a:off x="11551140" y="3061080"/>
                <a:ext cx="165960" cy="1083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21D3394-CC97-4105-AA90-4AAA5EF61D0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542500" y="3052080"/>
                  <a:ext cx="183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D359B74B-0985-475D-ADB1-70CA5E25A1F4}"/>
                    </a:ext>
                  </a:extLst>
                </p14:cNvPr>
                <p14:cNvContentPartPr/>
                <p14:nvPr/>
              </p14:nvContentPartPr>
              <p14:xfrm>
                <a:off x="11759940" y="2964960"/>
                <a:ext cx="80280" cy="2293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D359B74B-0985-475D-ADB1-70CA5E25A1F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751300" y="2955960"/>
                  <a:ext cx="979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F9521A5D-C458-428F-9C4B-D81550A81E4F}"/>
              </a:ext>
            </a:extLst>
          </p:cNvPr>
          <p:cNvGrpSpPr/>
          <p:nvPr/>
        </p:nvGrpSpPr>
        <p:grpSpPr>
          <a:xfrm>
            <a:off x="9868860" y="4000010"/>
            <a:ext cx="1364760" cy="299520"/>
            <a:chOff x="9868860" y="2641320"/>
            <a:chExt cx="136476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1C835D70-AA19-44BB-8CA8-2221A441D1D8}"/>
                    </a:ext>
                  </a:extLst>
                </p14:cNvPr>
                <p14:cNvContentPartPr/>
                <p14:nvPr/>
              </p14:nvContentPartPr>
              <p14:xfrm>
                <a:off x="9868860" y="2694960"/>
                <a:ext cx="151920" cy="24588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1C835D70-AA19-44BB-8CA8-2221A441D1D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860220" y="2685960"/>
                  <a:ext cx="169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582D13C0-ECD0-4DA9-9B7D-7BCED93A7442}"/>
                    </a:ext>
                  </a:extLst>
                </p14:cNvPr>
                <p14:cNvContentPartPr/>
                <p14:nvPr/>
              </p14:nvContentPartPr>
              <p14:xfrm>
                <a:off x="10084140" y="2750400"/>
                <a:ext cx="230760" cy="1335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582D13C0-ECD0-4DA9-9B7D-7BCED93A744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075500" y="2741400"/>
                  <a:ext cx="248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AE3017CA-F893-4CF3-BE0E-860368907176}"/>
                    </a:ext>
                  </a:extLst>
                </p14:cNvPr>
                <p14:cNvContentPartPr/>
                <p14:nvPr/>
              </p14:nvContentPartPr>
              <p14:xfrm>
                <a:off x="10383660" y="2837520"/>
                <a:ext cx="8640" cy="9072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AE3017CA-F893-4CF3-BE0E-86036890717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375020" y="2828880"/>
                  <a:ext cx="26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A3E3CE25-BC6A-4403-A2A7-CC691C670279}"/>
                    </a:ext>
                  </a:extLst>
                </p14:cNvPr>
                <p14:cNvContentPartPr/>
                <p14:nvPr/>
              </p14:nvContentPartPr>
              <p14:xfrm>
                <a:off x="10452780" y="2734560"/>
                <a:ext cx="294480" cy="11052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A3E3CE25-BC6A-4403-A2A7-CC691C67027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444140" y="2725560"/>
                  <a:ext cx="312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9440AEE3-B651-457A-92E7-E09A1FDD082D}"/>
                    </a:ext>
                  </a:extLst>
                </p14:cNvPr>
                <p14:cNvContentPartPr/>
                <p14:nvPr/>
              </p14:nvContentPartPr>
              <p14:xfrm>
                <a:off x="10787580" y="2837520"/>
                <a:ext cx="9720" cy="619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9440AEE3-B651-457A-92E7-E09A1FDD082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778580" y="2828880"/>
                  <a:ext cx="27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3267DF62-80F8-4C17-81D4-CC7B6F73AA2C}"/>
                    </a:ext>
                  </a:extLst>
                </p14:cNvPr>
                <p14:cNvContentPartPr/>
                <p14:nvPr/>
              </p14:nvContentPartPr>
              <p14:xfrm>
                <a:off x="10897020" y="2704680"/>
                <a:ext cx="146520" cy="12348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3267DF62-80F8-4C17-81D4-CC7B6F73AA2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888380" y="2695680"/>
                  <a:ext cx="164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DEC87F8C-24FB-4FCE-B48D-12FBFBD1E401}"/>
                    </a:ext>
                  </a:extLst>
                </p14:cNvPr>
                <p14:cNvContentPartPr/>
                <p14:nvPr/>
              </p14:nvContentPartPr>
              <p14:xfrm>
                <a:off x="11185740" y="2641320"/>
                <a:ext cx="47880" cy="25992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DEC87F8C-24FB-4FCE-B48D-12FBFBD1E40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176740" y="2632320"/>
                  <a:ext cx="6552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FF0EE1CA-D529-4D56-BB20-05CE442A32D9}"/>
              </a:ext>
            </a:extLst>
          </p:cNvPr>
          <p:cNvGrpSpPr/>
          <p:nvPr/>
        </p:nvGrpSpPr>
        <p:grpSpPr>
          <a:xfrm>
            <a:off x="2427660" y="3696110"/>
            <a:ext cx="3366720" cy="211680"/>
            <a:chOff x="2427660" y="2337420"/>
            <a:chExt cx="3366720" cy="211680"/>
          </a:xfrm>
        </p:grpSpPr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02B1A9D8-661E-4524-AD31-2A41C5D7CE62}"/>
                </a:ext>
              </a:extLst>
            </p:cNvPr>
            <p:cNvGrpSpPr/>
            <p:nvPr/>
          </p:nvGrpSpPr>
          <p:grpSpPr>
            <a:xfrm>
              <a:off x="2427660" y="2392140"/>
              <a:ext cx="883800" cy="156960"/>
              <a:chOff x="2427660" y="2392140"/>
              <a:chExt cx="883800" cy="15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751" name="Ink 750">
                    <a:extLst>
                      <a:ext uri="{FF2B5EF4-FFF2-40B4-BE49-F238E27FC236}">
                        <a16:creationId xmlns:a16="http://schemas.microsoft.com/office/drawing/2014/main" id="{35D30867-CF54-49B2-9715-29DC1655B7A3}"/>
                      </a:ext>
                    </a:extLst>
                  </p14:cNvPr>
                  <p14:cNvContentPartPr/>
                  <p14:nvPr/>
                </p14:nvContentPartPr>
                <p14:xfrm>
                  <a:off x="2427660" y="2392140"/>
                  <a:ext cx="149400" cy="156960"/>
                </p14:xfrm>
              </p:contentPart>
            </mc:Choice>
            <mc:Fallback xmlns="">
              <p:pic>
                <p:nvPicPr>
                  <p:cNvPr id="751" name="Ink 750">
                    <a:extLst>
                      <a:ext uri="{FF2B5EF4-FFF2-40B4-BE49-F238E27FC236}">
                        <a16:creationId xmlns:a16="http://schemas.microsoft.com/office/drawing/2014/main" id="{35D30867-CF54-49B2-9715-29DC1655B7A3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2410020" y="2374140"/>
                    <a:ext cx="18504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752" name="Ink 751">
                    <a:extLst>
                      <a:ext uri="{FF2B5EF4-FFF2-40B4-BE49-F238E27FC236}">
                        <a16:creationId xmlns:a16="http://schemas.microsoft.com/office/drawing/2014/main" id="{BF3B5D9F-B149-4B88-AB88-04C106D16843}"/>
                      </a:ext>
                    </a:extLst>
                  </p14:cNvPr>
                  <p14:cNvContentPartPr/>
                  <p14:nvPr/>
                </p14:nvContentPartPr>
                <p14:xfrm>
                  <a:off x="2624220" y="2442900"/>
                  <a:ext cx="153360" cy="85680"/>
                </p14:xfrm>
              </p:contentPart>
            </mc:Choice>
            <mc:Fallback xmlns="">
              <p:pic>
                <p:nvPicPr>
                  <p:cNvPr id="752" name="Ink 751">
                    <a:extLst>
                      <a:ext uri="{FF2B5EF4-FFF2-40B4-BE49-F238E27FC236}">
                        <a16:creationId xmlns:a16="http://schemas.microsoft.com/office/drawing/2014/main" id="{BF3B5D9F-B149-4B88-AB88-04C106D16843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2606220" y="2424900"/>
                    <a:ext cx="18900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753" name="Ink 752">
                    <a:extLst>
                      <a:ext uri="{FF2B5EF4-FFF2-40B4-BE49-F238E27FC236}">
                        <a16:creationId xmlns:a16="http://schemas.microsoft.com/office/drawing/2014/main" id="{099569CE-83C7-4004-942E-71F2037CE6A9}"/>
                      </a:ext>
                    </a:extLst>
                  </p14:cNvPr>
                  <p14:cNvContentPartPr/>
                  <p14:nvPr/>
                </p14:nvContentPartPr>
                <p14:xfrm>
                  <a:off x="2801700" y="2425620"/>
                  <a:ext cx="151920" cy="97200"/>
                </p14:xfrm>
              </p:contentPart>
            </mc:Choice>
            <mc:Fallback xmlns="">
              <p:pic>
                <p:nvPicPr>
                  <p:cNvPr id="753" name="Ink 752">
                    <a:extLst>
                      <a:ext uri="{FF2B5EF4-FFF2-40B4-BE49-F238E27FC236}">
                        <a16:creationId xmlns:a16="http://schemas.microsoft.com/office/drawing/2014/main" id="{099569CE-83C7-4004-942E-71F2037CE6A9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2783700" y="2407620"/>
                    <a:ext cx="18756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754" name="Ink 753">
                    <a:extLst>
                      <a:ext uri="{FF2B5EF4-FFF2-40B4-BE49-F238E27FC236}">
                        <a16:creationId xmlns:a16="http://schemas.microsoft.com/office/drawing/2014/main" id="{F2869383-4988-4D61-B836-8FE22AA452A2}"/>
                      </a:ext>
                    </a:extLst>
                  </p14:cNvPr>
                  <p14:cNvContentPartPr/>
                  <p14:nvPr/>
                </p14:nvContentPartPr>
                <p14:xfrm>
                  <a:off x="2983140" y="2402580"/>
                  <a:ext cx="139680" cy="128520"/>
                </p14:xfrm>
              </p:contentPart>
            </mc:Choice>
            <mc:Fallback xmlns="">
              <p:pic>
                <p:nvPicPr>
                  <p:cNvPr id="754" name="Ink 753">
                    <a:extLst>
                      <a:ext uri="{FF2B5EF4-FFF2-40B4-BE49-F238E27FC236}">
                        <a16:creationId xmlns:a16="http://schemas.microsoft.com/office/drawing/2014/main" id="{F2869383-4988-4D61-B836-8FE22AA452A2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2965500" y="2384940"/>
                    <a:ext cx="17532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755" name="Ink 754">
                    <a:extLst>
                      <a:ext uri="{FF2B5EF4-FFF2-40B4-BE49-F238E27FC236}">
                        <a16:creationId xmlns:a16="http://schemas.microsoft.com/office/drawing/2014/main" id="{A118A02F-00E5-42B7-9AFC-0E17F7C5FBCD}"/>
                      </a:ext>
                    </a:extLst>
                  </p14:cNvPr>
                  <p14:cNvContentPartPr/>
                  <p14:nvPr/>
                </p14:nvContentPartPr>
                <p14:xfrm>
                  <a:off x="3195540" y="2399700"/>
                  <a:ext cx="115920" cy="119880"/>
                </p14:xfrm>
              </p:contentPart>
            </mc:Choice>
            <mc:Fallback xmlns="">
              <p:pic>
                <p:nvPicPr>
                  <p:cNvPr id="755" name="Ink 754">
                    <a:extLst>
                      <a:ext uri="{FF2B5EF4-FFF2-40B4-BE49-F238E27FC236}">
                        <a16:creationId xmlns:a16="http://schemas.microsoft.com/office/drawing/2014/main" id="{A118A02F-00E5-42B7-9AFC-0E17F7C5FBCD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3177900" y="2381700"/>
                    <a:ext cx="15156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756" name="Ink 755">
                    <a:extLst>
                      <a:ext uri="{FF2B5EF4-FFF2-40B4-BE49-F238E27FC236}">
                        <a16:creationId xmlns:a16="http://schemas.microsoft.com/office/drawing/2014/main" id="{410EA2D6-54FE-4B05-8BF2-A740E876B8B1}"/>
                      </a:ext>
                    </a:extLst>
                  </p14:cNvPr>
                  <p14:cNvContentPartPr/>
                  <p14:nvPr/>
                </p14:nvContentPartPr>
                <p14:xfrm>
                  <a:off x="3172860" y="2464860"/>
                  <a:ext cx="130320" cy="9000"/>
                </p14:xfrm>
              </p:contentPart>
            </mc:Choice>
            <mc:Fallback xmlns="">
              <p:pic>
                <p:nvPicPr>
                  <p:cNvPr id="756" name="Ink 755">
                    <a:extLst>
                      <a:ext uri="{FF2B5EF4-FFF2-40B4-BE49-F238E27FC236}">
                        <a16:creationId xmlns:a16="http://schemas.microsoft.com/office/drawing/2014/main" id="{410EA2D6-54FE-4B05-8BF2-A740E876B8B1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3155220" y="2446860"/>
                    <a:ext cx="165960" cy="44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DBB12B19-A6A1-4ED4-9125-9B4EFC90003B}"/>
                </a:ext>
              </a:extLst>
            </p:cNvPr>
            <p:cNvGrpSpPr/>
            <p:nvPr/>
          </p:nvGrpSpPr>
          <p:grpSpPr>
            <a:xfrm>
              <a:off x="3852900" y="2367300"/>
              <a:ext cx="676440" cy="131040"/>
              <a:chOff x="3852900" y="2367300"/>
              <a:chExt cx="676440" cy="13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758" name="Ink 757">
                    <a:extLst>
                      <a:ext uri="{FF2B5EF4-FFF2-40B4-BE49-F238E27FC236}">
                        <a16:creationId xmlns:a16="http://schemas.microsoft.com/office/drawing/2014/main" id="{ED9CF18A-679C-4406-8702-9FAEAC254D02}"/>
                      </a:ext>
                    </a:extLst>
                  </p14:cNvPr>
                  <p14:cNvContentPartPr/>
                  <p14:nvPr/>
                </p14:nvContentPartPr>
                <p14:xfrm>
                  <a:off x="3855780" y="2399700"/>
                  <a:ext cx="35640" cy="98640"/>
                </p14:xfrm>
              </p:contentPart>
            </mc:Choice>
            <mc:Fallback xmlns="">
              <p:pic>
                <p:nvPicPr>
                  <p:cNvPr id="758" name="Ink 757">
                    <a:extLst>
                      <a:ext uri="{FF2B5EF4-FFF2-40B4-BE49-F238E27FC236}">
                        <a16:creationId xmlns:a16="http://schemas.microsoft.com/office/drawing/2014/main" id="{ED9CF18A-679C-4406-8702-9FAEAC254D02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3837780" y="2381700"/>
                    <a:ext cx="7128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759" name="Ink 758">
                    <a:extLst>
                      <a:ext uri="{FF2B5EF4-FFF2-40B4-BE49-F238E27FC236}">
                        <a16:creationId xmlns:a16="http://schemas.microsoft.com/office/drawing/2014/main" id="{DF1B3B3A-5764-4905-998C-1ABEE653D9B6}"/>
                      </a:ext>
                    </a:extLst>
                  </p14:cNvPr>
                  <p14:cNvContentPartPr/>
                  <p14:nvPr/>
                </p14:nvContentPartPr>
                <p14:xfrm>
                  <a:off x="3852900" y="2367300"/>
                  <a:ext cx="84240" cy="19800"/>
                </p14:xfrm>
              </p:contentPart>
            </mc:Choice>
            <mc:Fallback xmlns="">
              <p:pic>
                <p:nvPicPr>
                  <p:cNvPr id="759" name="Ink 758">
                    <a:extLst>
                      <a:ext uri="{FF2B5EF4-FFF2-40B4-BE49-F238E27FC236}">
                        <a16:creationId xmlns:a16="http://schemas.microsoft.com/office/drawing/2014/main" id="{DF1B3B3A-5764-4905-998C-1ABEE653D9B6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3835260" y="2349300"/>
                    <a:ext cx="11988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760" name="Ink 759">
                    <a:extLst>
                      <a:ext uri="{FF2B5EF4-FFF2-40B4-BE49-F238E27FC236}">
                        <a16:creationId xmlns:a16="http://schemas.microsoft.com/office/drawing/2014/main" id="{98739B16-E75C-4956-BEAA-5D7C4DF6BD01}"/>
                      </a:ext>
                    </a:extLst>
                  </p14:cNvPr>
                  <p14:cNvContentPartPr/>
                  <p14:nvPr/>
                </p14:nvContentPartPr>
                <p14:xfrm>
                  <a:off x="3892140" y="2443980"/>
                  <a:ext cx="61200" cy="1080"/>
                </p14:xfrm>
              </p:contentPart>
            </mc:Choice>
            <mc:Fallback xmlns="">
              <p:pic>
                <p:nvPicPr>
                  <p:cNvPr id="760" name="Ink 759">
                    <a:extLst>
                      <a:ext uri="{FF2B5EF4-FFF2-40B4-BE49-F238E27FC236}">
                        <a16:creationId xmlns:a16="http://schemas.microsoft.com/office/drawing/2014/main" id="{98739B16-E75C-4956-BEAA-5D7C4DF6BD01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3874500" y="2426340"/>
                    <a:ext cx="9684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761" name="Ink 760">
                    <a:extLst>
                      <a:ext uri="{FF2B5EF4-FFF2-40B4-BE49-F238E27FC236}">
                        <a16:creationId xmlns:a16="http://schemas.microsoft.com/office/drawing/2014/main" id="{910EBEAE-2A99-4827-9AE7-54A576FF89C6}"/>
                      </a:ext>
                    </a:extLst>
                  </p14:cNvPr>
                  <p14:cNvContentPartPr/>
                  <p14:nvPr/>
                </p14:nvContentPartPr>
                <p14:xfrm>
                  <a:off x="4015980" y="2409780"/>
                  <a:ext cx="158400" cy="77400"/>
                </p14:xfrm>
              </p:contentPart>
            </mc:Choice>
            <mc:Fallback xmlns="">
              <p:pic>
                <p:nvPicPr>
                  <p:cNvPr id="761" name="Ink 760">
                    <a:extLst>
                      <a:ext uri="{FF2B5EF4-FFF2-40B4-BE49-F238E27FC236}">
                        <a16:creationId xmlns:a16="http://schemas.microsoft.com/office/drawing/2014/main" id="{910EBEAE-2A99-4827-9AE7-54A576FF89C6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3997980" y="2391780"/>
                    <a:ext cx="19404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762" name="Ink 761">
                    <a:extLst>
                      <a:ext uri="{FF2B5EF4-FFF2-40B4-BE49-F238E27FC236}">
                        <a16:creationId xmlns:a16="http://schemas.microsoft.com/office/drawing/2014/main" id="{68C4FAC2-FF16-4FB5-9B13-B0E328D66303}"/>
                      </a:ext>
                    </a:extLst>
                  </p14:cNvPr>
                  <p14:cNvContentPartPr/>
                  <p14:nvPr/>
                </p14:nvContentPartPr>
                <p14:xfrm>
                  <a:off x="4192380" y="2395020"/>
                  <a:ext cx="163440" cy="82440"/>
                </p14:xfrm>
              </p:contentPart>
            </mc:Choice>
            <mc:Fallback xmlns="">
              <p:pic>
                <p:nvPicPr>
                  <p:cNvPr id="762" name="Ink 761">
                    <a:extLst>
                      <a:ext uri="{FF2B5EF4-FFF2-40B4-BE49-F238E27FC236}">
                        <a16:creationId xmlns:a16="http://schemas.microsoft.com/office/drawing/2014/main" id="{68C4FAC2-FF16-4FB5-9B13-B0E328D66303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4174740" y="2377380"/>
                    <a:ext cx="19908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763" name="Ink 762">
                    <a:extLst>
                      <a:ext uri="{FF2B5EF4-FFF2-40B4-BE49-F238E27FC236}">
                        <a16:creationId xmlns:a16="http://schemas.microsoft.com/office/drawing/2014/main" id="{AC4B6C25-0C24-4144-BC46-0B2D561F680F}"/>
                      </a:ext>
                    </a:extLst>
                  </p14:cNvPr>
                  <p14:cNvContentPartPr/>
                  <p14:nvPr/>
                </p14:nvContentPartPr>
                <p14:xfrm>
                  <a:off x="4450140" y="2395740"/>
                  <a:ext cx="54720" cy="78480"/>
                </p14:xfrm>
              </p:contentPart>
            </mc:Choice>
            <mc:Fallback xmlns="">
              <p:pic>
                <p:nvPicPr>
                  <p:cNvPr id="763" name="Ink 762">
                    <a:extLst>
                      <a:ext uri="{FF2B5EF4-FFF2-40B4-BE49-F238E27FC236}">
                        <a16:creationId xmlns:a16="http://schemas.microsoft.com/office/drawing/2014/main" id="{AC4B6C25-0C24-4144-BC46-0B2D561F680F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4432500" y="2378100"/>
                    <a:ext cx="903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764" name="Ink 763">
                    <a:extLst>
                      <a:ext uri="{FF2B5EF4-FFF2-40B4-BE49-F238E27FC236}">
                        <a16:creationId xmlns:a16="http://schemas.microsoft.com/office/drawing/2014/main" id="{CD6822F7-F9E5-4BEF-AEC7-AF943D248AAE}"/>
                      </a:ext>
                    </a:extLst>
                  </p14:cNvPr>
                  <p14:cNvContentPartPr/>
                  <p14:nvPr/>
                </p14:nvContentPartPr>
                <p14:xfrm>
                  <a:off x="4379940" y="2370180"/>
                  <a:ext cx="149400" cy="9000"/>
                </p14:xfrm>
              </p:contentPart>
            </mc:Choice>
            <mc:Fallback xmlns="">
              <p:pic>
                <p:nvPicPr>
                  <p:cNvPr id="764" name="Ink 763">
                    <a:extLst>
                      <a:ext uri="{FF2B5EF4-FFF2-40B4-BE49-F238E27FC236}">
                        <a16:creationId xmlns:a16="http://schemas.microsoft.com/office/drawing/2014/main" id="{CD6822F7-F9E5-4BEF-AEC7-AF943D248AAE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4361940" y="2352540"/>
                    <a:ext cx="185040" cy="44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E56DCFC4-61EF-416E-8902-5763F08B6EF3}"/>
                </a:ext>
              </a:extLst>
            </p:cNvPr>
            <p:cNvGrpSpPr/>
            <p:nvPr/>
          </p:nvGrpSpPr>
          <p:grpSpPr>
            <a:xfrm>
              <a:off x="4969260" y="2337420"/>
              <a:ext cx="825120" cy="145440"/>
              <a:chOff x="4969260" y="2337420"/>
              <a:chExt cx="825120" cy="14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766" name="Ink 765">
                    <a:extLst>
                      <a:ext uri="{FF2B5EF4-FFF2-40B4-BE49-F238E27FC236}">
                        <a16:creationId xmlns:a16="http://schemas.microsoft.com/office/drawing/2014/main" id="{BE3D1F37-33A4-4CAA-AF47-030142A74665}"/>
                      </a:ext>
                    </a:extLst>
                  </p14:cNvPr>
                  <p14:cNvContentPartPr/>
                  <p14:nvPr/>
                </p14:nvContentPartPr>
                <p14:xfrm>
                  <a:off x="4969260" y="2362260"/>
                  <a:ext cx="108720" cy="108000"/>
                </p14:xfrm>
              </p:contentPart>
            </mc:Choice>
            <mc:Fallback xmlns="">
              <p:pic>
                <p:nvPicPr>
                  <p:cNvPr id="766" name="Ink 765">
                    <a:extLst>
                      <a:ext uri="{FF2B5EF4-FFF2-40B4-BE49-F238E27FC236}">
                        <a16:creationId xmlns:a16="http://schemas.microsoft.com/office/drawing/2014/main" id="{BE3D1F37-33A4-4CAA-AF47-030142A74665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4951260" y="2344620"/>
                    <a:ext cx="14436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767" name="Ink 766">
                    <a:extLst>
                      <a:ext uri="{FF2B5EF4-FFF2-40B4-BE49-F238E27FC236}">
                        <a16:creationId xmlns:a16="http://schemas.microsoft.com/office/drawing/2014/main" id="{F6087188-CF71-42FD-B913-5743047FCFFC}"/>
                      </a:ext>
                    </a:extLst>
                  </p14:cNvPr>
                  <p14:cNvContentPartPr/>
                  <p14:nvPr/>
                </p14:nvContentPartPr>
                <p14:xfrm>
                  <a:off x="5193900" y="2418420"/>
                  <a:ext cx="39600" cy="64440"/>
                </p14:xfrm>
              </p:contentPart>
            </mc:Choice>
            <mc:Fallback xmlns="">
              <p:pic>
                <p:nvPicPr>
                  <p:cNvPr id="767" name="Ink 766">
                    <a:extLst>
                      <a:ext uri="{FF2B5EF4-FFF2-40B4-BE49-F238E27FC236}">
                        <a16:creationId xmlns:a16="http://schemas.microsoft.com/office/drawing/2014/main" id="{F6087188-CF71-42FD-B913-5743047FCFFC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5176260" y="2400780"/>
                    <a:ext cx="7524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768" name="Ink 767">
                    <a:extLst>
                      <a:ext uri="{FF2B5EF4-FFF2-40B4-BE49-F238E27FC236}">
                        <a16:creationId xmlns:a16="http://schemas.microsoft.com/office/drawing/2014/main" id="{E384686C-3526-4BE3-9FE3-6BC032D5CB1D}"/>
                      </a:ext>
                    </a:extLst>
                  </p14:cNvPr>
                  <p14:cNvContentPartPr/>
                  <p14:nvPr/>
                </p14:nvContentPartPr>
                <p14:xfrm>
                  <a:off x="5140980" y="2361900"/>
                  <a:ext cx="85680" cy="11880"/>
                </p14:xfrm>
              </p:contentPart>
            </mc:Choice>
            <mc:Fallback xmlns="">
              <p:pic>
                <p:nvPicPr>
                  <p:cNvPr id="768" name="Ink 767">
                    <a:extLst>
                      <a:ext uri="{FF2B5EF4-FFF2-40B4-BE49-F238E27FC236}">
                        <a16:creationId xmlns:a16="http://schemas.microsoft.com/office/drawing/2014/main" id="{E384686C-3526-4BE3-9FE3-6BC032D5CB1D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5123340" y="2343900"/>
                    <a:ext cx="1213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769" name="Ink 768">
                    <a:extLst>
                      <a:ext uri="{FF2B5EF4-FFF2-40B4-BE49-F238E27FC236}">
                        <a16:creationId xmlns:a16="http://schemas.microsoft.com/office/drawing/2014/main" id="{0DFA8841-8A85-4DB2-962A-B7E9F618FCE4}"/>
                      </a:ext>
                    </a:extLst>
                  </p14:cNvPr>
                  <p14:cNvContentPartPr/>
                  <p14:nvPr/>
                </p14:nvContentPartPr>
                <p14:xfrm>
                  <a:off x="5291460" y="2337420"/>
                  <a:ext cx="165600" cy="128520"/>
                </p14:xfrm>
              </p:contentPart>
            </mc:Choice>
            <mc:Fallback xmlns="">
              <p:pic>
                <p:nvPicPr>
                  <p:cNvPr id="769" name="Ink 768">
                    <a:extLst>
                      <a:ext uri="{FF2B5EF4-FFF2-40B4-BE49-F238E27FC236}">
                        <a16:creationId xmlns:a16="http://schemas.microsoft.com/office/drawing/2014/main" id="{0DFA8841-8A85-4DB2-962A-B7E9F618FCE4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5273820" y="2319420"/>
                    <a:ext cx="2012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770" name="Ink 769">
                    <a:extLst>
                      <a:ext uri="{FF2B5EF4-FFF2-40B4-BE49-F238E27FC236}">
                        <a16:creationId xmlns:a16="http://schemas.microsoft.com/office/drawing/2014/main" id="{5F41292C-F426-424F-BD29-9FEE457835EC}"/>
                      </a:ext>
                    </a:extLst>
                  </p14:cNvPr>
                  <p14:cNvContentPartPr/>
                  <p14:nvPr/>
                </p14:nvContentPartPr>
                <p14:xfrm>
                  <a:off x="5489820" y="2389260"/>
                  <a:ext cx="135360" cy="79560"/>
                </p14:xfrm>
              </p:contentPart>
            </mc:Choice>
            <mc:Fallback xmlns="">
              <p:pic>
                <p:nvPicPr>
                  <p:cNvPr id="770" name="Ink 769">
                    <a:extLst>
                      <a:ext uri="{FF2B5EF4-FFF2-40B4-BE49-F238E27FC236}">
                        <a16:creationId xmlns:a16="http://schemas.microsoft.com/office/drawing/2014/main" id="{5F41292C-F426-424F-BD29-9FEE457835EC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5472180" y="2371260"/>
                    <a:ext cx="17100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771" name="Ink 770">
                    <a:extLst>
                      <a:ext uri="{FF2B5EF4-FFF2-40B4-BE49-F238E27FC236}">
                        <a16:creationId xmlns:a16="http://schemas.microsoft.com/office/drawing/2014/main" id="{D7F20884-FF19-4136-9DE8-7B84521DAA68}"/>
                      </a:ext>
                    </a:extLst>
                  </p14:cNvPr>
                  <p14:cNvContentPartPr/>
                  <p14:nvPr/>
                </p14:nvContentPartPr>
                <p14:xfrm>
                  <a:off x="5710140" y="2387820"/>
                  <a:ext cx="47880" cy="93600"/>
                </p14:xfrm>
              </p:contentPart>
            </mc:Choice>
            <mc:Fallback xmlns="">
              <p:pic>
                <p:nvPicPr>
                  <p:cNvPr id="771" name="Ink 770">
                    <a:extLst>
                      <a:ext uri="{FF2B5EF4-FFF2-40B4-BE49-F238E27FC236}">
                        <a16:creationId xmlns:a16="http://schemas.microsoft.com/office/drawing/2014/main" id="{D7F20884-FF19-4136-9DE8-7B84521DAA68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5692140" y="2370180"/>
                    <a:ext cx="8352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774" name="Ink 773">
                    <a:extLst>
                      <a:ext uri="{FF2B5EF4-FFF2-40B4-BE49-F238E27FC236}">
                        <a16:creationId xmlns:a16="http://schemas.microsoft.com/office/drawing/2014/main" id="{F43FD76D-9A55-47A9-9DB8-254548B18D29}"/>
                      </a:ext>
                    </a:extLst>
                  </p14:cNvPr>
                  <p14:cNvContentPartPr/>
                  <p14:nvPr/>
                </p14:nvContentPartPr>
                <p14:xfrm>
                  <a:off x="5641020" y="2357580"/>
                  <a:ext cx="153360" cy="10800"/>
                </p14:xfrm>
              </p:contentPart>
            </mc:Choice>
            <mc:Fallback xmlns="">
              <p:pic>
                <p:nvPicPr>
                  <p:cNvPr id="774" name="Ink 773">
                    <a:extLst>
                      <a:ext uri="{FF2B5EF4-FFF2-40B4-BE49-F238E27FC236}">
                        <a16:creationId xmlns:a16="http://schemas.microsoft.com/office/drawing/2014/main" id="{F43FD76D-9A55-47A9-9DB8-254548B18D29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5623020" y="2339580"/>
                    <a:ext cx="18900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80AEB69D-701D-494E-B9D5-F2636BF7D632}"/>
              </a:ext>
            </a:extLst>
          </p:cNvPr>
          <p:cNvSpPr txBox="1"/>
          <p:nvPr/>
        </p:nvSpPr>
        <p:spPr>
          <a:xfrm>
            <a:off x="694480" y="5621537"/>
            <a:ext cx="736987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IE" sz="2400" dirty="0">
                <a:solidFill>
                  <a:srgbClr val="002060"/>
                </a:solidFill>
              </a:rPr>
              <a:t>What about the rhymes in &lt;war&gt;, &lt;door&gt;, and &lt;saw&gt;?</a:t>
            </a:r>
          </a:p>
          <a:p>
            <a:r>
              <a:rPr lang="en-IE" sz="2400" dirty="0">
                <a:solidFill>
                  <a:srgbClr val="002060"/>
                </a:solidFill>
              </a:rPr>
              <a:t>How  many of them 'rhyme' for you?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FF5E05-54AC-CDFD-7C9B-8B51C3A2572F}"/>
              </a:ext>
            </a:extLst>
          </p:cNvPr>
          <p:cNvSpPr txBox="1">
            <a:spLocks/>
          </p:cNvSpPr>
          <p:nvPr/>
        </p:nvSpPr>
        <p:spPr>
          <a:xfrm>
            <a:off x="466687" y="6495985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5" name="Picture 4">
            <a:hlinkClick r:id="rId473"/>
            <a:extLst>
              <a:ext uri="{FF2B5EF4-FFF2-40B4-BE49-F238E27FC236}">
                <a16:creationId xmlns:a16="http://schemas.microsoft.com/office/drawing/2014/main" id="{4E95C96B-F1C3-076B-451E-5F4D762DA0D0}"/>
              </a:ext>
            </a:extLst>
          </p:cNvPr>
          <p:cNvPicPr>
            <a:picLocks noChangeAspect="1"/>
          </p:cNvPicPr>
          <p:nvPr/>
        </p:nvPicPr>
        <p:blipFill>
          <a:blip r:embed="rId4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356" y="648176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Vowel Phonemes: Group activity</a:t>
            </a:r>
            <a:endParaRPr lang="en-IE" sz="3800" b="1" dirty="0">
              <a:solidFill>
                <a:srgbClr val="C00000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81B4D6-A711-46C9-8A1F-2418A6AEB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45864"/>
              </p:ext>
            </p:extLst>
          </p:nvPr>
        </p:nvGraphicFramePr>
        <p:xfrm>
          <a:off x="6428772" y="1392741"/>
          <a:ext cx="5029200" cy="43714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34508604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68657414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3349829215"/>
                    </a:ext>
                  </a:extLst>
                </a:gridCol>
              </a:tblGrid>
              <a:tr h="42563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1" u="none" strike="noStrike" dirty="0">
                          <a:effectLst/>
                        </a:rPr>
                        <a:t>TARGET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1" u="none" strike="noStrike" dirty="0">
                          <a:effectLst/>
                        </a:rPr>
                        <a:t>COMMENT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1152597858"/>
                  </a:ext>
                </a:extLst>
              </a:tr>
              <a:tr h="42563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heed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3623616712"/>
                  </a:ext>
                </a:extLst>
              </a:tr>
              <a:tr h="42563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hid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473136488"/>
                  </a:ext>
                </a:extLst>
              </a:tr>
              <a:tr h="42563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head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3266302419"/>
                  </a:ext>
                </a:extLst>
              </a:tr>
              <a:tr h="42563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had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4013571791"/>
                  </a:ext>
                </a:extLst>
              </a:tr>
              <a:tr h="464014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 err="1">
                          <a:effectLst/>
                        </a:rPr>
                        <a:t>hod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u="none" strike="noStrike">
                          <a:effectLst/>
                        </a:rPr>
                        <a:t>(as in a hod of bricks)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736662183"/>
                  </a:ext>
                </a:extLst>
              </a:tr>
              <a:tr h="42563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lager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(vowel in first syllable)</a:t>
                      </a: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1227640449"/>
                  </a:ext>
                </a:extLst>
              </a:tr>
              <a:tr h="464014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Hudd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(rhymes with mud)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2811925388"/>
                  </a:ext>
                </a:extLst>
              </a:tr>
              <a:tr h="464014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Hawed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(hummed and hawed)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3405548046"/>
                  </a:ext>
                </a:extLst>
              </a:tr>
              <a:tr h="42563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hoed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u="none" strike="noStrike" dirty="0">
                          <a:effectLst/>
                        </a:rPr>
                        <a:t>(dug with a hoe)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ctr"/>
                </a:tc>
                <a:extLst>
                  <a:ext uri="{0D108BD9-81ED-4DB2-BD59-A6C34878D82A}">
                    <a16:rowId xmlns:a16="http://schemas.microsoft.com/office/drawing/2014/main" val="3203219473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C973D3-228C-4160-B380-07DC5E18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49" y="848731"/>
            <a:ext cx="7593928" cy="58414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1" u="sng" dirty="0"/>
              <a:t>Deciding the transcriptions of vowel phonemes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en-IE" dirty="0"/>
              <a:t>Working in groups, decided if there</a:t>
            </a:r>
            <a:br>
              <a:rPr lang="en-IE" dirty="0"/>
            </a:br>
            <a:r>
              <a:rPr lang="en-IE" dirty="0"/>
              <a:t>are any distinctly difference accents</a:t>
            </a:r>
            <a:br>
              <a:rPr lang="en-IE" dirty="0"/>
            </a:br>
            <a:r>
              <a:rPr lang="en-IE" dirty="0"/>
              <a:t>in your group.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en-IE" dirty="0"/>
              <a:t>Decide which vowel symbol from the</a:t>
            </a:r>
            <a:br>
              <a:rPr lang="en-IE" dirty="0"/>
            </a:br>
            <a:r>
              <a:rPr lang="en-IE" dirty="0"/>
              <a:t>IPA most closely represents each</a:t>
            </a:r>
            <a:br>
              <a:rPr lang="en-IE" dirty="0"/>
            </a:br>
            <a:r>
              <a:rPr lang="en-IE" dirty="0"/>
              <a:t>vowel sound.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en-IE" dirty="0"/>
              <a:t>There may be diphthongs in there!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en-IE" dirty="0"/>
              <a:t>Remember, there may be mergers as</a:t>
            </a:r>
            <a:br>
              <a:rPr lang="en-IE" dirty="0"/>
            </a:br>
            <a:r>
              <a:rPr lang="en-IE" dirty="0"/>
              <a:t>we saw in the previous slide!</a:t>
            </a:r>
            <a:br>
              <a:rPr lang="en-IE" dirty="0"/>
            </a:br>
            <a:endParaRPr lang="en-IE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D9243CF-96A1-0230-D6E7-696CBDA47026}"/>
              </a:ext>
            </a:extLst>
          </p:cNvPr>
          <p:cNvSpPr txBox="1">
            <a:spLocks/>
          </p:cNvSpPr>
          <p:nvPr/>
        </p:nvSpPr>
        <p:spPr>
          <a:xfrm>
            <a:off x="466687" y="6495985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1091813-E427-90C6-0DD1-1B6F9B169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356" y="648176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Vowel Phonemes: Group activity</a:t>
            </a:r>
            <a:endParaRPr lang="en-IE" sz="3800" b="1" dirty="0">
              <a:solidFill>
                <a:srgbClr val="C00000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81B4D6-A711-46C9-8A1F-2418A6AEB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18410"/>
              </p:ext>
            </p:extLst>
          </p:nvPr>
        </p:nvGraphicFramePr>
        <p:xfrm>
          <a:off x="576000" y="1152000"/>
          <a:ext cx="11064723" cy="383425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898235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34508604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68657414"/>
                    </a:ext>
                  </a:extLst>
                </a:gridCol>
                <a:gridCol w="2852662">
                  <a:extLst>
                    <a:ext uri="{9D8B030D-6E8A-4147-A177-3AD203B41FA5}">
                      <a16:colId xmlns:a16="http://schemas.microsoft.com/office/drawing/2014/main" val="3349829215"/>
                    </a:ext>
                  </a:extLst>
                </a:gridCol>
                <a:gridCol w="1496987">
                  <a:extLst>
                    <a:ext uri="{9D8B030D-6E8A-4147-A177-3AD203B41FA5}">
                      <a16:colId xmlns:a16="http://schemas.microsoft.com/office/drawing/2014/main" val="630868490"/>
                    </a:ext>
                  </a:extLst>
                </a:gridCol>
                <a:gridCol w="1496987">
                  <a:extLst>
                    <a:ext uri="{9D8B030D-6E8A-4147-A177-3AD203B41FA5}">
                      <a16:colId xmlns:a16="http://schemas.microsoft.com/office/drawing/2014/main" val="2742233264"/>
                    </a:ext>
                  </a:extLst>
                </a:gridCol>
                <a:gridCol w="1496987">
                  <a:extLst>
                    <a:ext uri="{9D8B030D-6E8A-4147-A177-3AD203B41FA5}">
                      <a16:colId xmlns:a16="http://schemas.microsoft.com/office/drawing/2014/main" val="168317301"/>
                    </a:ext>
                  </a:extLst>
                </a:gridCol>
              </a:tblGrid>
              <a:tr h="273850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u="none" strike="noStrike" dirty="0">
                          <a:effectLst/>
                        </a:rPr>
                        <a:t>LEXICAL SET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u="none" strike="noStrike" dirty="0">
                          <a:effectLst/>
                        </a:rPr>
                        <a:t>TARGET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u="none" strike="noStrike" dirty="0">
                          <a:effectLst/>
                        </a:rPr>
                        <a:t>COMMENT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GenAm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Southern IE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1152597858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FLEECE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heed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623616712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KIT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hid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473136488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>
                          <a:effectLst/>
                        </a:rPr>
                        <a:t>DRESS</a:t>
                      </a: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head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266302419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TRAP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had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4013571791"/>
                  </a:ext>
                </a:extLst>
              </a:tr>
              <a:tr h="406992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>
                          <a:effectLst/>
                        </a:rPr>
                        <a:t>CLOTH</a:t>
                      </a: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 err="1">
                          <a:effectLst/>
                        </a:rPr>
                        <a:t>hod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(vowel in first syllable)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736662183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PALM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lager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(the letter &lt;a&gt;)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1227640449"/>
                  </a:ext>
                </a:extLst>
              </a:tr>
              <a:tr h="406992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>
                          <a:effectLst/>
                        </a:rPr>
                        <a:t>STRUT</a:t>
                      </a: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Hudd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(rhymes with mud)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2811925388"/>
                  </a:ext>
                </a:extLst>
              </a:tr>
              <a:tr h="406992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>
                          <a:effectLst/>
                        </a:rPr>
                        <a:t>THOUGHT</a:t>
                      </a: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>
                          <a:effectLst/>
                        </a:rPr>
                        <a:t>Hawed</a:t>
                      </a: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(hummed and hawed)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405548046"/>
                  </a:ext>
                </a:extLst>
              </a:tr>
              <a:tr h="273850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GOAT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hoed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(dug with a hoe)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2032194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7B49C35-4D45-485F-AAEF-11BBE8BC3CE8}"/>
              </a:ext>
            </a:extLst>
          </p:cNvPr>
          <p:cNvSpPr/>
          <p:nvPr/>
        </p:nvSpPr>
        <p:spPr>
          <a:xfrm>
            <a:off x="516260" y="4964754"/>
            <a:ext cx="598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JC Wells, </a:t>
            </a:r>
            <a:r>
              <a:rPr lang="en-IE" i="1" dirty="0"/>
              <a:t>Accents of English</a:t>
            </a:r>
            <a:r>
              <a:rPr lang="en-IE" dirty="0"/>
              <a:t> (1982), pp. xviii, 120-122, 166-167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C4A678F-06CC-7E98-202B-1139CA3876BB}"/>
              </a:ext>
            </a:extLst>
          </p:cNvPr>
          <p:cNvSpPr txBox="1">
            <a:spLocks/>
          </p:cNvSpPr>
          <p:nvPr/>
        </p:nvSpPr>
        <p:spPr>
          <a:xfrm>
            <a:off x="466687" y="6495985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3F088FB-14F3-E005-C0E0-3E2051A97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356" y="648176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593876" y="78982"/>
            <a:ext cx="9740284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Vowel Phonemes: Group activity</a:t>
            </a:r>
            <a:endParaRPr lang="en-IE" sz="3800" b="1" dirty="0">
              <a:solidFill>
                <a:srgbClr val="C00000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81B4D6-A711-46C9-8A1F-2418A6AEB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20355"/>
              </p:ext>
            </p:extLst>
          </p:nvPr>
        </p:nvGraphicFramePr>
        <p:xfrm>
          <a:off x="576000" y="1152000"/>
          <a:ext cx="11064723" cy="495422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898235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34508604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68657414"/>
                    </a:ext>
                  </a:extLst>
                </a:gridCol>
                <a:gridCol w="2852662">
                  <a:extLst>
                    <a:ext uri="{9D8B030D-6E8A-4147-A177-3AD203B41FA5}">
                      <a16:colId xmlns:a16="http://schemas.microsoft.com/office/drawing/2014/main" val="3349829215"/>
                    </a:ext>
                  </a:extLst>
                </a:gridCol>
                <a:gridCol w="1496987">
                  <a:extLst>
                    <a:ext uri="{9D8B030D-6E8A-4147-A177-3AD203B41FA5}">
                      <a16:colId xmlns:a16="http://schemas.microsoft.com/office/drawing/2014/main" val="630868490"/>
                    </a:ext>
                  </a:extLst>
                </a:gridCol>
                <a:gridCol w="1496987">
                  <a:extLst>
                    <a:ext uri="{9D8B030D-6E8A-4147-A177-3AD203B41FA5}">
                      <a16:colId xmlns:a16="http://schemas.microsoft.com/office/drawing/2014/main" val="2742233264"/>
                    </a:ext>
                  </a:extLst>
                </a:gridCol>
                <a:gridCol w="1496987">
                  <a:extLst>
                    <a:ext uri="{9D8B030D-6E8A-4147-A177-3AD203B41FA5}">
                      <a16:colId xmlns:a16="http://schemas.microsoft.com/office/drawing/2014/main" val="168317301"/>
                    </a:ext>
                  </a:extLst>
                </a:gridCol>
              </a:tblGrid>
              <a:tr h="273850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u="none" strike="noStrike" dirty="0">
                          <a:effectLst/>
                        </a:rPr>
                        <a:t>LEXICAL SET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u="none" strike="noStrike" dirty="0">
                          <a:effectLst/>
                        </a:rPr>
                        <a:t>TARGET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u="none" strike="noStrike" dirty="0">
                          <a:effectLst/>
                        </a:rPr>
                        <a:t>COMMENT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GenAm</a:t>
                      </a:r>
                      <a:endParaRPr lang="en-I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Southern IE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1152597858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FLEECE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heed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ː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623616712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KIT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hid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ɪ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ɪ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ɪ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473136488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DRESS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head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ɛ / e</a:t>
                      </a:r>
                      <a:endParaRPr lang="en-IE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ɛ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ɛ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266302419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TRAP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had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</a:t>
                      </a:r>
                      <a:endParaRPr lang="en-IE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æ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4013571791"/>
                  </a:ext>
                </a:extLst>
              </a:tr>
              <a:tr h="406992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CLOTH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hod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(as in a hod of bricks)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ɒ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ɔ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ɑ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736662183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PALM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lager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(the letter &lt;a&gt;)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ɑː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ɑ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1227640449"/>
                  </a:ext>
                </a:extLst>
              </a:tr>
              <a:tr h="406992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STRUT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Hudd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(rhymes with mud)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ʌ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ʌ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ʊ (or ʌ)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2811925388"/>
                  </a:ext>
                </a:extLst>
              </a:tr>
              <a:tr h="406992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THOUGHT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>
                          <a:effectLst/>
                        </a:rPr>
                        <a:t>Hawed</a:t>
                      </a: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(hummed and hawed)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ɔː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ɔ</a:t>
                      </a:r>
                      <a:endParaRPr lang="en-IE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ɔ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405548046"/>
                  </a:ext>
                </a:extLst>
              </a:tr>
              <a:tr h="273850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GOAT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hoed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(dug with a hoe)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əʊ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oʊ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203219473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MOUTH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how'd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aʊ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aʊ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ɑʊ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2939795462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FORCE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hoarse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ɔː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oɹ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oɹ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3742102288"/>
                  </a:ext>
                </a:extLst>
              </a:tr>
              <a:tr h="151298"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NORTH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400" u="none" strike="noStrike" dirty="0">
                          <a:effectLst/>
                        </a:rPr>
                        <a:t>horse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ɔː</a:t>
                      </a: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ɔɹ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ɔɹ</a:t>
                      </a:r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5" marR="7565" marT="7565" marB="0" anchor="b"/>
                </a:tc>
                <a:extLst>
                  <a:ext uri="{0D108BD9-81ED-4DB2-BD59-A6C34878D82A}">
                    <a16:rowId xmlns:a16="http://schemas.microsoft.com/office/drawing/2014/main" val="10133942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7B49C35-4D45-485F-AAEF-11BBE8BC3CE8}"/>
              </a:ext>
            </a:extLst>
          </p:cNvPr>
          <p:cNvSpPr/>
          <p:nvPr/>
        </p:nvSpPr>
        <p:spPr>
          <a:xfrm>
            <a:off x="446811" y="6064350"/>
            <a:ext cx="598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JC Wells, </a:t>
            </a:r>
            <a:r>
              <a:rPr lang="en-IE" i="1" dirty="0"/>
              <a:t>Accents of English</a:t>
            </a:r>
            <a:r>
              <a:rPr lang="en-IE" dirty="0"/>
              <a:t> (1982), pp. xviii, 120-122, 166-167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301AB47-041B-339F-12AA-D98C9EE8A6FE}"/>
              </a:ext>
            </a:extLst>
          </p:cNvPr>
          <p:cNvSpPr txBox="1">
            <a:spLocks/>
          </p:cNvSpPr>
          <p:nvPr/>
        </p:nvSpPr>
        <p:spPr>
          <a:xfrm>
            <a:off x="466687" y="6495985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25A3EAED-1D92-7672-D52C-5A0A8086B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356" y="648176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551</Words>
  <Application>Microsoft Office PowerPoint</Application>
  <PresentationFormat>Widescreen</PresentationFormat>
  <Paragraphs>181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Vowel Phonemes of English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610</cp:revision>
  <dcterms:created xsi:type="dcterms:W3CDTF">2020-02-28T03:24:17Z</dcterms:created>
  <dcterms:modified xsi:type="dcterms:W3CDTF">2023-05-29T16:27:21Z</dcterms:modified>
</cp:coreProperties>
</file>