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2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871" r:id="rId2"/>
    <p:sldId id="87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5T09:24:43.44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27325 7912 488 0,'0'0'154'0,"0"0"-104"15,0 0 108-15,0 0-10 16,0 0-66-16,0 0-11 15,31-3-3-15,-25 3-10 16,-3 0-25-16,-3 0-7 16,0 0-21-16,0 0-5 15,0 0-3-15,0 0-9 16,0 0-12-16,-3-2 0 16,-15-3-13-16,-11-5 37 0,-6-1 1 15,-2-2 9-15,-1 2-9 16,14 3-2-16,5 2-4 15,9 3 3-15,3 3 2 16,7-1 2-16,0 1 19 16,0 0 39-16,5-3 13 15,9-2-30-15,11-2-33 16,4-6-4-16,8 1 6 16,-6-2-11-16,2 0 1 15,-12 1 0-15,-9 6-2 16,-2 1 0-16,-7 3-5 15,-3 3-6-15,0 0 3 16,0-2-13-16,0-3-16 0,-13 0 6 16,-12-1 27-16,-6 1 2 15,0-1-2-15,0 1 4 16,4 1 1-16,13 2 1 16,4-1-2-16,8 0 0 15,2-5 0-15,0-8 0 16,2-8 5-16,20-7 14 15,3-3-10-15,6 0-3 16,0 0-4-16,2 3 0 16,-8 7-2-16,-6 5 0 15,-11 10 1-15,-4 6-1 16,-4 3-7-16,-4 3-30 0,-17 17 15 16,-8 8 22-1,-6 5 14-15,2-3-12 0,4-6-2 16,6-6 3-16,9-12-3 15,10-6 0-15,4-1-8 16,0-29-27-16,0-13 31 16,10-8 0-16,5 3-29 15,-1 11-25-15,-8 16 18 16,-6 12 14-16,0 7-16 16,-10 2-76-16,-13 8 24 15,-2 15 21-15,7 3-84 16,5-4-241-16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5T09:25:14.82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27090 10847 706 0,'0'0'55'0,"0"0"-38"16,0 0 73-16,0 0-30 16,0 0-18-16,0 0 10 15,86 3-2-15,-69 0-7 16,-5-2-15-16,1 2 4 16,-3-2-10-16,-4 1-6 15,-4-2-4-15,3 0-11 16,-5 1 1-16,0-1-2 15,0 0-8-15,0 0 3 16,0 3-12-16,-7 0-8 16,-15 3 16-16,-7 0 9 15,-2 0 0-15,0-2-4 0,6-1-1 16,6-3-2 0,3 0 4-16,9 0 3 0,5 0 0 15,2 0 2-15,0 0 24 16,0 1 17-16,9-1 5 15,13 3-37-15,5-3-7 16,8 0 1-16,1 0 3 16,-3 0-3-16,6 0-1 15,-8 0 0-15,-10 3-2 16,-7 0 0-16,-12-2 4 16,-2-1-6-16,0 3-26 15,0-1-23-15,-12 5 1 16,-7-2 48-16,-4 4-3 15,-1-1 6-15,-5 1-3 16,4 2 0-16,4-3 0 0,-2 0 0 16,11-5 0-16,0 0 1 15,12-1-1-15,0-2 2 16,0 0 15-16,0 0 8 16,0 0 13-16,0 0 13 15,12 0-23-15,7 0-26 16,3 1-2-16,5-1 0 15,6 0-1-15,-6 0-2 16,4 0 3-16,-4 0-8 16,-6 0 7-16,-9 0-6 15,-2-1-13-15,-3-1-18 16,-7 2 17-16,0 0 11 0,0 0-15 16,0 0-26-16,-7 0-11 15,-11 0 46-15,-5 15-17 16,-6 3-25-16,11-1-133 15,9-4-230-15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5T09:25:18.47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20504 7636 583 0,'0'0'109'16,"0"0"-82"-16,0 0 88 15,0 0-2-15,0 0 11 16,0 0-41-16,-2 0 0 16,4 2-16-16,21 2-42 15,3 0-13-15,10 1 2 16,1-2 7-16,8-3-1 16,-1 0-9-16,-1 0-2 15,-2 0-4-15,-3 0 0 0,-1-8-5 16,-8 1 6-1,-11 2-6-15,-5 0 0 0,-7 3-1 16,-6 0-10-16,0 1-14 16,0-1-37-16,0-1 7 15,0-2 16-15,-17-1 29 16,-1 5-23-16,-7 1 18 16,-6 0 7-16,6 0 3 15,-4 12 4-15,2 0 0 16,5 2 0-16,9 0 1 15,3-4 1-15,8-3 9 16,2-2 13-16,0-1 25 16,0 1 1-16,14 4-40 15,9-1-5-15,14-1-2 16,0-1-1-16,5-4-1 0,5-2 0 16,1 0 1-16,-9 0-7 15,-4 0 2-15,-16 0 4 16,-7 0 0-16,-12 0 0 15,0 0-6-15,0 0-40 16,-12 8-19-16,-13 4 62 16,-12 0 0-16,-4 4 3 15,-3-1 0-15,3-1 2 16,-1-2-2-16,9-2-1 16,11-4 1-16,3 0 0 15,13-5 1-15,0 1-1 16,6-2 1-16,0 0 1 0,0 3 9 15,6 0 27-15,19 1-28 16,-1 1-9-16,12 0 0 16,-5 0-1-16,0-1 2 15,0 1-2-15,-9-1 0 16,-9-1 3-16,-3 1-2 16,-8-4-2-16,-2 4-6 15,0 0-5-15,-8 3-22 16,-21 3 27-16,4 1 3 15,-10 1 2-15,4-2 2 16,2 1-1-16,2-2 1 16,4-1-2-16,5-3 2 15,7-2-1-15,9 0-2 16,2-3 3-16,0 0 5 16,0 0 3-16,0 0 13 0,0 0 23 15,7 0-35-15,5 0-8 16,5 3 0-16,-5 0-1 15,0 2 0-15,-5 0 0 16,-1-1-3-16,-6-1-3 16,0-2-7-16,0 1-16 15,0 5-14-15,-13 3 25 16,-9 2 15-16,-3 0 1 16,-6-3-2-16,-4 0 3 15,4-5 1-15,0-1-2 16,12-3-16-16,9 0 18 15,10 0 0-15,0 0 24 0,0 0 53 16,12 0-25-16,11-1-40 16,2-4-9-16,10-1 2 15,-2 2 3-15,-4-1-3 16,2-1-5-16,-6 1-2 16,-3-1-4-16,-15 1-11 15,-1 3-6-15,-6 1 1 16,0-5-49-16,0-1-33 15,-6-2 15-15,-5 1-62 16,3 2-78-16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5T09:24:43.44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27325 7912 488 0,'0'0'154'0,"0"0"-104"15,0 0 108-15,0 0-10 16,0 0-66-16,0 0-11 15,31-3-3-15,-25 3-10 16,-3 0-25-16,-3 0-7 16,0 0-21-16,0 0-5 15,0 0-3-15,0 0-9 16,0 0-12-16,-3-2 0 16,-15-3-13-16,-11-5 37 0,-6-1 1 15,-2-2 9-15,-1 2-9 16,14 3-2-16,5 2-4 15,9 3 3-15,3 3 2 16,7-1 2-16,0 1 19 16,0 0 39-16,5-3 13 15,9-2-30-15,11-2-33 16,4-6-4-16,8 1 6 16,-6-2-11-16,2 0 1 15,-12 1 0-15,-9 6-2 16,-2 1 0-16,-7 3-5 15,-3 3-6-15,0 0 3 16,0-2-13-16,0-3-16 0,-13 0 6 16,-12-1 27-16,-6 1 2 15,0-1-2-15,0 1 4 16,4 1 1-16,13 2 1 16,4-1-2-16,8 0 0 15,2-5 0-15,0-8 0 16,2-8 5-16,20-7 14 15,3-3-10-15,6 0-3 16,0 0-4-16,2 3 0 16,-8 7-2-16,-6 5 0 15,-11 10 1-15,-4 6-1 16,-4 3-7-16,-4 3-30 0,-17 17 15 16,-8 8 22-1,-6 5 14-15,2-3-12 0,4-6-2 16,6-6 3-16,9-12-3 15,10-6 0-15,4-1-8 16,0-29-27-16,0-13 31 16,10-8 0-16,5 3-29 15,-1 11-25-15,-8 16 18 16,-6 12 14-16,0 7-16 16,-10 2-76-16,-13 8 24 15,-2 15 21-15,7 3-84 16,5-4-241-16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5T09:24:44.21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26992 7603 897 0,'0'0'65'16,"0"0"-6"-16,0 0 91 16,85-43-68-16,-54 39-28 15,0 0 23-15,4 3-25 16,-4 1-19-16,-2 0-33 15,-4-3 0-15,0-2-106 16,-4 1-170-16,1 0-333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5T09:24:47.54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14710 5641 520 0,'0'0'224'15,"0"0"-220"-15,0 0 45 16,0 0 7-16,0 0-19 15,0 0 15-15,0 0 2 16,12-35 2-16,-10 32 3 16,4 0 23-16,5 2 19 15,1 1-21-15,7 0-25 16,3 0-11-16,5 0-8 16,2 3-18-16,6 4 6 0,-4-3-18 15,-6-1 8-15,0 1-6 16,-13-4-6-16,-1 0-1 15,-9 0-2-15,-2 0-7 16,0 0-31-16,-15 0-25 16,-14 0 44-16,-2-4-9 15,-6 1 9-15,-4 3-1 16,-1 0-13-16,-1 0-48 16,18 0 82-16,2 0-1 15,11 0 1-15,10 0 0 16,2 7 19-16,0 2 61 15,8 5-48-15,17 2-8 0,4 0 7 16,6 0-1-16,2-2-7 16,-1-4-12-16,1-3 0 15,-6-3-10-15,-6-1-2 16,-9 0-2-16,-8-3 2 16,-4 3-1-16,-4-2-5 15,0 3-40-15,0 1-17 16,-16 2-8-16,-9 0 62 15,0 0-24-15,-4-3 13 16,3 0 12-16,-3 0 0 16,10-1 9-16,7-2 0 15,1 2 0-15,9-2 7 16,2 1 9-16,0-1 27 0,0 4 29 16,2 1-20-1,17 3-37-15,-1 2-7 0,5 0-6 16,2 0 9-16,-2-1-8 15,-5-2-3-15,-5 0-5 16,-1-1 4-16,-12-2-9 16,6-3 4-16,-6 1-22 15,0 0-15-15,0 1-20 16,0 2 10-16,-12-2 23 16,0 1 11-16,-5 0 13 15,-2 3 6-15,-1-1 0 16,-3 0 1-16,4-2-1 15,3-1 0-15,8-1 1 0,1-2 0 16,7-1 1-16,0 0 52 16,0 2 16-16,7 1-11 15,7-1-41-15,9 1-3 16,-5 0-4-16,1 0 0 16,0 0-9-16,-7 1 1 15,-6-3 0-15,-2 1-3 16,-4-1-4-16,0 1-18 15,0 0-33-15,-4 4-18 16,-10-2 54-16,-5-2-8 16,-10-2-15-16,6 0-13 15,3-9 11-15,1-5 23 16,7 1 16-16,1 2 5 16,5 6 2-16,6 3 8 0,0 1 22 15,0 1 14-15,0 0-26 16,0 0-8-16,0 0-12 15,0 0-51-15,0 0-83 16,0 0-239-16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5T09:24:50.59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14819 4672 173 0,'0'0'316'0,"0"0"-307"16,0 0 29-16,0 0 43 16,0 0-28-16,0 0 23 15,0-45 4-15,0 45 5 16,0 0 8-16,0 0 15 16,0 0-10-16,0 0-9 15,0 0-26-15,0 0-17 16,0 0-15-16,0 0-5 15,0 0 4-15,2 0-7 0,9 0 6 16,7 0-29 0,5 0 2-16,-2 0-6 0,-3 0 5 15,-1 0-2-15,-5 3-2 16,5 1 1-16,-11-2-10 16,-4 1-10-16,2-1-4 15,-4-1-13-15,0 4-42 16,-16 0-10-16,-15 2 80 15,2 0-7-15,-9-1-3 16,-3-2 13-16,4 0-1 16,0-2-5-16,14 1 14 15,4-1-2-15,13 0 4 16,4-1-2-16,2 1 18 16,0 1 46-16,14 4-3 0,11 1-51 15,4 0-8-15,6 3 3 16,-4-3-1-16,0-1 0 15,-6 1-4-15,-2-3 0 16,-9 0 0-16,-3 1-1 16,-5-2-2-16,-6-1-17 15,0 3-37-15,0-1-31 16,-6 6 61-16,-11-1 2 16,-3 3 8-16,-9 1 16 15,-7-1-9-15,10-3 7 16,-3-3-12-16,10-1 8 0,7-5 7 15,8-1 2 1,4 0 7-16,0 0 21 0,4 0 45 16,8 3-29-16,17 0-40 15,-2 2 7-15,2 4-2 16,-4 0-3-16,-7 3-1 16,-1-1 8-16,-5 0-15 15,-6-1-7-15,-4 0 1 16,-2 2-27-16,0-4-16 15,0 2 12-15,-12-5 3 16,0-3 10-16,-7-2 3 16,5 0-4-16,-3 0 17 15,5-7 4-15,1-2 4 16,9 5 1-16,2 1 2 0,0 3 18 16,0 0 43-16,2 0-18 15,9 9-29-15,1 7 7 16,0 5-1-16,1 1 8 15,-3-4-18-15,-2-4 9 16,-1-5 3-16,-1-5-10 16,-2-3-6-16,-2-1 11 15,4 0-20-15,0-3-17 16,-1-6-22-16,-5-1-3 16,0 2-72-16,0 2-8 15,0 6-217-15,-7 0-145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5T09:25:01.44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27286 4974 376 0,'0'0'103'16,"0"0"-95"-16,0 0 37 15,0 0 0-15,0 0-23 16,0 0 6-16,0-1 12 16,0 1 24-16,0 0 29 15,0 0-25-15,0 0-22 0,0 0-14 16,0 0-20 0,0 0 0-16,0 0-11 0,-8 0 10 15,-5 0-7-15,-3 2 1 16,3 0-1-16,-5-2 3 15,5 0-6-15,-5 0 6 16,-5 0-6-16,2 0-1 16,-1 0 9-16,5 0-7 15,5 0-2-15,3 0 0 16,3 0-2-16,2 0 2 16,4 0 0-16,0 0 2 15,0 0 8-15,0 0 17 16,0 0 17-16,0 0-17 15,0 0-13-15,0 0-9 0,0 0-3 16,4 0 1-16,2 2 0 16,-4-2-3-16,5 0 1 15,-1 2 4-15,0-2 1 16,0 0-5-16,0 0 11 16,-1 0-10-16,5 0-1 15,-2 0-1-15,3 0 0 16,-3 0-2-16,-2-2 2 15,0 2-1-15,-6-2 1 16,0 2 5-16,0 0 1 16,4 0-6-16,-4 0 0 15,0 0-1-15,0 0 1 16,0 0-1-16,0 0 0 0,0 0-3 16,0 0 2-1,0 0-6-15,-4 0 1 0,-4 2 5 16,-4 1 1-16,-1 0 1 15,-3-3-1-15,11 0-2 16,-1 0-2-16,4 0 1 16,2 0 8-16,0 0-2 15,0 0 8-15,0 0 14 16,2 0 4-16,9 0-28 16,13 0-2-16,1 0 0 15,6-6-26-15,11-2-19 16,1-2-24-16,-4 6-170 0,-8 4-187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5T09:25:06.27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20661 9494 81 0,'0'0'36'0,"0"0"-29"15,0 0-5-15,0 0 10 16,0 0 50-16,0 0 39 0,0 0-12 16,16 50-12-16,-16-50 53 15,0 0-85-15,0 0-29 16,0 0-15-16,0 0 18 15,0 1 2-15,0 1 14 16,0-2-4-16,0 0-21 16,0 0 13-16,0 0 33 15,0 0 19-15,0 0 13 16,0 0-8-16,0 0-31 16,0 0-21-16,0 0 44 15,0 0-14-15,0 0-15 16,0 0 1-16,2 0 1 15,9 0-29-15,3 0-14 16,15 0 0-16,-4 0-1 0,6 0 3 16,0 0 0-16,-8 0-3 15,8 0 3-15,-8 0-3 16,-5 0-1-16,-5 0 2 16,-7 0-2-16,-6 0-7 15,0 0-19-15,0 2-5 16,0 0-12-16,0 7-25 15,-19 1 28-15,-10-2 34 16,-2 2 0-16,-6-4-4 16,-6-5 5-16,-3-1 1 15,7 0-15-15,4 0 15 16,16-1-8-16,7 0 5 0,1-2-3 16,9 1 0-16,2 2 10 15,0-1 6-15,13 1 23 16,11 0-22-16,12 0-3 15,-3 0 0-15,2 6 0 16,2 1-1-16,-2 1 8 16,-10-3-4-16,-2 1-5 15,-11 0 0-15,-6-3-3 16,-4 0 1-16,-2-1-8 16,0 4-32-16,-12 1-2 15,-9 3 39-15,-6 0-9 16,-4 0-3-16,0 0 10 15,-4-6 3-15,8 3 0 0,3-3 0 16,1-1 2-16,17 0 0 16,-1-2 1-16,7-1 0 15,0 2 8-15,0-1 23 16,0 3 8-16,23 3-38 16,-2 0 1-16,8 2-3 15,2-2 8-15,4 0-8 16,-4 1-4-16,-6 1-1 15,-2 0 5-15,-11-2-3 16,-10-3-1-16,-2 0-14 16,0 0-23-16,0 2-9 15,-14 1 26-15,-9 1 15 0,-2-1 6 16,-4 0 0-16,4-1-2 16,0-5 1-16,7 2 2 15,5-1 2-15,7-1 0 16,2-1 1-16,4 0 0 15,0 3 9-15,0 0 19 16,4 2 6-16,11 1-31 16,3 1-4-16,5 0 2 15,2 3-1-15,0-1 0 16,-1 2 0-16,3 0 0 16,-8 0-1-16,-7-5-2 15,-3 0 0-15,-3-6-10 16,-6 4-17-16,0-3-20 15,0 2-37-15,-13 0 73 16,-1-2-20-16,-5 2 20 0,-3 2 12 16,-1-2 1-16,2 3-5 15,3-1 5-15,1 0 1 16,5-2-1-16,5 0-1 16,3-2 1-16,4 0 4 15,0 4 14-15,0-1 13 16,0 5-20-16,11-1-2 15,1-1 7-15,5 2 0 16,-3-4 10-16,3 1 2 16,-5-2-16-16,-4 0-12 15,-2-4 0-15,-6 0-2 16,0 2-28-16,0-1-54 0,0 2-59 16,0 3-91-16,-2 1-7 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5T09:25:09.04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14712 6515 356 0,'0'0'219'0,"0"0"-115"15,0 0 27-15,0 0 7 16,0 0-70-16,0 0-41 16,0 10-2-16,0-10 4 15,0 0-8-15,0 0-6 16,0 1 12-16,0 1 3 0,0 1 16 16,18-1-26-16,5 1-2 15,6-1 2-15,2-2 0 16,0 0-14-16,4 0 3 15,-2 0 2-15,-4 0 4 16,-4 1-9-16,-2 1-3 16,-5-2-1-16,-5 0-1 15,-7 0-1-15,0 0 0 16,-6 0-16-16,0 2-18 16,0-2-8-16,-12 0-2 15,-5 0 34-15,-4 3 8 16,-3 0-28-16,-5 1-2 0,6 0 9 15,2 0 0-15,3 0 10 16,-5-2 8-16,11 1 2 16,5-3 4-16,3 0-1 15,4 0 9-15,0 0 18 16,0 0 14-16,0 0 7 16,0 1-10-16,17-1-28 15,-5 1-8-15,13 2 3 16,-2 0-4-16,-3 2-1 15,3 0 0-15,0-4 0 16,-9 2-6-16,3-3 0 16,-9 0-8-16,-4 0-15 15,-2 0-5-15,-2 0-5 0,0-4-10 16,-2-7 22 0,-10-1 17-16,-7-4-19 0,1 2-14 15,-5-3-8-15,-2-1 6 16,0 2 29-16,-4 0 5 15,5 5 9-15,7 4 2 16,-2 3 0-16,7 4 0 16,0 0 16-16,5 0 18 15,1 0-10-15,6 6 23 16,0-2 6-16,0 3-12 16,0 0-16-16,6 1-3 15,7 3-1-15,3 2-18 16,5 1-3-16,2 2 2 15,0-1-1-15,-3 1-2 0,-1-2-2 16,-3-3-4-16,-9 0-7 16,-1 1-20-16,0-1-38 15,-6 2-23-15,6-1-125 16,0-2-320-16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5T09:25:10.73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14796 6802 236 0,'0'0'318'0,"0"0"-300"0,0 0 30 15,0 0 19 1,0 0-30-16,0 0-16 0,5 12 25 16,-5-11-19-16,0 2-12 15,0 0 16-15,0 1 1 16,0-1-13-16,0 0-9 16,-5 0 2-16,5-1-7 15,0 0 2-15,0-1 11 16,0 2 9-16,5 0 6 15,3 1-16-15,4 0-15 16,-6-1 3-16,-1 1 3 16,1-1-8-16,0 0 3 15,-6 1-3-15,6 1 0 16,-6 0-2-16,0 1-3 16,0-1 1-16,0 4 0 0,-6 1 1 15,0 0-1-15,-7 1-2 16,-3 0-1-16,3-1 4 15,-1-1-6-15,-9-2 1 16,11-3-13-16,6-1-30 16,2-1 38-16,4-2 13 15,0 0 3-15,0 0 53 16,4 0 4-16,14 0-41 16,7 0 14-16,4 1 1 15,-4 3-8-15,0-1-6 16,-1-2-11-16,-1 1-8 15,-4-2-1-15,-7 0-3 0,-6 0 3 16,-6 0 0-16,0 0-3 16,0 0-22-16,0 0-34 15,0 0 19-15,-12 0 20 16,0-2 12-16,-7-2-5 16,-6 3 2-16,-10-1-10 15,6 2-3-15,-4 0 8 16,-2 0-42-16,6 0 47 15,8 0 10-15,3 5 1 16,1-3 0-16,17 0 2 16,0-2 14-16,0 0 18 15,0 0 33-15,0 0-18 16,12 0-36-16,7 1-7 16,4-1 8-16,-2 0-12 0,1 0-2 15,1 0-4-15,-2 0-6 16,-3 0-6-16,-1 0-7 15,-11 0 1-15,0 0-52 16,-6 1-20-16,6 6-87 16,-1 2-262-16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5T09:24:44.21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26992 7603 897 0,'0'0'65'16,"0"0"-6"-16,0 0 91 16,85-43-68-16,-54 39-28 15,0 0 23-15,4 3-25 16,-4 1-19-16,-2 0-33 15,-4-3 0-15,0-2-106 16,-4 1-170-16,1 0-333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5T09:25:13.43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27350 10532 630 0,'0'0'52'0,"0"0"-15"16,0 0 95-16,0 0-42 15,0 0-25-15,0 0-10 16,0 0-7-16,25-3-9 16,-25 3-20-16,0 0-10 15,0 0-9-15,0 0 0 0,0 0-11 16,0 0 2-16,0-1-12 16,-17-3 15-16,-3-2 6 15,-13-4 3-15,0-1-2 16,-9 0-1-16,5-1-8 15,0 4-10-15,2 2 1 16,12 2-5-16,2 4 12 16,5 0-3-16,3 0 11 15,5 0-8-15,4 0 8 16,-2 0-7-16,6 6 9 16,0 2 12-16,0 1 1 15,0-1 6-15,0 1 3 16,18-1-7-16,-1 1-11 0,3 1 3 15,5-4-3 1,4-2-1-16,2-2 10 0,0-2-7 16,2 0 2-16,-12 0-7 15,-2 0 4-15,-7 0 5 16,-6 0-10-16,-2 0 1 16,-4 0-1-16,0 0-2 15,0-3-14-15,0-1-24 16,0 1 16-16,-12 2 3 15,-7 0-6-15,1 1 12 16,-5 0 4-16,-2 0-2 16,-4 0 6-16,2 0-5 0,0 2-5 15,1 8 6 1,3-2 1-16,4 1 8 0,1-3-2 16,14-2 3-16,1-3 1 15,3 1 6-15,0-1 57 16,0 4-2-16,17-1-47 15,4-1-7-15,8 0 17 16,2-1 5-16,6-2-12 16,0 0-7-16,2 0-1 15,-6 0-6-15,-4-2-2 16,-10-1-1-16,-9 0-14 16,-10 3-16-16,0 0-68 15,0 0-151-15,0 4-250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5T09:25:14.82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27090 10847 706 0,'0'0'55'0,"0"0"-38"16,0 0 73-16,0 0-30 16,0 0-18-16,0 0 10 15,86 3-2-15,-69 0-7 16,-5-2-15-16,1 2 4 16,-3-2-10-16,-4 1-6 15,-4-2-4-15,3 0-11 16,-5 1 1-16,0-1-2 15,0 0-8-15,0 0 3 16,0 3-12-16,-7 0-8 16,-15 3 16-16,-7 0 9 15,-2 0 0-15,0-2-4 0,6-1-1 16,6-3-2 0,3 0 4-16,9 0 3 0,5 0 0 15,2 0 2-15,0 0 24 16,0 1 17-16,9-1 5 15,13 3-37-15,5-3-7 16,8 0 1-16,1 0 3 16,-3 0-3-16,6 0-1 15,-8 0 0-15,-10 3-2 16,-7 0 0-16,-12-2 4 16,-2-1-6-16,0 3-26 15,0-1-23-15,-12 5 1 16,-7-2 48-16,-4 4-3 15,-1-1 6-15,-5 1-3 16,4 2 0-16,4-3 0 0,-2 0 0 16,11-5 0-16,0 0 1 15,12-1-1-15,0-2 2 16,0 0 15-16,0 0 8 16,0 0 13-16,0 0 13 15,12 0-23-15,7 0-26 16,3 1-2-16,5-1 0 15,6 0-1-15,-6 0-2 16,4 0 3-16,-4 0-8 16,-6 0 7-16,-9 0-6 15,-2-1-13-15,-3-1-18 16,-7 2 17-16,0 0 11 0,0 0-15 16,0 0-26-16,-7 0-11 15,-11 0 46-15,-5 15-17 16,-6 3-25-16,11-1-133 15,9-4-230-15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5T09:25:18.47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20504 7636 583 0,'0'0'109'16,"0"0"-82"-16,0 0 88 15,0 0-2-15,0 0 11 16,0 0-41-16,-2 0 0 16,4 2-16-16,21 2-42 15,3 0-13-15,10 1 2 16,1-2 7-16,8-3-1 16,-1 0-9-16,-1 0-2 15,-2 0-4-15,-3 0 0 0,-1-8-5 16,-8 1 6-1,-11 2-6-15,-5 0 0 0,-7 3-1 16,-6 0-10-16,0 1-14 16,0-1-37-16,0-1 7 15,0-2 16-15,-17-1 29 16,-1 5-23-16,-7 1 18 16,-6 0 7-16,6 0 3 15,-4 12 4-15,2 0 0 16,5 2 0-16,9 0 1 15,3-4 1-15,8-3 9 16,2-2 13-16,0-1 25 16,0 1 1-16,14 4-40 15,9-1-5-15,14-1-2 16,0-1-1-16,5-4-1 0,5-2 0 16,1 0 1-16,-9 0-7 15,-4 0 2-15,-16 0 4 16,-7 0 0-16,-12 0 0 15,0 0-6-15,0 0-40 16,-12 8-19-16,-13 4 62 16,-12 0 0-16,-4 4 3 15,-3-1 0-15,3-1 2 16,-1-2-2-16,9-2-1 16,11-4 1-16,3 0 0 15,13-5 1-15,0 1-1 16,6-2 1-16,0 0 1 0,0 3 9 15,6 0 27-15,19 1-28 16,-1 1-9-16,12 0 0 16,-5 0-1-16,0-1 2 15,0 1-2-15,-9-1 0 16,-9-1 3-16,-3 1-2 16,-8-4-2-16,-2 4-6 15,0 0-5-15,-8 3-22 16,-21 3 27-16,4 1 3 15,-10 1 2-15,4-2 2 16,2 1-1-16,2-2 1 16,4-1-2-16,5-3 2 15,7-2-1-15,9 0-2 16,2-3 3-16,0 0 5 16,0 0 3-16,0 0 13 0,0 0 23 15,7 0-35-15,5 0-8 16,5 3 0-16,-5 0-1 15,0 2 0-15,-5 0 0 16,-1-1-3-16,-6-1-3 16,0-2-7-16,0 1-16 15,0 5-14-15,-13 3 25 16,-9 2 15-16,-3 0 1 16,-6-3-2-16,-4 0 3 15,4-5 1-15,0-1-2 16,12-3-16-16,9 0 18 15,10 0 0-15,0 0 24 0,0 0 53 16,12 0-25-16,11-1-40 16,2-4-9-16,10-1 2 15,-2 2 3-15,-4-1-3 16,2-1-5-16,-6 1-2 16,-3-1-4-16,-15 1-11 15,-1 3-6-15,-6 1 1 16,0-5-49-16,0-1-33 15,-6-2 15-15,-5 1-62 16,3 2-78-16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10-06T16:27:05.39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6843 4157 463 0,'0'0'495'0,"0"0"-355"15,0 0 64-15,0 0-44 16,0 0-91-16,0 0 1 0,0 0 0 16,-4 0-18-16,2 0-24 15,2 0 2-15,0 0 2 16,0 0-2-16,0 0 2 16,0 0 1-16,0 0-5 15,0 0-7-15,0 6-8 16,0 10-11-16,3 4-1 15,3 3-1-15,4 1-2 16,1 2 2-16,0-3 0 16,0-1-3-16,0-8 1 15,-2-4-1-15,-2-8 2 16,4-2-5-16,1 0-6 16,7-26-4-16,9-19-1 0,5-20 17 15,8-17 0-15,5-11 2 16,3 0 0-16,3 0-1 15,2 9-1-15,-3 7 2 16,-1 7-2-16,-4 11-4 16,-7 10-4-16,-10 15-103 15,-11 4-131-15,-7 10-102 16,-8 11-180-16</inkml:trace>
  <inkml:trace contextRef="#ctx0" brushRef="#br0" timeOffset="20744.32">7185 5237 521 0,'0'0'446'16,"0"0"-243"-16,0 0 50 15,0 0-52-15,0 0-54 16,0 0-40-16,0 0-24 16,0 0-25-16,10-2-30 15,-10 2-28-15,0 0 0 16,0 0 0-16,0 8 0 16,-3 9 0-16,-9 14 0 15,-7 8 0-15,-10 10 0 16,-9 4 0-16,-1 1 0 15,-6-1 0-15,2-1 0 16,3-7 0-16,4-6 0 0,1-8-84 16,7-12-63-1,4-7-165-15,8-10-161 0,4-2-488 16</inkml:trace>
  <inkml:trace contextRef="#ctx0" brushRef="#br0" timeOffset="20967.49">6734 5446 423 0,'0'0'915'16,"0"0"-763"-16,0 0 89 16,0 0-90-16,81 32-99 0,-53-10-6 15,7 3-11-15,3 3-26 16,7 4-8-16,-3-1-1 15,4-1-9-15,-6 4-48 16,-7 3-74-16,-6 9-217 16,-6 7-305-16</inkml:trace>
  <inkml:trace contextRef="#ctx0" brushRef="#br0" timeOffset="33683.96">6946 6934 848 0,'0'0'302'16,"0"0"-168"-16,0 0 60 15,0 0-31-15,0 0-43 16,0 0-47-16,0 0 0 0,9-3-11 16,-6 3-21-16,3 8-19 15,5 6-7-15,-1 6-15 16,-3 0 0-16,1 5 0 16,-1 1 0-16,-4-6 0 15,5 2 0-15,-4-8 0 16,-1-3 0-16,0-2 0 15,0-6-6-15,0-3 3 16,9 0-10-16,12-29-4 16,10-15 6-16,14-29 8 15,4-18 0-15,2-8 1 16,-5 0 0-16,-3 14-3 0,-5 18-19 16,-1 10-20-16,-3 15-18 15,-3 5-86-15,-7 12-68 16,-7 8-156-16,-7 17-157 15</inkml:trace>
  <inkml:trace contextRef="#ctx0" brushRef="#br0" timeOffset="52285.37">7252 8229 697 0,'0'0'296'15,"0"0"-193"-15,0 0 99 16,0 0-49-16,0 0-80 15,0 0-21-15,0 0 18 16,0 0 8-16,0 0 1 16,0 47-3-16,0-29-30 15,4 4-21-15,1 7-9 0,-2 1-1 16,0 2-8 0,-2-4 5-16,1-3-12 0,1-2 7 15,0-9-4-15,0-3-1 16,0-5-2-16,7-6 0 15,5 0-1-15,12-26-7 16,12-22-3-16,10-19 8 16,5-12-1-16,-2-2 4 15,2 7 0-15,-5 6-1 16,-3 12-1-16,-3-1-34 16,-5 9-97-16,-7 1-173 15,-3 7-167-15,-11 14-386 0</inkml:trace>
  <inkml:trace contextRef="#ctx0" brushRef="#br0" timeOffset="59304.2">7596 4024 593 0,'0'0'483'0,"0"0"-373"16,0 0 103-16,0 0-76 15,0 0-77-15,0 0-16 16,0 0 8-16,0 11-10 16,0-11-3-16,0 3 3 15,0-3-11-15,0 6-2 16,0-4-8-16,2 2-7 15,10 1 1-15,4-2-6 16,4 3 3-16,4 0-4 16,1-4-6-16,-1 4-1 15,0 0 0-15,0-4-2 16,-2 0 1-16,3 8-7 0,2-8-13 16,-3 1-27-16,0 0-65 15,-6-3-74-15,-6 0-110 16,-6 2-112-16,-3-2-448 15</inkml:trace>
  <inkml:trace contextRef="#ctx0" brushRef="#br0" timeOffset="59673.61">7752 3916 696 0,'0'0'204'0,"0"0"-87"16,0 0 77-16,0 0-72 16,97 0-68-16,-68 0 21 15,1 9-28-15,3-3-17 16,0 2-7-16,1 1-4 15,-2 2-7-15,-4-3-4 16,-1 6-3-16,-9-2 3 16,-5 0-4-16,-5-2-3 15,-8 5-1-15,0 5-6 0,-12 4-16 16,-17 8 2 0,-4-4-5-16,-5 1-50 0,9-7-46 15,1-5-56-15,3-1-66 16,7-4-52-16</inkml:trace>
  <inkml:trace contextRef="#ctx0" brushRef="#br0" timeOffset="77503">8459 3882 800 0,'0'0'181'0,"0"0"9"16,0 0 24-16,0 0-118 15,0 0-18-15,0 0 21 16,0 93-17-16,0-55-26 16,0-1 1-16,-2 1-13 15,-2-3-20-15,3-10-8 16,-1-2-2-16,2-7-8 16,0-7 0-16,0-6-6 15,0-3-3-15,0 0-1 16,0 0-26-16,6-12-15 15,6-10 0-15,0-12 9 0,6-3-4 16,-5-2-3-16,0 2 11 16,-2 6 18-16,-5 9-2 15,1 8 14-15,-2 8 0 16,-1 3 2-16,1 0 4 16,2 3 8-16,2 0 15 15,0 3 11-15,2 11 3 16,0 9-1-16,0 5-2 15,0 0-9-15,-1 1-12 16,-1-1-3-16,-2-3-10 16,1-5-4-16,4-9-10 15,-3 0-43-15,4-11-101 16,5 0-130-16,0-6-244 0</inkml:trace>
  <inkml:trace contextRef="#ctx0" brushRef="#br0" timeOffset="77936.8">8998 3874 953 0,'0'0'170'0,"0"0"-11"15,0 0 5-15,0 0-122 16,0 0-29-16,0 0 11 0,-63 68-7 15,48-43-6 1,2-1-10-16,2 3 13 0,6-1-8 16,2-4 0-16,3-2 9 15,0-6-15-15,0-6 7 16,3 1-7-16,5-6-19 16,3-3-12-16,0 0-24 15,1-12-47-15,-1-10-31 16,4-6 39-16,-3 0 31 15,-2 5 31-15,-4 3 32 16,0 12 0-16,-3 2 28 16,-3 6 18-16,0 0 60 15,0 0 38-15,0 0-12 16,2 14-27-16,-1 6-60 16,5 0-25-16,3-1 1 0,1-5-17 15,4 0-4-15,5-8-41 16,3-6-89-16,2 0-188 15,-1-6-114-15</inkml:trace>
  <inkml:trace contextRef="#ctx0" brushRef="#br0" timeOffset="78300.73">9318 3906 501 0,'0'0'434'16,"0"0"-395"-16,0 0 159 16,0 0-70-16,-79 81-88 15,70-63-8-15,6-8-9 16,3 2-1-16,0-4-14 16,0 1 17-16,15-7-17 15,3 4-4-15,2-3-4 16,-1-3 1-16,-4 3 0 15,0-1 0-15,-5 4 8 16,0 2-9-16,-5 2 19 16,-2 0 6-16,-3 4-7 15,0 1-5-15,-5 1-12 16,-11 2-1-16,-2-4-4 0,-1-3-3 16,1-6-26-16,3-1-65 15,2-4-100-15,5 0-72 16,4 0-250-16</inkml:trace>
  <inkml:trace contextRef="#ctx0" brushRef="#br0" timeOffset="79035.06">9642 3973 716 0,'0'0'149'16,"0"0"-24"-16,0 0 25 15,0 0-88-15,0 0-33 16,0 0-10-16,-61 37-2 16,40-20-9-16,3-3 1 15,3 3 20-15,8-5-2 16,4-2 7-16,3-2 4 15,0 2-2-15,3-5-9 16,14 0-20-16,3-5-7 16,1 0-2-16,-5 0-7 15,-1-2-12-15,-3-6-25 0,-2-4-7 16,-5-2-9 0,1 0 5-16,-1 0 29 0,-1-3 15 15,-1 3 6-15,0 0 0 16,-2 2 4-16,-1 6 3 15,0 6 0-15,0 0 11 16,0 0 57-16,2 0 63 16,2 18-14-16,4 4-71 15,1 3 9-15,4 3 5 16,2-4-14-16,1-10-14 16,0-9-15-16,1-5-17 15,0 0-18-15,4-9-34 16,-5-15-32-16,-1-10-16 15,-4-3-54-15,-3-5-8 0,0-1 8 16,-2 3 46-16,0 7 64 16,-3-5 44-16,1 16 15 15,-4 11 46-15,0 6 4 16,0 5 36-16,0 0 30 16,0 0-12-16,0 14-18 15,-7 6-22-15,2 2-10 16,2 3-10-16,3 3-1 15,0 4 0-15,6-1-5 16,11-3-21-16,1-2-10 16,1-7-9-16,-1-5-7 15,-3 0-6-15,-2-6-7 16,2 2-42-16,-3-10-58 0,3 0-128 16,-3 0-236-1,3 0 139-15,0 0-390 0</inkml:trace>
  <inkml:trace contextRef="#ctx0" brushRef="#br0" timeOffset="79202.45">10180 4046 880 0,'0'0'111'0,"0"0"55"15,0 0-16-15,0 0-129 16,41 74-21-16,-35-66-9 15,0-2-99-15,-3-3-153 16,-3-3-382-16</inkml:trace>
  <inkml:trace contextRef="#ctx0" brushRef="#br0" timeOffset="79341.48">10133 3922 875 0,'0'0'126'0,"0"0"-16"15,0 0 10-15,0 0-120 16,0 0-27-16,0 0-105 16,-33 12-285-16</inkml:trace>
  <inkml:trace contextRef="#ctx0" brushRef="#br0" timeOffset="79804.85">10421 3902 873 0,'0'0'162'0,"0"0"-21"0,0 0 21 16,0 0-114-16,0 0-16 16,0 0-20-16,-45 37-9 15,34-23 2-15,3 0 1 16,5 0-3-16,3-4-3 16,0 4 16-16,7-6-11 15,16-3 4-15,0 1 0 16,3 0-7-16,-4-1-1 15,-2 1 0-15,-4 5-1 16,-6-3 1-16,-4 10 3 16,-4-2-3-16,-2 4-1 15,0 0-1-15,-6-1-1 16,-6-1-2-16,-3-7 2 0,0-2-1 16,-3-7-11-16,-4-2-12 15,5 0-45-15,1-2-96 16,4-16-71-16,7 4-160 15</inkml:trace>
  <inkml:trace contextRef="#ctx0" brushRef="#br0" timeOffset="80242.48">10619 3985 681 0,'0'0'161'15,"0"0"-32"-15,0 0 39 16,81 25-131-16,-53-20-17 16,1-2-6-16,-1-3-8 0,-3 0-6 15,-4 0-6-15,-4-8-22 16,-3-3-29-16,-3-3-22 16,-4-4-8-16,-2 4-2 15,2-3 15-15,-4-3 14 16,0 4 5-16,0-4-8 15,-1 3 18-15,-2 0 27 16,0 3 18-16,0 9 5 16,0 5 18-16,-3 0 26 15,-12 2 90-15,-3 15-32 0,-3 3-12 16,-1 2 3 0,2 4-22-16,4-4-11 0,4-2 5 15,4 5-8-15,5-7-22 16,3 1-19-16,0 1 0 15,17-8-6-15,8-4-15 16,3 0-31-16,2-4-53 16,0-2-31-16,-2-2-24 15,-5 0-54-15,-2-2 35 16</inkml:trace>
  <inkml:trace contextRef="#ctx0" brushRef="#br0" timeOffset="80697.67">11110 3877 616 0,'0'0'92'15,"0"0"38"-15,0 0 30 16,0 0-76-16,-27 96 2 16,20-64 14-16,-2-5-40 15,7-1-17-15,2-4-11 16,0-4-1-16,0-10 1 15,0-2-19-15,9-6-13 16,3 0-7-16,3-18-52 16,0-10-3-16,3-8-32 15,-8-7 1-15,-1 1 3 16,-1-7 11-16,-4 8 14 0,-1-1 37 16,-3-1 28-16,0 9 0 15,0 6 18-15,0 11 14 16,0 11 18-16,-7 6 9 15,1 0 15-15,-5 9 33 16,1 13-8-16,-2 4-24 16,3 7-18-16,4 7-18 15,5 2 3-15,0 9 8 16,8 0 0-16,14 3-11 16,5-9-26-16,0-11-4 15,5-12 2-15,-4-13-11 16,2-9-35-16,0-9-88 0,-5-21-177 15,-3-10-94 1,-7-3-110-16</inkml:trace>
  <inkml:trace contextRef="#ctx0" brushRef="#br0" timeOffset="90423.76">7767 5375 29 0,'0'0'218'0,"0"0"-180"16,0 0 3-16,0 0 29 15,0 0-23-15,0 0-23 16,0 0 9-16,0 0 3 16,4 0 11-16,-4 0-38 15,0 0-9-15,-4 0-31 0,-4 6-24 16,2 0-219-1</inkml:trace>
  <inkml:trace contextRef="#ctx0" brushRef="#br0" timeOffset="90725.36">7562 5361 600 0,'0'0'163'0,"0"0"-87"16,0 0 129-16,0 0-4 15,0 0-80-15,0 0-26 16,6 24 9-16,30-24-39 0,12 0 13 16,6 0-17-16,2 0-10 15,-4 0-18-15,-7 2-17 16,-7 4-8-16,-7 2-8 15,-6 0 0-15,-4-2-26 16,-2-3-57-16,-2 0-87 16,-5-3-117-16,0 0-160 15</inkml:trace>
  <inkml:trace contextRef="#ctx0" brushRef="#br0" timeOffset="91025.04">7922 5274 896 0,'0'0'147'0,"0"0"10"16,0 0 36-16,0 0-115 16,0 0-51-16,92 51 7 15,-60-37-13-15,1 6 0 16,-2-9-12-16,6 6-7 15,-4-3 5-15,-9-2-7 16,-2-1-2-16,-11-3 1 16,-7 1 1-16,-4-1-8 0,-4 7-6 15,-25 1-18-15,-6 4-34 16,-9-3-33-16,5-3-118 16,6-3-82-16,8-2-385 15</inkml:trace>
  <inkml:trace contextRef="#ctx0" brushRef="#br0" timeOffset="99869.67">8766 5320 470 0,'0'0'630'15,"0"0"-569"-15,0 0 52 0,0 0-36 16,0 0-68-1,0 0 6-15,0 0 5 0,6 5 0 16,-6-8 12-16,0 3 12 16,0 0-4-16,0 0-7 15,0-2-10-15,-4-2-11 16,-8 4-4-16,3 0-8 16,-5 0-4-16,-2 0-1 15,1 0-6-15,-1 0 6 16,-2 9-5-16,1 2 5 15,1 1-2-15,1 1 4 16,4 1 0-16,1-2 2 0,4 0 1 16,3-2 1-1,3-1 2-15,0 0 6 0,0-4 7 16,11 1 12-16,2 2-8 16,-1-5-6-16,3 2-9 15,-3-1-5-15,0-4 0 16,4 0-3-16,-1 0-25 15,3-9-23-15,1-2-23 16,-4-6 2-16,0 0 16 16,0 0 0-16,-4 5 33 15,-3-2 23-15,-3 6 0 16,-2 0 1-16,-3 5 1 16,0 3 2-16,0 0 19 15,0 0 32-15,-3 0 7 16,0 11-11-16,-2-3 1 0,3 6 6 15,2-2 10-15,0 2-20 16,2 0-30-16,12-2-18 16,8-10-18-16,5-2-120 15,-1-2-159-15,-1-16-328 16</inkml:trace>
  <inkml:trace contextRef="#ctx0" brushRef="#br0" timeOffset="100170.29">9009 5085 696 0,'0'0'295'0,"0"0"-126"15,0 0 57-15,0 0-95 16,0 0-30-16,9 96 12 16,-4-62-26-16,1 0-23 15,0 3-21-15,6-1-13 16,-2-5-16-16,1-5-10 16,2-4-4-16,-1-5-16 15,0-6-69-15,-2-8-177 16,-2 0-303-16</inkml:trace>
  <inkml:trace contextRef="#ctx0" brushRef="#br0" timeOffset="107727.86">9314 5342 1188 0,'0'0'158'0,"0"0"9"0,0 0-31 15,0 0-90-15,0 0-16 16,0 0 16-16,21 90-13 16,-11-73-3-16,5 2 6 15,-3-1 0-15,-2-6-13 16,-4-4-2-16,-4-3-17 15,-1-2 3-15,-1-3-7 16,0 0-11-16,0 0-18 16,0-6-13-16,-4-10 18 15,-2-2-10-15,-3-2 4 16,6-2 3-16,0-1 2 16,3 1 8-16,0 2 13 15,0 1-9-15,15-1-7 16,4 0-21-16,7 3 0 0,2 6-8 15,0 2 13-15,-2 6-8 16,-7 3-26 0,-4 0-71-16,-3 14-125 0,-4 4-220 15</inkml:trace>
  <inkml:trace contextRef="#ctx0" brushRef="#br0" timeOffset="108186.36">9590 5353 894 0,'0'0'203'15,"0"0"-52"-15,0 0 22 0,0 0-131 16,0 0-25-16,0 0 8 16,98 0-14-16,-75 0-10 15,-1 0 1-15,5-5 2 16,-3 5-4-16,-3-6-25 15,-2 3-41-15,0-2-76 16,-4-1-29-16,-4 0-9 16,-2-2-36-16,-5-4 17 15,-1 1-6-15,0 2-7 16,-3-5 122-16,0 9 90 16,0-1 58-16,0 3 85 15,-1 3-21-15,-11 0 43 16,-8 0-33-16,-2 6-51 15,-1 11 39-15,0 2 47 16,-1 1 10-16,3 9 2 0,6-4-55 16,6-2-35-16,5-1-1 15,4-2-18-15,0-1-32 16,11-5-24-16,8-2-12 16,4 0-2-16,3-6-20 15,-1-4-68-15,3-2-76 16,-1 0-88-16,-3 0-80 15,2 0-104-15</inkml:trace>
  <inkml:trace contextRef="#ctx0" brushRef="#br0" timeOffset="108619.86">10103 5314 262 0,'0'0'499'0,"0"0"-309"16,0 0 16-16,0 0-36 15,0 0-64-15,-85 51-4 16,68-31-23-16,4-4-17 16,6 4-9-16,2-3-23 15,5-1-10-15,0 2-1 16,3-4-6-16,15-6-9 16,2-2-2-16,3-6-2 15,0 0-19-15,-5-8-29 16,-2-6-46-16,-7 0-8 15,-1-4 6-15,-1 7 12 0,-4-3 27 16,-3 0 21-16,0 0 13 16,0 2 17-16,0 1 6 15,0 2 2-15,0 7 1 16,-2-1 24-16,-1 3 42 16,-1 0 13-16,3 0 6 15,-2 3-8-15,3 8-21 16,0 0 3-16,0 1-30 15,0-4-22-15,13 0-5 16,3-2-5-16,5-6-18 16,1 0-80-16,5 0-60 15,-1 0-93-15,-1 0-131 0,2-6-119 16</inkml:trace>
  <inkml:trace contextRef="#ctx0" brushRef="#br0" timeOffset="109069.82">10397 5316 145 0,'0'0'391'16,"0"0"-253"-16,0 0 81 15,0 0-32-15,0 0-51 16,0 0-15-16,0 0-19 16,-67 45-28-16,56-31-9 15,2 4-7-15,3-4-4 16,5 0-20-16,1-6-21 0,0 1-4 15,6-6-9-15,10-3-1 16,10 0-18-16,-4-6-32 16,3-11-16-16,-5-8-7 15,-4-1-33-15,-5-7-37 16,-4-1-17-16,-4-9 6 16,1 1 32-16,-2 0 32 15,-2-3 70-15,0 13 21 16,0 7 22-16,-9 8 58 15,0 12 34-15,0 5 41 16,-1 0 23-16,2 0-18 16,-1 16-44-16,2 7-11 0,2 5-21 15,3 6-28-15,2 5 16 16,0 4-17-16,5-1-19 16,9-2-15-16,4-9-8 15,0-6-13-15,1-8-3 16,6-9-30-16,-2-4-92 15,4-4-255-15,1 0-214 16</inkml:trace>
  <inkml:trace contextRef="#ctx0" brushRef="#br0" timeOffset="109520.89">10666 5308 1076 0,'0'0'224'0,"0"0"34"16,0 0-85-16,0 0-122 16,0 0-21-16,20 79-7 15,-2-62-22-15,2-3-1 16,5-3-4-16,0-5-9 16,2-6-28-16,-4 0-27 15,-2-6-18-15,-7-10 1 16,-5-4 5-16,-4 2 13 15,-5-1 21-15,0-1 39 16,0 6 7-16,0 2 4 0,0 8 20 16,-2-2 36-1,2 6 20-15,-1 0 40 0,1 0-7 16,0 14-32-16,0 2-40 16,4 7-13-16,11-1-6 15,5 7-12-15,-1-1 4 16,8 0-12-16,-6 0 2 15,3-2 1-15,-5-1-4 16,-10-3 0-16,-9 4-1 16,0 0-4-16,-25-3-3 15,-10-1-6-15,-5-5-19 16,-3-3-39-16,-2-8-60 16,3-3-122-16,5-3-242 15</inkml:trace>
  <inkml:trace contextRef="#ctx0" brushRef="#br0" timeOffset="110794.19">11238 5288 1123 0,'0'0'187'0,"0"0"-4"0,0 0 2 15,0 0-118-15,0 0-25 16,2 82-20-16,17-71-10 16,2 1 0-16,8-4-8 15,0-2-2-15,1-4 1 16,-1-2-3-16,-4 0-5 16,-7 0-3-16,0-5-31 15,-6-6-23-15,-4-3-16 16,0 2 3-16,-2-2 23 15,-3-5 15-15,-1 1 8 16,-2 2 13-16,0-2 13 16,0 4 0-16,0 6 0 0,0 5 1 15,-2 0 1 1,2 3 1-16,0 0 7 0,0 0 6 16,9 0-4-16,9 0-2 15,9 0-7-15,1 0 0 16,0 0 2-16,1 0 2 15,-4 0-4-15,-2 0 0 16,-1 0-1-16,-3 3 1 16,-1 6 2-16,-3-1-1 15,-1 4-1-15,-5-2 3 16,-5 8 0-16,-4-2-3 16,0 2 0-16,-13 4 0 15,-10-5 0-15,2 3-5 16,0-12 4-16,2-2 1 15,1-6-2-15,5 0 1 0,2-3 0 16,5-16 1-16,3-1 1 16,3 0 2-16,0-3 3 15,11 3-6-15,3 4 1 16,3 4-2-16,2 1 0 16,-2 8-47-16,2 3-92 15,-1 0-59-15,-3 6-49 16,1 5-178-16</inkml:trace>
  <inkml:trace contextRef="#ctx0" brushRef="#br0" timeOffset="110974.51">11980 5342 597 0,'0'0'179'0,"0"0"-111"16,0 0 12-16,0 0-80 16,0 0-64-16,55 76-179 15</inkml:trace>
  <inkml:trace contextRef="#ctx0" brushRef="#br0" timeOffset="111123.34">11893 5213 575 0,'0'0'0'0,"0"0"-9"0,0 0-162 16,0 0-224-16</inkml:trace>
  <inkml:trace contextRef="#ctx0" brushRef="#br0" timeOffset="111394.73">12205 5215 788 0,'0'0'114'15,"0"0"136"-15,-70 85-23 16,49-57-130-16,6-3-8 15,9-3 0-15,6 2-32 16,0-8-11-16,17-2-9 16,13-5-32-16,2-6-5 15,6-3-10-15,0 0-48 16,-2-14-76-16,-3-4-76 16,-6-2-138-16,-12 6-92 15</inkml:trace>
  <inkml:trace contextRef="#ctx0" brushRef="#br0" timeOffset="111800.56">12386 5291 235 0,'0'0'491'15,"0"0"-316"-15,0 0 59 16,0 0-67-16,0 0-60 16,95-11-16-16,-77 11-48 15,3 0-21-15,-3 0-14 16,0-3-4-16,0 3-4 15,-2-6-2-15,1 1-17 16,-1-1-36-16,-1-3-41 16,-2 1-32-16,-1-6-4 15,-6 0 20-15,0-3 12 0,-5 3 7 16,-1 3 30 0,0 2 48-16,0 3 15 0,-5 4 1 15,-7 2 25-15,-9 0 56 16,-3 2 3-16,-5 15 12 15,0 9-1-15,3 0 5 16,6-2 16-16,4 2-16 16,8-3-28-16,8-7-18 15,0 4-12-15,7-8-13 16,16-1-18-16,5-5-12 16,3-6-23-16,6 0-53 15,-1 0-57-15,0-6-130 16,-3-5-107-16,-3-3-355 0</inkml:trace>
  <inkml:trace contextRef="#ctx0" brushRef="#br0" timeOffset="112198.1">12875 5136 478 0,'0'0'480'15,"0"0"-373"-15,0 0 193 16,0 0-151-16,0 0-44 15,-33 79-2-15,29-57-45 16,4-5-18-16,0 0-17 16,3-2-2-16,12-10-12 0,6-2-9 15,1-3-9 1,3-3-26-16,-2-17-41 0,-7-8-33 16,-1-8-18-16,-5-7 9 15,-5-3-21-15,-2-1 35 16,-3 1 57-16,0 7 31 15,0-1 16-15,-3 10 26 16,-2 10 105-16,1 9 5 16,2 8-44-16,0 3 24 15,0 3 8-15,-1 19-27 16,2 15-51-16,1 5-13 16,0 7-6-16,4 1-10 15,9-5-8-15,-1-8-9 16,-1-6-5-16,-5-8-34 15,-5-9-108-15,1 0-287 0,-2 3-633 16</inkml:trace>
  <inkml:trace contextRef="#ctx0" brushRef="#br0" timeOffset="133127.03">7641 6818 967 0,'0'0'235'0,"0"0"-40"16,0 0 11-16,0 0-75 16,82 36-66-16,-47-30-3 15,2-3-15-15,2 2-15 16,1 1-4-16,-6 0-16 15,-2-4-4-15,-3 4-6 16,1 0-2-16,0 0-5 0,0-6-28 16,0 0-59-16,-2 0-99 15,-5-6-119-15,-7-6-146 16,-10 2-233-16</inkml:trace>
  <inkml:trace contextRef="#ctx0" brushRef="#br0" timeOffset="133410.56">8014 6686 783 0,'0'0'295'16,"0"0"-143"-16,0 0 66 16,0 0-95-16,96 56-69 0,-62-42-17 15,5 3 5-15,-2-3-22 16,-1 0-8-16,-5 0-4 15,-7 0-5-15,-6 0 1 16,-6 3 2-16,-6-3 0 16,-3-2-3-16,-3 4-3 15,0 2-4-15,-14-1-24 16,-12 3-9-16,-9 0-24 16,-9-4-48-16,-3 1-76 15,3-6-128-15,3 3-170 16</inkml:trace>
  <inkml:trace contextRef="#ctx0" brushRef="#br0" timeOffset="145591.34">8709 6843 1251 0,'0'0'197'16,"0"0"-28"-16,0 0-2 15,0 0-92-15,0 0-40 16,8 71-7-16,-2-54 7 0,4-1-26 16,-1 4 2-1,0-2-2-15,3-4-6 0,-3-3 0 16,3-6-3-16,3-2-6 16,5-3-11-16,2 0-26 15,3-19-27-15,-1-3-20 16,-3-8 12-16,-2 3 20 15,-5 1 12-15,-2 4 14 16,-5 2 20-16,-5 6 8 16,-2 5-1-16,0 1 3 15,0 8 2-15,-9 0 5 16,-3 0-5-16,4 0-16 16,2 0-50-16,6 0-72 0,0-3-40 15,6-2-10 1,15-1 40-16,6-2 45 0,4 2 14 15,1-3 62-15,-3-2 25 16,1 5-2-16,-3-2 8 16,-4 5-2-16,-4 0 47 15,3 3 55-15,-4 0 17 16,3 0 15-16,-3 8-6 16,2 4-53-16,-1 2 46 15,-3 0-27-15,1 3-45 16,-7 0-6-16,-2 0-4 15,-7-1-9-15,-1-2-9 0,0 1-20 16,-9-4-3-16,-6-5-4 16,-7 0-7-16,-5-4 8 15,-3-2-3-15,0 0-15 16,4 0-12-16,3-8-7 16,8-4 29-16,8-2 3 15,4 0-2-15,3 0 7 16,0 3-3-16,7-3 3 15,8 6-19-15,6-4-48 16,1 6-126-16,-2 0-76 16,5 6-105-16</inkml:trace>
  <inkml:trace contextRef="#ctx0" brushRef="#br0" timeOffset="145778.53">9512 6784 600 0,'0'0'257'0,"0"0"-185"15,0 0 75-15,0 0-93 16,42 74-48-16,-27-58-6 16,-3-2-30-16,1 0-91 15,-5-2-160-15</inkml:trace>
  <inkml:trace contextRef="#ctx0" brushRef="#br0" timeOffset="146191.79">9843 6720 750 0,'0'0'97'0,"0"0"123"16,-82 59-33-16,60-37-71 16,7 4-8-16,5-1-11 15,8 3 1-15,2-2-11 16,3-7-29-16,18-2-19 16,4-6-26-16,5-5-10 15,0-6-3-15,-2 0-31 16,-1-8-85-16,-4-12-133 15,-2 3-201-15,-5 3-218 16</inkml:trace>
  <inkml:trace contextRef="#ctx0" brushRef="#br0" timeOffset="146678.22">10084 6803 685 0,'0'0'279'0,"0"0"-129"16,0 0 61-16,0 0-157 15,0 0-28-15,98 6-4 0,-75-6-8 16,0 0-6-16,1 0-7 15,-2-6 3-15,-2-2-4 16,-2 0 0-16,-5 0-1 16,1-1-6-16,-5-2-18 15,-3-1-4-15,-3 1-20 16,-3 3 1-16,0 0 18 16,0 2 7-16,-12 2 5 15,-11 4 18-15,-5 0 5 16,-3 10 0-16,-2 4 5 15,2 8 9-15,2-3 21 16,8 5 35-16,3 0 5 0,9-1-2 16,8-1 24-1,1-2-1-15,0-2-12 0,16-4-43 16,10-3-32-16,5-3-14 16,8-8-3-16,4 0-26 15,-1-8-79-15,-5-9-158 16,-5-5-200-16,-13 10-325 15</inkml:trace>
  <inkml:trace contextRef="#ctx0" brushRef="#br0" timeOffset="146949.62">10421 6556 1228 0,'0'0'141'0,"-11"71"50"15,10-32-11-15,1 3-117 16,0 3-19-16,12 1-2 16,13-2-22-16,2-5-16 15,6-1-4-15,4-16-2 16,2-11-40-16,0-5-85 15,-5-6-160-15,-6 0-243 16,-11 0-395-16</inkml:trace>
  <inkml:trace contextRef="#ctx0" brushRef="#br0" timeOffset="147378.24">10689 6813 558 0,'0'0'490'0,"0"0"-404"15,0 0 184-15,0 0-170 16,93 5-49-16,-71-5-3 16,-2 0-30-16,1 0-17 15,-1 0-1-15,0 0-3 16,1 0-2-16,1 0-16 16,0-5-14-16,-1-9 0 15,0 2-25-15,0-5-12 0,-3-3 4 16,-2-2 6-16,-2 2 3 15,-8 0 39-15,-3 3 3 16,-3 6 4-16,0 2 5 16,0 7-6-16,-15 2 14 15,-9 0 34-15,-6 5 55 16,0 12-20-16,1 6 4 16,2-1-1-16,7 4 8 15,2-1-6-15,9-3-9 16,6-2-5-16,3 0-2 15,5-6-10-15,22 3-24 16,7-9-24-16,8-2 0 0,1-6-17 16,0 0-39-1,-5 0-65-15,-5-16-109 0,-8 1-172 16,-9 7-149-16</inkml:trace>
  <inkml:trace contextRef="#ctx0" brushRef="#br0" timeOffset="147641.04">11325 6694 811 0,'0'0'125'16,"0"0"105"-16,0 0-36 16,0 0-120-16,0 0 1 0,45 87-35 15,-44-69-13 1,2 4-4-16,-3-3 14 0,0-1-7 15,0-2-11-15,0 2-6 16,0-8 2-16,-9 2-13 16,-4-6-2-16,-5-1-3 15,0-5-15-15,-2 0-65 16,1 0-88-16,6-11-140 16,4-3-144-16</inkml:trace>
  <inkml:trace contextRef="#ctx0" brushRef="#br0" timeOffset="147983.59">11690 6561 739 0,'0'0'275'0,"0"0"-171"16,0 0 131-16,0 0-174 15,0 0-55-15,0 0 6 16,-73 88-4-16,63-66-3 16,7-3 15-16,3-1 12 15,7-2 8-15,19 2 14 16,2-4-14-16,0-3-10 16,-8 1 2-16,-1-2-7 15,-7 0-6-15,-5-6-5 0,-2 2-2 16,-5 0-12-16,0 0 0 15,0 5-11-15,-16 0-17 16,-8 4-38-16,-10-5-31 16,-7 2-67-16,-2-4-232 15,-5 1-512-15</inkml:trace>
  <inkml:trace contextRef="#ctx0" brushRef="#br0" timeOffset="148612.94">9377 6496 1115 0,'0'0'582'0,"0"0"-407"15,0 0-20-15,0 0-135 16,0 0-20-16,0 0 0 16,-5 6 0-16,5-6-73 15,0 0-311-15,0 8-682 16</inkml:trace>
  <inkml:trace contextRef="#ctx0" brushRef="#br0" timeOffset="210616.65">7974 8201 772 0,'0'0'455'16,"0"0"-322"-16,0 0 18 16,0 0-66-16,0 0-62 0,0 0 9 15,0 0 6-15,0 0 6 16,22-20 13-16,1 20-2 15,8 0-21-15,5-3-19 16,3 3-15-16,-2 0-1 16,-3 0-52-16,-7-3-80 15,-9 1-166-15,-9 2-197 16</inkml:trace>
  <inkml:trace contextRef="#ctx0" brushRef="#br0" timeOffset="210870.53">8245 8114 656 0,'0'0'522'0,"0"0"-378"15,0 0 25-15,0 0-81 0,0 0-76 16,0 0-2-16,57 19-2 16,-36-8 2-16,0 3 1 15,0 1-2-15,-5-1-4 16,-1 2-1-16,-6-4-3 15,-6 5 3-15,-3-6-3 16,0 3-1-16,-1 1-8 16,-17-1-26-16,-3 0-27 15,-6-3-88-15,-1 0-237 16,4 0-264-16</inkml:trace>
  <inkml:trace contextRef="#ctx0" brushRef="#br0" timeOffset="211825.3">8759 8167 434 0,'0'0'792'0,"0"0"-664"15,0 0 38-15,0 0-27 16,0 0-72-16,0 0-2 16,-9 73-22-16,10-53-11 15,11 0-8-15,2-6-10 16,3 3-6-16,0-8-7 16,4-7-1-16,0-2-9 15,4 0-28-15,-1-16-47 16,1-10-90-16,-4-2-75 15,-7-1-107-15,-7 1-20 16,-2 6-228-16</inkml:trace>
  <inkml:trace contextRef="#ctx0" brushRef="#br0" timeOffset="211966.91">8975 8142 593 0,'0'0'303'16,"0"0"-45"-16,0 0-29 0,0 0-75 16,0 0-32-16,0 73-42 15,0-56-22-15,6 0-27 16,3-6-24-16,6-5-7 15,7-4-14-15,4-2-55 16,2-8-162-16,0-9-151 16,-8-3-274-16</inkml:trace>
  <inkml:trace contextRef="#ctx0" brushRef="#br0" timeOffset="212343.87">9206 8136 879 0,'0'0'279'0,"0"0"-116"0,0 0 31 16,30 73-93-16,-22-56-23 16,-1 0-8-16,3-3-34 15,1 1-9-15,-2-7-4 16,-2 0-13-16,-1-4-6 16,-4-2-4-16,-2-2-6 15,0 0-22-15,0 0-19 16,0 0-35-16,0-2-20 15,0-10 44-15,-3 0 26 16,1-4 10-16,2-1 14 16,0-1 8-16,0 4 3 15,5 4 1-15,4 0 3 0,-3 8 5 16,1 2 14-16,2 0 11 16,2 0 2-16,3 0 9 15,3 8-9-15,1 4-31 16,-3 2-2-16,4 0-6 15,0 0-5-15,4-5-31 16,1-7-88-16,3-2-256 16,4 0-366-16</inkml:trace>
  <inkml:trace contextRef="#ctx0" brushRef="#br0" timeOffset="213091.37">9758 8108 511 0,'0'0'238'0,"0"0"-186"15,0 0 64-15,0 0-35 16,0 0-34-16,0 0 2 0,-83 14-3 15,61 6 2-15,2-1 1 16,4 3 11-16,5-2 13 16,5 0 4-16,5-3-18 15,1-3-4-15,3 0-3 16,13-2-28-16,8-6-21 16,6-4-3-16,3-2-2 15,0-6-7-15,-2-10-23 16,-4-7-16-16,-7 3-12 15,-6 0-3-15,-8 4-21 16,-3 4 24-16,-3 4 32 16,0-1 26-16,0 4 2 15,0 5 27-15,-4 0 21 0,-1 0 33 16,-1 0-5-16,3 0-9 16,3 3-2-16,0 2 4 15,0 7-31-15,3-4-14 16,16 0-24-16,4 0-12 15,5-2-45-15,4-6-54 16,-1 0-134-16,-1 0-157 16,-3 0-336-16</inkml:trace>
  <inkml:trace contextRef="#ctx0" brushRef="#br0" timeOffset="213407.05">10149 8057 717 0,'0'0'257'16,"0"0"-130"-16,0 0 8 16,0 0-77-16,0 0-9 15,0 0-6-15,-34 45-2 16,34-33-3-16,0-4-5 16,3 3-15-16,10 0-6 15,1-2-6-15,5 2-5 16,-3-2 2-16,-2 1-3 15,-2 0 0-15,-2-2 1 16,-7 0-1-16,-3-2 1 16,0 2-1-16,0 4-3 0,-11-1 0 15,-6-3 1-15,4-2 0 16,1 0 1-16,4-6-21 16,5 0-86-16,3-3-223 15,0-8-105-15</inkml:trace>
  <inkml:trace contextRef="#ctx0" brushRef="#br0" timeOffset="213870.56">10382 8232 972 0,'0'0'102'0,"0"0"130"0,0 0-97 16,0 0-82-16,0 0 6 15,0 0-7-15,57 88-19 16,-41-72-12-16,-1 1-9 16,-3-5-6-16,-3-4 4 15,-5-2-7-15,-2-4-3 16,-1-2 0-16,-1 0-11 16,0 0-27-16,0 0-17 15,-14-16 28-15,-3-4 7 16,1-5-16-16,1-9-13 15,0 2-12-15,4-7-15 16,2 7 7-16,5 2 19 16,4 5 26-16,0 1 13 15,1 8 11-15,14 2 7 0,2 5 8 16,-1 7 26-16,3 2 27 16,-2 0 12-16,4 0-17 15,-2 11-18-15,-2 5-6 16,-3-2-7-16,-3 2-11 15,-6-3-3-15,-2-2-3 16,-3 6-10-16,-3-3-5 16,-17 4-5-16,-8-8-21 15,-2-4-72-15,0-6-175 16,3 0-329-16</inkml:trace>
  <inkml:trace contextRef="#ctx0" brushRef="#br0" timeOffset="214560.69">10826 8043 1089 0,'0'0'270'0,"0"0"-182"16,0 0 46-16,0 0-99 15,0 0-35-15,50 77-7 16,-41-69-66-16,0 3-192 15,-3-6-171-15</inkml:trace>
  <inkml:trace contextRef="#ctx0" brushRef="#br0" timeOffset="214711.27">10862 7997 715 0,'0'0'188'0,"0"0"-74"15,0 0-25-15,0 0-89 16,0 0-78-16,0 0-301 16</inkml:trace>
  <inkml:trace contextRef="#ctx0" brushRef="#br0" timeOffset="-214409.65">11113 8080 1055 0,'0'0'150'0,"0"0"98"16,0 0-91-16,24 78-62 0,-14-58-33 16,1-5-24-16,5-1-18 15,-4-4-12-15,0-4-8 16,-6 0 0-16,-3-3-7 15,-3-3-5-15,0 0-23 16,0 0-24-16,0-9-30 16,0-7 38-16,-6-8 23 15,-3-1-3-15,3-3 5 16,6-2 17-16,0 4 9 16,0 3 2-16,0 12 2 0,3 6-3 15,9 1 12 1,5 4-12-16,3 0-1 0,3 0-2 15,1 12-125-15,1 5-170 16,-1-3-62-16,3 2-346 16</inkml:trace>
  <inkml:trace contextRef="#ctx0" brushRef="#br0" timeOffset="-213968.77">11602 8082 327 0,'0'0'430'0,"0"0"-278"0,0 0 57 16,0 0-65-16,0 0-38 16,-92 48-14-16,79-31-31 15,5-3-12-15,5 3-18 16,3-6-4-16,0 1-3 15,9-6-18-15,13-4-6 16,5 2-12-16,0-4-19 16,-2 0-25-16,-5-10-27 15,-4 0-57-15,-7-2-53 16,-6-2 35-16,-3 3 37 16,0-1 55-16,0 7 60 15,0-4 6-15,0 7 32 0,0-4 54 16,0 6 23-16,0 0 11 15,0 0 36-15,0 0-7 16,0 0-29-16,0 0 9 16,0 8-28-16,8 4-49 15,6-1-38-15,2 3-9 16,4-3-5-16,3-8-31 16,-1-3-101-16,-1 0-155 15,-5 0-289-15</inkml:trace>
  <inkml:trace contextRef="#ctx0" brushRef="#br0" timeOffset="-213741.89">11814 7896 429 0,'0'0'776'16,"0"0"-615"-16,-1 82 90 15,1-43-141-15,15 7-56 16,5 1-23-16,7-4-17 16,-1-7-4-16,9-10-10 15,0-9-27-15,-1-9-108 16,-1-8-159-16,-8 0-217 16</inkml:trace>
  <inkml:trace contextRef="#ctx0" brushRef="#br0" timeOffset="-213585.67">12011 8108 616 0,'0'0'343'15,"0"0"-216"-15,0 0 83 16,-91-4-133-16,58 4-50 16,2 4-27-16,4 4-6 15,5 4-113-15,13-4-250 16</inkml:trace>
  <inkml:trace contextRef="#ctx0" brushRef="#br0" timeOffset="-213156.65">12071 8090 1027 0,'0'0'190'16,"0"0"57"-16,0 0-101 15,0 0-74-15,101 24-28 16,-72-18-21-16,1-4-13 16,-1-2-9-16,3 0-2 15,-1 0 1-15,-1-2-12 16,-3-14-25-16,-1 2-58 16,0-5-45-16,-7-3-55 0,-1-2 10 15,-7 2 48-15,-5 2 49 16,-2 7 28-16,-4-1 47 15,0 4 10-15,0 6 3 16,-12 4 7-16,-3 0 29 16,-4 0 49-16,-5 16 21 15,1 1-9-15,-2 9 34 16,1-2-22-16,4 5-6 16,6-1-16-16,6 4-27 15,8-7-25-15,0-3-13 16,5-8-22-16,16-6-3 15,9-8-46-15,7 0-81 16,0-13-130-16,1-7-87 16,-4 0-129-16</inkml:trace>
  <inkml:trace contextRef="#ctx0" brushRef="#br0" timeOffset="-212751.75">12638 7922 663 0,'0'0'225'0,"0"0"-14"16,0 0 56-16,0 0-183 16,0 0 0-16,-34 81 9 15,29-55-20-15,5-4-15 16,0-5-16-16,2-3-20 16,14-6-22-16,3-8 0 0,4 0-17 15,2-10-67-15,-3-19-40 16,-2-5-29-16,-5-5-72 15,-6-3 32-15,-3-1 41 16,-3-5 55-16,-3 3 58 16,0-1 39-16,0 7 12 15,0 9 128-15,0 6 36 16,-5 14-30-16,1 10-19 16,-2 0 7-16,-6 14 6 15,0 11-7-15,-2 9-52 16,3 8-33-16,5 3-16 15,6 1-1-15,0-4-8 16,1-9-16-16,14-1-7 16,1-15-16-16,5-3-55 15,-1-8-163-15,-4 2-304 16,-2 0-270-16</inkml:trace>
  <inkml:trace contextRef="#ctx0" brushRef="#br0" timeOffset="-212068.87">10767 7710 1330 0,'0'0'188'0,"0"0"35"16,0 0-40-16,0 0-131 15,0 0-38-15,0 0-14 16,1 11-68-16,-1 3-375 15</inkml:trace>
  <inkml:trace contextRef="#ctx0" brushRef="#br0" timeOffset="-95555.83">7267 9364 195 0,'0'0'611'0,"0"0"-499"16,0 0 42-16,-64 95-31 15,22-52-68-15,-10 11-18 16,-8 1-11-16,-1 8-16 16,1-4-7-16,8-5-3 15,9-9-20-15,10-13-30 16,9-10 6-16,13-14-26 0,10-8-87 15,1 0-252-15</inkml:trace>
  <inkml:trace contextRef="#ctx0" brushRef="#br0" timeOffset="-95353.85">6784 9595 1076 0,'0'0'318'0,"22"76"-115"16,-7-33-25-16,10 2-102 15,10-3-56-15,8-3-20 0,6-1-7 16,5 1-110 0,-10 3-309-16,-14 9-658 0</inkml:trace>
  <inkml:trace contextRef="#ctx0" brushRef="#br0" timeOffset="-90055.14">7649 9674 97 0,'0'0'1031'15,"0"0"-896"-15,0 0 52 16,0 0 13-16,0 0-90 15,0 0-58-15,0 0 23 16,103 16-5-16,-63-12-27 16,2-2-7-16,-8 2-25 15,-5 2-11-15,-7-2 0 16,-1 2 0-16,-2-3 0 16,-1 0 0-16,4 0-23 15,-2-3-46-15,-1 0-58 16,-5 0-102-16,-4-6-113 0,-7-5-127 15,-3-1-319-15</inkml:trace>
  <inkml:trace contextRef="#ctx0" brushRef="#br0" timeOffset="-89793.05">8043 9609 308 0,'0'0'546'16,"0"0"-371"-16,0 0 84 15,0 0-91-15,0 0-87 16,0 0-8-16,44 0 2 15,-18 0-13-15,8 6-9 16,-3 5-21-16,-1 0-2 16,-3 3-16-16,-3-3-3 15,-6 3-3-15,-6 0 0 16,-6 2-2-16,-6 0 1 0,0 4-6 16,0 7 0-16,-18-1-1 15,-9 3-17-15,-4-4-16 16,-4-2-50-16,5-12-34 15,5-2-88-15,9-9-202 16,13 0-160-16</inkml:trace>
  <inkml:trace contextRef="#ctx0" brushRef="#br0" timeOffset="-85307.68">8853 9516 745 0,'0'0'156'0,"0"0"-2"16,0 0-13-16,0 0-77 16,0 0-29-16,0 0-1 15,0 0-9-15,-18 0 2 16,-1 2-12-16,-3 10-5 16,-3 0-2-16,0 4 0 15,-2 1-5-15,3 3 6 0,3 2 6 16,3 4-1-16,8-3 41 15,4 1 9-15,6 0 23 16,0-8-12-16,13-1-28 16,8-4-20-16,3-6-23 15,2-5-4-15,-1 0-6 16,-4-11-15-16,-6-6-27 16,-2 3-27-16,-7-5-38 15,0 1-4-15,-6 2 9 16,3 1 38-16,-1 4 40 15,-2 2 28-15,0 7 2 16,0 2 8-16,0 0 36 16,0 0 54-16,0 0 29 0,1 0 1 15,1 2-15-15,2 7-46 16,2 2-39-16,3 0-11 16,1 1-10-16,7-4-7 15,2-2-13-15,-1-6-64 16,6 0-115-16,-6 0-123 15,-2-8-174-15</inkml:trace>
  <inkml:trace contextRef="#ctx0" brushRef="#br0" timeOffset="-85061.51">9066 9330 936 0,'0'0'459'16,"0"0"-286"-16,6 79 67 16,0-51-118-16,3 3-62 15,0 0-17-15,3 0-29 16,-2 0-14-16,1-3 0 16,1-2 0-16,-5-4 0 15,1-8-41-15,-4-5-46 16,2-7-101-16,0-2-133 15,-3 0-210-15</inkml:trace>
  <inkml:trace contextRef="#ctx0" brushRef="#br0" timeOffset="-73083.92">9287 9629 825 0,'0'0'341'0,"0"0"-125"0,0 0-7 16,0 0-53-16,0 0-57 15,0 0-15-15,0 0-30 16,-15 42-20-16,12-27-5 16,3 1-29-16,0-4 0 15,0-1 0-15,0-6 0 16,0-2 0-16,0-3 0 16,0 0 0-16,0 0 0 15,3 0-30-15,6-14-8 16,0-3 21-16,-3 1-8 15,-3-2 14-15,-2 1 5 16,-1 1-3-16,3 2 0 0,2-4-13 16,5 4-2-16,8 0 2 15,6 0 4-15,6 3 18 16,1 3-10-16,-4 4-7 16,-2 2-29-16,-4 2-141 15,-3 0-179-15,0 2-374 16</inkml:trace>
  <inkml:trace contextRef="#ctx0" brushRef="#br0" timeOffset="-72633.28">9623 9556 675 0,'0'0'569'15,"0"0"-473"-15,0 0 23 16,0 0-73-16,0 0-36 15,0 0 17-15,22 5 18 16,-9-5 9-16,1 0-12 16,2 0-21-16,1 0-20 15,0 0-1-15,0-3-12 16,2-5-16-16,-2 0-35 16,-2-1 2-16,-5 0 17 15,-2 3 9-15,-3-2 17 16,-3 6 3-16,-2-2 3 15,0 2-11-15,0 2 23 0,-13 0 0 16,-5 0 0-16,-6 0 5 16,-3 2-3-16,3 12 0 15,-1-2 4-15,7 5 8 16,0 0 24-16,3 0 22 16,9-3-9-16,0 0 7 15,6 0 9-15,0 0-16 16,6-2-19-16,14-4-17 15,5-3-15-15,3-1 0 16,2-4-9-16,1 0-40 16,-2 0-108-16,-3-9-94 15,-3 3-188-15,-1-2-284 0</inkml:trace>
  <inkml:trace contextRef="#ctx0" brushRef="#br0" timeOffset="-72145.91">10075 9499 679 0,'0'0'133'15,"0"0"16"-15,0 0-39 16,0 0-49-16,0 0 15 15,-90 17 22-15,75-3-12 16,-1 3 7-16,4 0-5 0,0 2 4 16,5 1-16-1,5 0-20-15,2 0-14 0,0-6-14 16,0 0-12-16,9-5-11 16,4-7-5-16,-1 2-4 15,3-4-14-15,0 0-16 16,1-12-5-16,0-8-19 15,1-3-17-15,-3 3 0 16,-2-2 16-16,-3 6 10 16,-5-1 18-16,-1 5 19 15,-3 1 8-15,0 8 4 16,0 1 6-16,0-2 26 0,0 4 32 16,0 0 29-16,0 0-6 15,0 9-33-15,-1 5-41 16,1-3-13-16,0 4-4 15,1-5-17-15,18 0-54 16,8-6-91-16,3-4-103 16,4 0-147-16,2 0-412 15</inkml:trace>
  <inkml:trace contextRef="#ctx0" brushRef="#br0" timeOffset="-71725.71">10428 9465 769 0,'0'0'156'0,"0"0"21"0,0 0-13 15,0 0-56-15,0 0-25 16,-85 73-5-16,76-53-8 16,2 0 7-16,7-5-9 15,0 1-24-15,0-4-18 16,13-4-12-16,4-8-14 15,2 0-11-15,5-14-25 16,-3-12-35-16,-2-2-49 16,-5-3 2-16,-4 0 2 15,-4 3 2-15,0 2 43 0,-6 4 51 16,0 5 20 0,0 3 6-16,0 8 20 0,-11 3 36 15,-2 3 58-15,3 0-4 16,-2 9-12-16,0 5 24 15,7 3-41-15,1 5-24 16,2 1-17-16,2-1-16 16,0-2-21-16,5 0-7 15,11-3-2-15,4-3-32 16,7-8-48-16,1-4-93 16,0-2-198-16,2 0-195 15</inkml:trace>
  <inkml:trace contextRef="#ctx0" brushRef="#br0" timeOffset="-71320.64">10697 9508 1224 0,'0'0'145'0,"0"0"89"16,0 0-117-16,0 0-66 15,0 75 3-15,3-55-24 16,6 0-24-16,-2-3 0 15,4-3-6-15,3-8-10 16,3-6-31-16,5 0-34 16,1-9-58-16,0-11 27 15,0-2 5-15,-1-4-15 16,-2 4 46-16,-7 3 44 0,-5 1 26 16,-4 10 0-16,-4 6 13 15,0 2 22-15,0 0 80 16,0 0 18-16,0 2-4 15,3 12-39-15,3 6-45 16,0 8-1-16,5 5-2 16,0 13 11-16,-3-3-15 15,-2 2-10-15,-5 3-23 16,-1-9-2-16,0-3-3 16,-16-4 0-16,-5-13-10 15,-1-5-40-15,-2-14-68 16,7 0-189-16,4-22-216 15</inkml:trace>
  <inkml:trace contextRef="#ctx0" brushRef="#br0" timeOffset="-70683.94">11232 9528 1035 0,'0'0'176'16,"0"0"72"-16,0 0-112 15,0 0-37-15,0 0-35 16,12 81-27-16,-1-61-8 0,10 2-11 16,1-5-16-16,9 1-1 15,1-10-1-15,2-6-2 16,-3-2-12-16,1 0-7 15,-7-16-17-15,-1-7-10 16,-8-3-11-16,-2-2-5 16,-8 6 20-16,-6-1 21 15,0 7 8-15,-5 2 6 16,-11 4 7-16,1 2 2 16,5 8 6-16,4-2-4 15,4 2 2-15,2-6-4 16,0 3 1-16,16-2-1 15,7-1 13-15,10 0-7 16,-2 3-2-16,-1 0 0 0,-3 3-4 16,-5 0 4-16,3 0 0 15,-5 0 0-15,1 6 2 16,-2 2 3-16,-4 1 6 16,0 2 10-16,-5 7 1 15,-5-2-3-15,-5 4-15 16,0 3-8-16,-11-1 0 15,-11 0-8-15,-3-7-6 16,-2-7 7-16,4-8 3 16,-4 0 3-16,4-5-2 15,2-13 1-15,7 2 2 16,7-4-5-16,7 0 2 0,0-2 0 16,9 2 3-16,13 5 1 15,5-1-1-15,-1 10-41 16,-1 4-107-16,-4 2-166 15,-9 0-194-15</inkml:trace>
  <inkml:trace contextRef="#ctx0" brushRef="#br0" timeOffset="-70504.11">11926 9516 124 0,'0'0'821'0,"0"0"-741"0,0 0 126 16,0 0-153 0,51 87-53-16,-41-64-7 0,1-3-82 15,-7 0-109-15,-2-10-203 16</inkml:trace>
  <inkml:trace contextRef="#ctx0" brushRef="#br0" timeOffset="-70368.53">11868 9445 680 0,'0'0'35'0,"0"0"-26"16,0 0-9-16,0 0-254 16</inkml:trace>
  <inkml:trace contextRef="#ctx0" brushRef="#br0" timeOffset="-69572.9">12101 9496 801 0,'0'0'129'0,"0"0"137"16,0 0-90-16,-66 79-53 15,58-57 0-15,4 4-4 16,4-6-33-16,0 3-28 0,13-9-32 16,7-4-21-1,5-6-5-15,2-4-21 0,0 0-41 16,-3-14-9-16,-9 0-43 16,3-1 5-16,-6 4 34 15,-1-3-5-15,0 3 22 16,1-1 32-16,3 6 23 15,0-4 3-15,1 4 2 16,2-2-1-16,2 2 5 16,-3-3 2-16,1 4-3 15,0-1 5-15,-1 1 0 16,-3-1-5-16,-1 3 5 0,-3 0-9 16,-4 1 4-16,-3-4-2 15,0 6-3-15,-2-4 1 16,-1 2-3-16,0-4 2 15,0 6 0-15,0-2 8 16,-6 2 21-16,-8 0 2 16,-2 0 7-16,0 2 3 15,4 10 16-15,3 2 6 16,2 0-2-16,7 0-8 16,0-3-4-16,6 3-12 15,10-2-16-15,8-4-15 16,6-2-6-16,1-6-3 15,4 0-4-15,-3-14-32 16,0-9-25-16,-7-5-52 16,-3-6-17-16,-8 0 1 0,-7-3-43 15,-7 3 42-15,0-2 61 16,0-1 39-16,-9-2 25 16,-6 5 8-16,1 6 43 15,0 8 78-15,1 14 6 16,2 6 26-16,-2 0-17 15,2 17 34-15,-2 12-52 16,1 10-33-16,8 5-24 16,4 5-20-16,0 1-6 15,16-1-15-15,8-7-20 16,3-5 0-16,0-11 0 16,-2-10 0-16,0-4-5 0,0-12-95 15,-5 0-132-15,-4 0-187 16,-7 0-236-16</inkml:trace>
  <inkml:trace contextRef="#ctx0" brushRef="#br0" timeOffset="-69176.03">12759 9508 769 0,'0'0'227'0,"0"0"-46"16,0 0 43-16,0 0-113 15,0 0-21-15,0 0-31 16,76 22-38-16,-63-16-13 0,0 0-6 16,0-4-2-16,-1-2-5 15,1 0-19-15,0 0-33 16,2-6-22-16,-3-10-15 16,-3-4-6-16,0 3 8 15,-6-3 46-15,-3 6 23 16,0 2 22-16,0 2 1 15,-5 6 2-15,-11 4 31 16,-3 0 34-16,-5 4 17 16,2 6-15-16,4 14 7 15,6-5 3-15,4 1 6 16,8 2-24-16,0 1-8 0,3-1-20 16,18-2-25-16,5-2-8 15,2-8-9-15,5-6-36 16,0-4-101-16,-2-6-76 15,-1-8-200-15,-5 0-330 16</inkml:trace>
  <inkml:trace contextRef="#ctx0" brushRef="#br0" timeOffset="-68920.47">13102 9411 478 0,'0'0'479'16,"0"0"-324"-16,0 0 97 15,0 0-150-15,0 0-31 16,0 0-18-16,24 65-19 0,-18-42-9 16,2 0-11-16,-3-3 5 15,3-1-12-15,-5-5-5 16,-2-2-2-16,-1-2 0 16,0-4-9-16,0 0-15 15,0 2-19-15,-7-4-4 16,-7-4-3-16,1 0-58 15,1 0-125-15,0 0-70 16,12-10-215-16</inkml:trace>
  <inkml:trace contextRef="#ctx0" brushRef="#br0" timeOffset="-68613.81">13382 9321 775 0,'0'0'242'16,"0"0"-114"-16,0 0 137 16,0 0-163-16,0 0-36 15,0 0 2-15,-47 65-25 16,39-45-23-16,6-3 7 16,2-3-1-16,2-2-9 15,19-4-7-15,6-2-10 16,3-1-3-16,-5 1 3 15,-7-4 1-15,-9 1-1 16,-3 0 3-16,-6 3-3 0,0 5 0 16,-14 8-6-16,-16 5-33 15,-14 1-73-15,-3-5-77 16,-5 2-215-16,2 12-535 16</inkml:trace>
  <inkml:trace contextRef="#ctx0" brushRef="#br0" timeOffset="-34917.39">6782 10975 981 0,'0'0'186'0,"0"0"8"0,0 0 25 16,0 0-76-1,0 0-56-15,0 0 4 0,0 0-22 16,-12 8-12-16,12 6-37 16,0 10-20-16,0 1 0 15,0 3 0-15,3 2 0 16,3-4 0-16,-1-3 0 15,-2-3 0-15,0-10 0 16,1 0 0-16,-1-8 0 16,0-2 0-16,9 0 0 15,18-26 0-15,20-19-19 16,19-22 8-16,8-18-7 16,1-8 7-16,7-8-1 15,3-1 1-15,-4 4 4 16,-5 15 7-16,-24 21-4 0,-25 29-63 15,-17 27-88-15,-13 6-70 16,0 14-187-16</inkml:trace>
  <inkml:trace contextRef="#ctx0" brushRef="#br0" timeOffset="-32102.76">7370 10882 314 0,'0'0'841'16,"0"0"-600"-16,0 0-43 15,0 0-10-15,0 0-75 16,0 0-43-16,104 40-21 15,-68-34-21-15,4-4-23 16,5 0-5-16,-3 4 0 16,0-2 0-16,-1 1 0 15,0-2-44-15,-2-1-35 0,-5 1-64 16,-1-3-112-16,-6 0-136 16,-10 3-156-16</inkml:trace>
  <inkml:trace contextRef="#ctx0" brushRef="#br0" timeOffset="-31782.58">7831 10750 950 0,'0'0'182'0,"0"0"-48"15,0 0 30-15,0 0-94 16,0 0-33-16,0 0 19 16,94 81-12-16,-72-59-9 15,-1 1-6-15,-3 3 0 16,-2 4 3-16,-4-1-9 16,-4-1-3-16,-8 0-6 15,0 1-12-15,-8-1-2 16,-17-2-8-16,-6-4-35 15,-2-2-53-15,3-9-70 16,6-3-134-16,8-5-72 16,8-3-383-16</inkml:trace>
  <inkml:trace contextRef="#ctx0" brushRef="#br0" timeOffset="11555.76">8775 10912 545 0,'0'0'439'16,"0"0"-310"-16,0 0 54 15,0 0-65-15,0 0-58 16,0 0-26-16,-6-13 12 15,-9 7 17-15,-4 3-4 16,-7 3-22-16,-2 0-10 16,-3 0-12-16,1 18-8 15,3 2-3-15,3 2 1 16,8 3-3-16,4 1 4 0,8-4 2 16,4 3 4-1,0-5-2-15,17-6-7 0,3-2-3 16,8-10-5-16,4-2-12 15,2-11-23-15,6-14-54 16,-4-12-17-16,-5-8-34 16,-6-3-38-16,-8-3 6 15,-5 3 48-15,-9 6 32 16,-3 5 52-16,0 9 43 16,-18 5 2-16,-2 9 9 15,0 6 24-15,0 5 32 16,7 3 44-16,4 0 50 15,5 0 50-15,4 14-26 0,0 6-47 16,0 8-37 0,7 3-37-16,9 3-1 0,7 12-14 15,3-2-20-15,3 1-13 16,-1 0-8-16,2-7-6 16,0-8-2-16,-3-7-25 15,4-12-80-15,-1-2-118 16,-3-7-189-16,-2-2-290 15</inkml:trace>
  <inkml:trace contextRef="#ctx0" brushRef="#br0" timeOffset="11948.18">9129 11009 922 0,'0'0'200'0,"0"0"-67"16,0 0 18-16,0 0-76 15,0 0-35-15,0 0 2 16,101 0-18-16,-74 0-15 16,0 0-6-16,0 0-1 15,3-8-2-15,-5-4-7 16,-1 1-21-16,-9-6-22 16,1 0-36-16,-8 3-23 15,-5-6 17-15,-3 9 26 16,0-3 34-16,-3 5 32 15,-18 4 2-15,0 5 21 16,-6 0 34-16,0 2 16 0,-1 15 4 16,3 3 5-16,3 8-11 15,5-2 11-15,5 2-2 16,3-3-10-16,9 1-17 16,0-4-24-16,21-2-14 15,10-5-15-15,8-7-1 16,10-8-40-16,5 0-99 15,-11-8-94-15,-4-7-256 16</inkml:trace>
  <inkml:trace contextRef="#ctx0" brushRef="#br0" timeOffset="12344.42">9608 10932 1131 0,'0'0'157'0,"0"0"75"15,0 77-52-15,1-49-109 16,5 3-12-16,2-3-20 16,5 0-23-16,1-8-10 15,-1-3-5-15,-6-11-1 16,-2-4 0-16,-4-2-9 16,-1 0-40-16,0-5-44 15,0-12-22-15,0-6 61 16,-1-7-21-16,-5-4-5 15,0-3-15-15,4 3-15 0,2-3 73 16,0 7 37 0,5 7 63-16,5 3 15 0,2 14 14 15,0 4-15-15,3 2 0 16,0 0 33-16,3 14-23 16,-2 11-22-16,-1 3-16 15,-1 6-17-15,-4-3-14 16,2-3-13-16,-3-5-5 15,5-3-3-15,-1-9-34 16,2-8-118-16,3-3-176 16,2 0-260-16</inkml:trace>
  <inkml:trace contextRef="#ctx0" brushRef="#br0" timeOffset="12568.29">9960 10716 1012 0,'0'0'385'16,"0"0"-221"-16,-5 87 48 15,5-45-105-15,9 6-64 16,11 6-20-16,5 0-13 16,8-7-7-16,4-5-3 15,5-8-2-15,1-11-25 16,3-9-69-16,-4-6-124 15,-3-4-116-15,-11-2-159 16</inkml:trace>
  <inkml:trace contextRef="#ctx0" brushRef="#br0" timeOffset="12734.47">10233 11011 696 0,'0'0'258'16,"0"0"-17"-16,-84-16-19 15,46 16-149-15,0 2-61 16,5 16-12-16,5 2-52 16,14-1-196-16,13 1-143 15,1-4-420-15</inkml:trace>
  <inkml:trace contextRef="#ctx0" brushRef="#br0" timeOffset="13386.63">10521 11017 116 0,'0'0'722'15,"0"0"-607"-15,0 0 103 16,0 0-64-16,0 0-67 16,0 0 0-16,-42-45-7 15,18 56-17-15,3 9-19 16,0 3-10-16,5 5-2 15,4-6-2-15,9 4-7 0,3-6-10 16,15-3-8 0,16-6-5-16,6-8-3 0,1-3-8 15,-2-9-15-15,-8-7-26 16,-7-8-33-16,-8 2 10 16,-8 0 31-16,-5-7-2 15,0 7 24-15,0 2 18 16,0 6 4-16,0 6 1 15,0 5 33-15,0 3 24 16,0 0 52-16,0 5 14 16,0 13-46-16,0 6-38 15,0 5 0-15,15 2-5 0,7-6-10 16,4 1-16 0,5-6-5-16,-3-9-4 0,-2-3-1 15,-7-8-7-15,-4 0-2 16,0-17-31-16,-3-8-26 15,1-18-4-15,-4-4-32 16,0-13-24-16,-1-7-13 16,-3-4 25-16,-3-2 59 15,1 0 51-15,-2 7 5 16,-1 9 63-16,0 16 56 16,0 21-1-16,0 14-2 15,-3 6-4-15,-8 14 8 16,-3 23-34-16,1 11-42 15,4 11-44-15,7 9 0 16,2 0 0-16,11 0 0 0,19-7 0 16,11-7 0-1,6-17 0-15,0-11 0 0,-2-13-107 16,-9-4-309-16,-8 8-753 16</inkml:trace>
  <inkml:trace contextRef="#ctx0" brushRef="#br0" timeOffset="24173.19">7270 12316 851 0,'0'0'27'0,"-69"95"4"16,33-52 78-16,-2-3-97 16,0-6-12-16,4-12-25 15,9-5-68-15,5-11-118 16,10-6-196-16</inkml:trace>
  <inkml:trace contextRef="#ctx0" brushRef="#br0" timeOffset="24368.39">7044 12267 817 0,'0'0'473'16,"30"91"-362"-16,-10-44 103 15,5 5-82-15,2-1-106 16,9-6-19-16,5-9-7 16,4-10-24-16,3-9-172 15,-5-12-246-15,-7 1-472 16</inkml:trace>
  <inkml:trace contextRef="#ctx0" brushRef="#br0" timeOffset="29893.46">7122 13890 1239 0,'0'0'95'0,"0"0"40"16,0 0 56-16,0 0-114 15,46 77-32-15,-37-61 18 16,-1-2-22-16,-1 6-3 16,-4-6-18-16,0 1-8 15,-1-4-2-15,-1-6-1 16,-1 1-7-16,0-6-1 0,0 0 1 15,0 0-2-15,6 0-13 16,15-25-15-16,16-15 1 16,18-19 22-16,16-11 2 15,2-1-4-15,3 6-13 16,-9 14-79-16,-6 11-240 16,-16 20-385-16</inkml:trace>
  <inkml:trace contextRef="#ctx0" brushRef="#br0" timeOffset="31077.91">7502 15061 966 0,'0'0'233'0,"0"0"-177"16,-77 85 123-16,32-54-103 16,-7 5-57-16,0 2-10 15,2-7-9-15,6-3-2 16,11-8-35-16,16-12-92 15,13-8-158-15,4-14-107 16,18-14-232-16</inkml:trace>
  <inkml:trace contextRef="#ctx0" brushRef="#br0" timeOffset="31236.75">7274 15158 844 0,'0'0'254'0,"45"81"-217"16,-14-47 110-16,5-3-147 16,6-8-84-16,1-3-194 15,-9-4-382-15</inkml:trace>
  <inkml:trace contextRef="#ctx0" brushRef="#br0" timeOffset="34092.51">8013 16591 850 0,'0'0'362'15,"0"0"-243"-15,0 0 97 0,3 74-61 16,3-52-79-1,7 1-3-15,-4-1-12 0,3-2-23 16,-3 0-13-16,2-6-3 16,-7-5-9-16,3-3-2 15,-4-6-8-15,-3 0-3 16,6 0 0-16,3-4-10 16,15-21-22-16,14-17 19 15,12-12 2-15,10-11 7 16,1-6-5-16,5-4-10 15,8-8-14-15,2 7-36 16,-7 20-94-16,-17 22-287 16,-25 26-335-16</inkml:trace>
  <inkml:trace contextRef="#ctx0" brushRef="#br0" timeOffset="36447.3">6630 17997 1213 0,'0'0'179'0,"0"0"-50"16,0 0 74-16,0 0-105 15,3 76-46-15,4-57-11 16,5 5-3-16,-1-2-13 0,2-2-6 16,-4-3-5-1,-3-7-5-15,-3-4-3 0,-1-6-6 16,-1 0 0-16,11-6-8 16,10-24-32-16,23-24 1 15,19-22 21-15,15-9-23 16,9 0-70-16,-3 4-63 15,-3 13-206-15,-11 23-440 16</inkml:trace>
  <inkml:trace contextRef="#ctx0" brushRef="#br0" timeOffset="65838.36">7792 12435 440 0,'0'0'632'16,"0"0"-575"-16,0 0 55 0,91 2-10 16,-52-14-66-16,1 4-18 15,-6 0-1-15,-8 2-11 16,-1 0-6-16,-10 4-4 15,-3-4-45-15,-4 3-105 16,-4 0-103-16,-1-2-130 16</inkml:trace>
  <inkml:trace contextRef="#ctx0" brushRef="#br0" timeOffset="66095">8082 12267 950 0,'0'0'402'0,"0"0"-308"16,0 0 79-16,0 0-60 0,0 0-74 16,0 0 2-16,99 20-8 15,-76-9-20-15,4 3-5 16,-5 0 5-16,-7 4-11 16,-2-1 0-16,-7 0 4 15,-6 2-4-15,0 1-2 16,-9 3 0-16,-16-1-16 15,-8 1-25-15,-1-4-37 16,1-5-111-16,9-4-72 16,12-8-199-16</inkml:trace>
  <inkml:trace contextRef="#ctx0" brushRef="#br0" timeOffset="68037.27">8866 12243 210 0,'0'0'642'0,"0"0"-555"16,0 0 45-16,0 0-12 0,0 0-59 15,0 0-9 1,0 0 21-16,-25-6-4 0,8 6-15 16,-5 0-9-16,1 0-18 15,-4 0-6-15,-2 10-11 16,1 2-3-16,1 5 3 16,3 0-1-16,4 6 7 15,3-3 11-15,7-4-4 16,5 4 0-16,3-1 0 15,0-1-8-15,5-4-8 16,15-2-6-16,3-7-1 16,6-5-3-16,-1 0-8 15,0-5-14-15,-2-7-15 16,-5-6-39-16,-2 2-8 0,-1-1 2 16,-5-3-2-16,-5 4 32 15,-1-2 25-15,-2 4 20 16,-5 6 9-16,0 2 1 15,0 3 9-15,0 1 24 16,0 2 25-16,0 0 9 16,0 0 0-16,1 0 4 15,4 5 20-15,1 9-29 16,4 4-26-16,5-2-5 16,7 4-6-16,-2-3-14 15,5-6-6-15,-4-6-5 16,1-5-1-16,-1 0-16 15,2-22-34-15,-4-6-52 0,-1-9-46 16,0 0-50-16,-2-5-22 16,1 0 50-16,-2-1 85 15,-1 1 86-15,-3 5 5 16,-3 12 96-16,-5 11 20 16,-3 11-35-16,0 3 55 15,0 3 30-15,-9 14-86 16,-2 5 1-16,3 7-5 15,0 2-20-15,6 0 0 16,2 6 8-16,0-1-22 16,5 1-25-16,14-6-14 15,6-2-8-15,5-13-6 16,1-8-33-16,2-8-46 0,0 0-76 16,-3-5-117-1,-5-10-186-15,-8 1-392 0</inkml:trace>
  <inkml:trace contextRef="#ctx0" brushRef="#br0" timeOffset="68666.05">9488 12228 659 0,'0'0'425'0,"0"0"-337"16,0 0 156-16,20 70-123 15,-13-50-61-15,2-2-26 16,1-2-6-16,-2-2-20 0,-2-8-6 15,0 0-2-15,-3-6-2 16,-3 0-12-16,0 0-24 16,0-9-37-16,-12-8 21 15,3-11-2-15,-1 6-41 16,4-7-1-16,4 7 61 16,2 2 33-16,0 3 4 15,0 6 8-15,0 2 26 16,8 4 8-16,2 2-2 15,2 0 22-15,0 3-3 16,4 0-8-16,2 0 11 16,0 3-1-16,3 5-2 15,3 1-24-15,0-3-15 0,3-1-3 16,1 0-14 0,2-1-2-16,1-4-1 0,1 0-4 15,2 0-19-15,-3 0-23 16,1 0-23-16,-4-9-8 15,-1 0 5-15,-5 1-9 16,-2-6 0-16,-4 0 11 16,-6-1 28-16,-5 5 24 15,-1-2 11-15,-4 4 7 16,0-1 2-16,-13 6 4 16,-9 1 5-16,-4 2 5 15,-2 0 18-15,-2 8 22 16,3 12 16-16,3 0 21 15,2 2-7-15,10 1-8 0,3 5 2 16,9-2-31-16,0 2-5 16,9-3-14-16,18-5-15 15,7-4-15-15,5-7-9 16,5-9-20-16,0 0-55 16,2-3-82-16,-4-13-62 15,-8-2-129-15,-4 2-294 16</inkml:trace>
  <inkml:trace contextRef="#ctx0" brushRef="#br0" timeOffset="69063.2">10260 12174 245 0,'0'0'238'15,"0"0"-21"-15,0 0 8 16,0 0-52-16,0 0-13 0,0 0 0 16,-29-16-43-16,17 32-25 15,1 4-15-15,5 3-24 16,1 3-26-16,5 2-3 15,0-6-8-15,3-3-9 16,15-5-7-16,0-2-3 16,7-9-20-16,-1-3-13 15,-3 0-28-15,-5-11-16 16,-1-7-6-16,-4-1 21 16,-4-3 6-16,-4-2 9 15,0 2 21-15,-3 0 25 16,0 2 2-16,0 3 2 0,0 9 7 15,0 4 16 1,0 4 26-16,0 0 25 0,-3 0 20 16,-1 12-10-16,-1 5-32 15,4 5-12-15,1 1-15 16,0 0-14-16,13-1-2 16,11-5-9-16,7-3-11 15,5 0-49-15,3-10-176 16,0-4-46-16,-5 0 14 15,-3-6-220-15</inkml:trace>
  <inkml:trace contextRef="#ctx0" brushRef="#br0" timeOffset="69484.62">10649 12166 662 0,'0'0'165'15,"0"0"61"-15,0 0-50 16,0 0-53-16,-97 37-9 15,81-17-13-15,4 4-26 16,3 2-18-16,9 3-5 16,0-7-16-16,7 0-17 15,16-7-16-15,7-10-3 16,1-5-15-16,-1 0-22 16,-2-16-31-16,-9-10-12 15,-5-2 1-15,-7-3 9 0,-5-1-1 16,-2-4-6-1,0-3-2-15,-11-1 33 0,1 3 39 16,-1 9 7-16,0 8 4 16,-2 12 38-16,0 8 25 15,4 0 25-15,0 0 15 16,-1 16-9-16,7 10-13 16,3 2-20-16,0 7-21 15,7-1 12-15,13 2-6 16,8-3-31-16,5 1-9 15,1-8-10-15,-1-1-4 16,-3-11-19-16,-3-10-56 16,-5-4-91-16,-1-4-184 15,-6-6-358-15</inkml:trace>
  <inkml:trace contextRef="#ctx0" brushRef="#br0" timeOffset="69896">10904 12183 854 0,'0'0'424'16,"0"0"-256"-16,0 0 67 16,0 0-125-16,19 74-25 15,-11-52-20-15,4 3-33 16,4 1-25-16,1-10-7 16,5-1 0-16,-1-10-11 15,-1-5-18-15,-1 0-28 16,-1-16-26-16,-3-10-40 0,-2 0-1 15,-4-1 16 1,-6-1 22-16,2 4 39 0,-4 8 44 16,1 2 3-16,-1 8 39 15,-1 3 36-15,2 3 31 16,1 0 67-16,7 9-59 16,5 11-55-16,9 14-33 15,4 5 3-15,5 11-6 16,4 9-2-16,6 7-10 15,1 5-6-15,-5-2-3 16,-11 2-4-16,-15-8 1 16,-13-10-9-16,-24-11-15 15,-34-16 1-15,-21-14-60 16,-12-12-46-16,-3-12-26 0,18-16-171 16,22-1-413-16</inkml:trace>
  <inkml:trace contextRef="#ctx0" brushRef="#br0" timeOffset="75729.75">12942 11994 503 0,'0'0'532'0,"0"0"-442"16,0 0 91-16,0 0-97 15,0 0-69-15,0 0-4 16,0 0 5-16,-45 31 2 16,25-23-2-16,-3 0 10 15,1 6-5-15,-5 2 16 16,0 0 8-16,3 1-7 15,-1 0-12-15,8 2-2 16,3-1-7-16,6-7 3 16,7 3 3-16,1 0 4 15,0 0-7-15,13 0-10 0,6-6-5 16,4 2-5-16,-4-8-2 16,1-2-14-16,-3 0-14 15,-5 0-25-15,-1-6-45 16,-2-8-3-16,0-2-7 15,-2-7-8-15,2 1 54 16,1-4 42-16,-3 6 19 16,-3 3 3-16,-1 6 32 15,-3 8 25-15,0 3 12 16,0 0 6-16,0 0 18 16,0 0 24-16,3 8 7 15,4 7-50-15,1 1-47 16,2-2-11-16,5 4-1 0,2-4-15 15,8-3-2-15,2-3-28 16,0-8-67-16,1 0-108 16,-5-8-80-16,-6-3-183 15</inkml:trace>
  <inkml:trace contextRef="#ctx0" brushRef="#br0" timeOffset="76055.19">13129 12045 1029 0,'0'0'192'16,"0"0"20"-16,0 0-52 16,0 0-80-16,55 85-26 0,-39-69 0 15,2 2-18 1,0-2-14-16,-3-2-6 0,-2 1-7 16,-5-10-5-16,-5 0-6 15,-3-5 2-15,0 0-13 16,0 0-29-16,-12-10-15 15,-9-10 30-15,-1-5-1 16,5-7-3-16,4-2-1 16,11-5 17-16,2 2 15 15,5 3 6-15,16 8 13 16,2 10 17-16,3 2 3 16,1 8-11-16,-2 1-19 15,-1 5-9-15,-6 0-24 0,-8 5-146 16,-7 12-309-1</inkml:trace>
  <inkml:trace contextRef="#ctx0" brushRef="#br0" timeOffset="78208.28">11783 12189 534 0,'0'0'649'16,"0"0"-431"-16,0 0-27 15,0 0-60-15,0 0-72 16,0 0-4-16,21 82-5 15,-6-60-16-15,-2-3-13 16,2 1-10-16,-4-8-2 16,-2-4-9-16,-1-5-1 0,3-3-9 15,1 0-22-15,10-5-40 16,2-15-16-16,1-6-22 16,-2-2 12-1,-4-1 43-15,-5 7 29 0,-7 2 8 16,-6 9 2-16,-1 3-24 15,-10 8-89-15,-11 0-73 16,-3 3-197-16</inkml:trace>
  <inkml:trace contextRef="#ctx0" brushRef="#br0" timeOffset="78626.11">12041 12200 538 0,'0'0'584'16,"0"0"-498"-16,0 0 95 16,0 0-63-16,0 0-73 15,0 0 2-15,73 0-14 16,-58 0-21-16,3 0-4 16,3 0-8-16,4-3-2 15,3-5-15-15,1-3-14 16,-5-3-17-16,-5 0-9 15,-4-1-1-15,-6 1-6 16,-3 3 7-16,-3-1 0 16,-3 4 25-16,0-1 18 15,0 3 9-15,-3 4-7 0,-8 2 12 16,-3 0 24-16,-1 8 29 16,-2 4 15-16,2 5-2 15,2 3 21-15,6 0-15 16,2-1 2-16,2 1-15 15,3-4-16-15,0-2-33 16,17-5-10-16,6-4-5 16,9-5-37-16,5 0-90 15,8-10-58-15,0-13-83 16,-1-5-110-16</inkml:trace>
  <inkml:trace contextRef="#ctx0" brushRef="#br0" timeOffset="78828.13">12565 11841 827 0,'0'0'258'15,"0"0"-55"-15,0 0 36 16,-30 77-90-16,28-43-63 16,2 8-14-16,0 5-10 15,3 2-39-15,14-7-20 16,5-5-3-16,10-9-39 15,6-6-172-15,1-2-324 16,-6 8-468-16</inkml:trace>
  <inkml:trace contextRef="#ctx0" brushRef="#br0" timeOffset="82778.63">7750 13890 601 0,'0'0'798'0,"0"0"-719"16,0 0 44-16,0 0 17 15,0 0-106-15,108 0-33 16,-69 0-1-16,4-6-26 0,-3-2-141 16,-6 0-159-16,-10-3-193 15</inkml:trace>
  <inkml:trace contextRef="#ctx0" brushRef="#br0" timeOffset="83047.78">8026 13681 1183 0,'0'0'228'0,"0"0"-109"15,0 0 50-15,0 0-112 16,70 83-37-16,-37-67-16 0,5 4-4 15,3-1-7 1,-2 1-39-16,-5-2-65 0,-8-4 1 16,-11-3 15-16,-11-3 14 15,-4 4-6-15,0-4 39 16,-16 4 31-16,-10-1 10 16,-5 0-3-16,3-2-35 15,4-4-133-15,10-5-64 16,11 0-169-16</inkml:trace>
  <inkml:trace contextRef="#ctx0" brushRef="#br0" timeOffset="83476">8808 13752 681 0,'0'0'286'0,"0"0"-205"16,0 0 91-16,-88 23-62 15,63-12-49-15,2 6 8 16,2 5-11-16,7-2-2 16,8 3-8-16,6-3-7 15,0 0-13-15,14-6-19 0,9-3-9 16,7-8-10-1,0-3-30-15,-4 0-34 0,-5-12-25 16,-9-2-50-16,-5-2-22 16,-5 1-1-16,-2 1 40 15,0 3 95-15,0 2 37 16,0 9 9-16,-2-2 58 16,2 2 69-16,-2 0 67 15,2 0-5-15,0 5-61 16,0 12-51-16,7 0-59 15,7 3-9-15,6 0-14 16,4-6-4-16,9-6-38 16,1-8-216-16,-1 0-240 15</inkml:trace>
  <inkml:trace contextRef="#ctx0" brushRef="#br0" timeOffset="83891.35">9245 13789 468 0,'0'0'225'0,"0"0"-135"15,0 0 56-15,0 0-67 16,0 0-23-16,0 0 19 0,-88 0-1 15,70 6-3-15,2 2-13 16,5-2 0-16,4 2-10 16,7-2-13-16,0 0 0 15,3 2-9-15,18 0-26 16,6 1-3-16,6-1 0 16,-5 1-1-16,0-1-4 15,-1 1 8-15,-8 1 0 16,-5 2 0-16,-8 0 0 15,-3 2 2-15,-3 0-2 16,0 0-2-16,0-1 1 16,-14 1 1-16,-2-2-4 15,1-6 2-15,0-4-1 16,6-2-39-16,2 0-188 16,7-10-176-16</inkml:trace>
  <inkml:trace contextRef="#ctx0" brushRef="#br0" timeOffset="84355.99">9451 13967 627 0,'0'0'529'16,"17"70"-381"-16,-6-39 107 15,1-3-138-15,5 1-64 16,-4-4-23-16,5-6-19 15,0-1-8-15,0-10-3 0,-6-5-16 16,1-3-23-16,-8 0-61 16,-5-14-33-16,0-11 37 15,-18-7 35-15,-9-5 15 16,-7-5-45-16,1-5-3 16,3-1 15-16,10 3 51 15,10 8 19-15,10 9 9 16,0 4 14-16,21 10 30 15,9 4 28-15,4 6 1 16,-1 4-36-16,-2 0-6 16,-5 0 15-16,-4 9-23 15,-5 6-8-15,-1 1-9 16,-4 1 2-16,-6 3 1 0,1 0 7 16,-7 0 7-16,0-1-4 15,-12-2-13-15,-10-3-6 16,-1 0 0-16,-3-5-3 15,0-3-13-15,3-6-55 16,6 0-52-16,4-10-13 16,4-6-83-16,7 2-190 15</inkml:trace>
  <inkml:trace contextRef="#ctx0" brushRef="#br0" timeOffset="84534.9">9830 13817 780 0,'0'0'240'0,"0"0"-90"15,0 0 23-15,80 67-148 16,-53-49-25-16,-4-4-16 16,4-6-126-16,-11-2-157 15,-10 0-231-15</inkml:trace>
  <inkml:trace contextRef="#ctx0" brushRef="#br0" timeOffset="84676.17">9815 13679 718 0,'0'0'104'0,"0"0"-104"0,0 0-46 16,0 0-242-16</inkml:trace>
  <inkml:trace contextRef="#ctx0" brushRef="#br0" timeOffset="84991.23">10070 13789 818 0,'0'0'102'0,"0"0"118"15,0 0-57-15,58 73-110 0,-44-56-18 16,1-2-25-16,-5-5-8 16,-4 0-1-16,-4-8-2 15,-2-2-10-15,0 0-33 16,0 0-29-16,-8-8 32 16,-7-12 40-16,0-6-4 15,6-2 5-15,8-1 0 16,1 4 11-16,0 5 21 15,3 10 43-15,6 4-25 16,4 6-11-16,4 0-12 16,5 6-27-16,2 4-66 15,-3 2-211-15,4 2-179 16</inkml:trace>
  <inkml:trace contextRef="#ctx0" brushRef="#br0" timeOffset="85418.53">10497 13769 570 0,'0'0'110'15,"0"0"96"-15,0 0-24 16,0 0-52-16,0 0-9 16,0 0-27-16,-35 26-38 15,13-6-28-15,3 4 0 16,5 2-15-16,4-3-1 15,6-1 5-15,4-2 9 16,0-3-9-16,17-6-17 0,7-2-7 16,4-9-15-16,2 0-34 15,0-9 1-15,-3-11-29 16,-6-4-33-16,-3-2 35 16,-5 3 13-16,-5 1 29 15,1 4 37-15,-5 2 3 16,1 4 18-16,-4 6 32 15,1 4 9-15,-2 2 16 16,0 0 28-16,0 0 3 16,0 0-1-16,6 11-7 15,4 6-50-15,7 5-39 16,2 4 0-16,3-7-9 16,2-5-1-16,2-4-29 0,0-10-111 15,0 0-196-15,-6-6-125 16</inkml:trace>
  <inkml:trace contextRef="#ctx0" brushRef="#br0" timeOffset="85638.46">10706 13617 1032 0,'0'0'84'15,"0"0"151"-15,0 0-76 0,51 90-74 16,-23-61-32-16,3-1-39 16,5-6-14-16,6 1-10 15,-2-7-65-15,-1-7-208 16,1 0-54-16,-10-1-164 16</inkml:trace>
  <inkml:trace contextRef="#ctx0" brushRef="#br0" timeOffset="85809.24">11130 13786 941 0,'0'0'68'16,"0"0"96"-16,0 0 2 0,-114 0-125 16,71 0-25-16,7 5-16 15,5-1-17-15,10 1-126 16,15-2-211-16,6-1-440 15</inkml:trace>
  <inkml:trace contextRef="#ctx0" brushRef="#br0" timeOffset="85975.03">11262 13791 893 0,'0'0'52'0,"0"0"-4"16,0 0 7-16,69 80-55 0,-41-77-138 16,2-3-333-16</inkml:trace>
  <inkml:trace contextRef="#ctx0" brushRef="#br0" timeOffset="86117.33">11277 13665 164 0,'0'0'403'0,"0"0"-401"15,0 0-2-15,0 0-186 16</inkml:trace>
  <inkml:trace contextRef="#ctx0" brushRef="#br0" timeOffset="86348.58">11783 13736 554 0,'0'0'99'16,"0"0"-40"-16,0 0 59 15,0 0-96-15,-6 75-10 16,-9-61 17-16,-1-5 26 16,4-4 7-16,-2-5-4 15,1 0-28-15,1 0-6 16,2-14-7-16,1-6-9 15,4 1-1-15,2-1-7 0,3 4-1 16,0-2-81-16,18 7-130 16,7 2-134-16</inkml:trace>
  <inkml:trace contextRef="#ctx0" brushRef="#br0" timeOffset="86716.46">11952 13750 474 0,'0'0'473'0,"0"0"-394"15,0 0 147-15,35 79-117 16,-24-57-90-16,-2-2-1 0,-2-3-5 16,1-9-13-1,-3-2-1-15,0-6-5 0,-4 0-27 16,-1-12-125-16,0-7 110 15,0-9 27-15,0 0 0 16,0-4 17-16,0 1 4 16,0 3 6-16,0 2-2 15,0 9 17-15,0 7 31 16,8 6 33-16,3 4 4 16,3 0 23-16,6 6-46 15,5 11-28-15,2 5-5 16,-3 2-10-16,0 4-20 15,-6-3-3-15,-1 1-23 0,-3-2-69 16,-4-4-133-16,-5 3-34 16</inkml:trace>
  <inkml:trace contextRef="#ctx0" brushRef="#br0" timeOffset="89907.19">8080 15209 600 0,'0'0'430'16,"0"0"-282"-16,0 0 18 16,0 0-63-16,0 0-49 15,0 0-31-15,-79-23 5 16,47 20-25-16,1 0-3 16,3 0-39-16,4 3-208 0,10 0-356 15</inkml:trace>
  <inkml:trace contextRef="#ctx0" brushRef="#br0" timeOffset="90264.22">8068 15076 1252 0,'0'0'166'0,"0"0"-71"16,0 0 17-16,110 56-72 15,-63-42-32-15,-1 3-3 16,-3-3-4-16,-4 3 0 16,-9-2-1-16,-5-1 0 15,-7 0-10-15,-6-3-4 16,-6-2-1-16,-6 4 7 15,0 1-2-15,-3 4-6 16,-18 2 5-16,-10-1 3 16,-3-2 2-16,-4 0-9 15,5-5-45-15,13-10-85 16,12-2-88-16,8 0-43 16,24-2-479-16</inkml:trace>
  <inkml:trace contextRef="#ctx0" brushRef="#br0" timeOffset="90968.61">8913 15081 803 0,'0'0'224'0,"0"0"-93"16,0 0 53-16,0 0-109 15,0 0-33-15,0 0 6 16,-87 31 7-16,63-9-4 16,3 2-11-16,6-5-8 15,5 4-14-15,10-6-7 16,0-3-7-16,12-2-4 15,12-7-25-15,6-2-48 16,1-3-10-16,-1-3-8 16,-6-8-50-16,-5-7 13 15,-6 4 32-15,-4-2 52 16,-3 4 19-16,-3 1 10 16,-3 3 10-16,0 2 5 0,0 0 25 15,0 6 29-15,0 0 32 16,0 0 46-16,0 0-14 15,0 0-22-15,0 4-2 16,2 6-18-16,10 4-52 16,4 1-9-16,8-1-7 15,3-4-6-15,7-6-2 16,-3-4-3-16,-1 0-10 16,1-8-28-16,-5-18-13 15,-4-5-15-15,-2-5-5 16,-8-7-26-16,-5-3-2 15,-4 1 6-15,-3 3 12 0,0 5 42 16,0 7 42-16,-6 16 0 16,-1 5 50-16,-1 9 118 15,-2 0 18-15,2 0-5 16,-1 13-33-16,2 7-32 16,4 12-30-16,3 7-33 15,0 4-38-15,10 5-15 16,14 0 0-16,6-7 0 15,4-6 0-15,2-15-66 16,5-9-147-16,-7-8-286 16,-6 3-518-16</inkml:trace>
  <inkml:trace contextRef="#ctx0" brushRef="#br0" timeOffset="91884.85">9653 15070 930 0,'0'0'282'16,"0"0"-88"-16,0 0-6 0,0 0-98 15,17 82-47-15,-9-60-21 16,-2-2-9-16,6-3-10 15,-6-5-1-15,0-6-2 16,-5-2-7-16,-1-4-31 16,0 0-64-16,0-2-39 15,-1-16-1-15,-10-6 47 16,4-5-35-16,-2-7 0 16,9 5 5-16,0-3 4 15,0 8 60-15,3 6 61 16,9 9 49-16,0 9 89 15,4 2 37-15,2 0-14 0,4 2-20 16,2 13-31-16,0-1-33 16,-1 0-8-16,2 0-9 15,2 0-30-15,1-3-13 16,6 1-12-16,1-7-5 16,-1-2-1-16,-1-3-8 15,1 0-12-15,-5 0-17 16,-4 0-16-16,-4-6-2 15,-6-2-6-15,-2-1-19 16,-4-2-11-16,-3-2 10 16,-4 1 24-16,-2 0 14 15,0 1 1-15,-2 2 28 16,-13 7 15-16,-1 2 13 0,-7 0 41 16,-1 2 42-1,-1 16 13-15,1-2-15 0,8 4-13 16,2 3-13-16,8-1-1 15,6 0-14-15,2 2-22 16,23-5-22-16,11-2-9 16,10-2-15-16,8-11-68 15,6-4-64-15,-4 0-132 16,-5-8-59-16,-12-6-253 16</inkml:trace>
  <inkml:trace contextRef="#ctx0" brushRef="#br0" timeOffset="92288.36">10527 15053 479 0,'0'0'184'0,"0"0"64"16,0 0-50-16,0 0-47 15,0 0-8-15,0 0-35 16,-68 34-13-16,60-17-22 16,2 3-30-16,6 2-6 15,0 1-6-15,0-6-21 16,17 0-5-16,5-3-5 15,3-6-4-15,0-4-11 16,-3-4-14-16,-5 0-19 16,-2-4-6-16,-5-8 0 15,-5 2 14-15,-5-4 2 16,0-3-6-16,0-3 14 16,0 2-9-16,-8 0 14 0,-2 3 13 15,0 4 12-15,2 5 1 16,2 6-1-16,3 0 20 15,1 0 48-15,2 0 34 16,0 12-10-16,0 4-47 16,0 2-16-16,14-2-22 15,11 4-7-15,5-6 0 16,8 0-14-16,3-8-70 16,1-3-75-16,-3-3-90 15,-3 0-61-15,-6-9-153 16</inkml:trace>
  <inkml:trace contextRef="#ctx0" brushRef="#br0" timeOffset="92687.52">10922 15051 321 0,'0'0'282'16,"0"0"-96"-16,0 0 67 16,0 0-50-16,0 0-39 15,0 0-33-15,-42 61-20 16,39-39-31-16,3 2-12 15,0-2-23-15,5-2-32 16,16-3-13-16,4-11-1 16,5-6-25-16,-5 0-27 15,-4-26-21-15,-6-8-15 16,-12-9-7-16,-3-7 24 0,-5-7-22 16,-14 2-24-1,-3 0 7-15,2 11 57 0,1 10 54 16,4 11 2-16,3 15 31 15,8 8 54-15,1 0 72 16,1 0 26-16,2 20-4 16,0 7-82-16,0 11-38 15,6 6-4-15,13 5-28 16,10 4-22-16,4-5-7 16,1-5-5-16,3-13-7 15,-4-13-41-15,-3-11-68 16,-5-6-127-16,-2 0-175 15,-7-11-130-15</inkml:trace>
  <inkml:trace contextRef="#ctx0" brushRef="#br0" timeOffset="93107.22">11250 15033 839 0,'0'0'361'0,"0"0"-169"15,0 0 40-15,45 85-113 16,-33-63-26-16,4 4-20 15,-1-3-43-15,3-1-21 16,-4-8-5-16,-3-2-4 16,0-6-2-16,3-6-13 15,3 0-38-15,4-14-33 16,0-6 9-16,0-3-9 16,-7 0 12-16,-4 4 24 0,-7-1 36 15,-2 12 14-15,1 2 1 16,-2 6 3-16,0 0 42 15,1 0 80-15,4 8 1 16,1 14-35-16,10 7-73 16,2 7-5-16,5 7-7 15,0 7 10-15,3 4-4 16,-1 3-8-16,-1 2 0 16,-2-8-5-16,-7-7-1 15,-10-6 0-15,-5-10-1 16,-12-9-12-16,-24-1-10 15,-16-4-16-15,-11-8-1 0,-4-6-4 16,7 0-49-16,20-18-75 16,21-10-150-16,17-6-150 15</inkml:trace>
  <inkml:trace contextRef="#ctx0" brushRef="#br0" timeOffset="94050.88">12023 15140 840 0,'0'0'215'0,"0"0"17"16,0 0-73-16,0 0-74 16,0 0-8-16,0 0-26 15,15 40-18-15,0-29-12 16,3-2-16-16,4 0-3 16,1-7-2-16,-1-2-7 0,3 0-22 15,-1 0-29 1,-4-14-31-16,1-6-22 0,-5 1-77 15,-7-5 32-15,-2 6 24 16,-2-2 21-16,-4 3 65 16,-1 3 39-16,0 2 7 15,0 6 9-15,0-2 23 16,2 6 6-16,5-4 8 16,4 0 2-16,2 0 3 15,5 4-21-15,3-2-1 16,-3 4 2-16,3 0 19 15,-3 0-2-15,0 0 9 0,-1 6-22 16,-2 0-14-16,0 6-7 16,-3-2-4-16,-1 2-4 15,-3 2 4-15,-5 3 10 16,-3-3 0-16,0 2-15 16,-13-2-4-16,-6-2-1 15,-8-4-7-15,-2-4-9 16,1-4-19-16,1 0-17 15,4 0 17-15,7-12 9 16,5-2 21-16,8 0 5 16,3-3 0-16,0 0 13 15,10 0 16-15,10 3 10 16,3 2-20-16,6 8-4 16,-1 0-8-16,5 4-7 0,-3 0-64 15,-4 0-94-15,-2 8-155 16,-9 4-171-16</inkml:trace>
  <inkml:trace contextRef="#ctx0" brushRef="#br0" timeOffset="94216.09">12636 15118 515 0,'0'0'295'0,"0"0"-185"16,0 0 53-16,0 0-125 15,0 0-32-15,0 0-6 16,85 73-56-16,-70-61-78 0,-9-2-114 16</inkml:trace>
  <inkml:trace contextRef="#ctx0" brushRef="#br0" timeOffset="94367.4">12627 14994 696 0,'0'0'106'0,"0"0"39"16,0 0-95-16,0 0-50 15,0 0-125-15,0 0-266 0</inkml:trace>
  <inkml:trace contextRef="#ctx0" brushRef="#br0" timeOffset="95147.14">12963 15051 554 0,'0'0'309'16,"0"0"-140"-16,0 0 34 15,0 0-76-15,0 0-39 16,-82 33-21-16,61-13-5 15,3 2-15-15,6 2-11 0,11-2-4 16,1 0-5-16,9-5-4 16,19 1-18-16,8-8-5 15,4-4-3-15,3-6-31 16,-2 0-59-16,-1 0-22 16,0-8-25-16,-9 0-15 15,-3-4 37-15,-5 0 57 16,-2 1 44-16,-2 0 14 15,-3-3 3-15,-4 3 3 16,-1-3 5-16,-6 0 3 16,-4 2 3-16,-1 1 6 15,0 2 8-15,0 4 12 16,0 2 13-16,-7 0 6 0,-5 3 5 16,0 0 3-1,-4 0 4-15,2 9-18 0,1 5 5 16,1-4-9-16,7 4-1 15,5 2 7-15,0-3-12 16,11 4-6-16,16 0-26 16,6-5-11-16,-2-4-2 15,6-8-1-15,-6 0-4 16,-1 0-24-16,-3-8-15 16,-1-10-9-16,-6-1-3 15,-3-7-15-15,-2-2 12 16,-5-9-2-16,-1-3 6 0,-6-4 26 15,-3-5 10 1,0 2 13-16,0-1 7 0,0 3 1 16,-10 11 1-16,-1 11 12 15,-1 9 15-15,-1 11 24 16,4 3 16-16,0 0 3 16,0 0 25-16,2 12-2 15,2 4-8-15,2 12-29 16,3 7-10-16,0 1 3 15,0 6-23-15,17 3-8 16,8 4-10-16,5-5-7 16,1-6-2-16,-3-7-4 15,-2-9-3-15,-6-8-21 16,0-6-48-16,1-4-121 16,0-4-129-16,-3 0-220 0</inkml:trace>
  <inkml:trace contextRef="#ctx0" brushRef="#br0" timeOffset="95542.66">13750 15051 513 0,'0'0'383'16,"0"0"-207"-16,0 0 119 15,0 0-168-15,0 0-57 16,0 0-7-16,56 16-42 15,-32-10-17-15,1-3-4 0,-1-3-1 16,0 0-16-16,0 0-19 16,-5 0-21-16,-4-11-16 15,-2 3-29-15,-6-4-10 16,-6-2 27-16,-1 2 19 16,0-5 34-16,0 6 17 15,-14 0 12-15,-3 3 3 16,-1 2 28-16,-2 6 49 15,-2 0 46-15,0 8-1 16,2 9-26-16,4 3-10 16,5 2-3-16,7 4-15 15,4-1-22-15,0-2-18 16,10 2-14-16,13-3-14 16,2-2-4-16,2-5-23 0,5-10-110 15,-3-5-127-15,1 0-210 16</inkml:trace>
  <inkml:trace contextRef="#ctx0" brushRef="#br0" timeOffset="95808.2">14091 14954 863 0,'0'0'94'0,"0"0"144"16,0 0-47-16,0 0-108 0,-29 83-23 15,29-59-10-15,0 2-16 16,3-1-18-16,16-3-12 16,4 4-4-16,1-6-2 15,-3-3-4-15,-7-5-14 16,-5-2-4-16,-5 2 6 16,-2-4-2-16,-2-2-28 15,-2 0-55-15,-16-4-68 16,-1 2-31-16,-1-4-114 15</inkml:trace>
  <inkml:trace contextRef="#ctx0" brushRef="#br0" timeOffset="96107.74">14464 14859 912 0,'0'0'147'15,"0"0"76"-15,0 0-63 16,0 0-106-16,-7 84-14 16,-18-50 5-16,2-3-6 15,2-2-6-15,7-7-11 16,8-8-11-16,4-6-6 16,2-2-1-16,0-3-4 15,5 3-18-15,7-4-45 16,-3 1-3-16,-1 0 7 15,-8 0 15-15,0 6 2 0,-8 1-72 16,-16 10-39-16,-11-3 26 16,-3 3-47-16,-2 0-159 15</inkml:trace>
  <inkml:trace contextRef="#ctx0" brushRef="#br0" timeOffset="101049.06">8816 16518 916 0,'0'0'200'0,"0"0"-27"16,0 0-23-16,0 0-55 15,119 0-39-15,-70 0 2 16,2 0-2-16,6 0-19 0,-5 0-6 16,-7 0-15-16,-5 0-12 15,-8 0-3-15,-3 0-1 16,-5 0-9-16,-2 0-42 16,-1 0-84-16,-3 0-71 15,-5-8-149-15,-7-7-25 16,-6 4-201-16</inkml:trace>
  <inkml:trace contextRef="#ctx0" brushRef="#br0" timeOffset="101289.99">9391 16408 407 0,'0'0'243'0,"0"0"-63"16,0 0 54-16,0 0-8 16,0 0-77-16,93-17-20 15,-74 22-11-15,2 10-38 0,3 1-23 16,4 8-21-16,-1 0-18 15,1 2-10-15,-5-1-7 16,-5-5 0-16,-9 3 1 16,-6-6-2-16,-3 5-9 15,-21 1-15-15,-24 2-15 16,-13-5-6-16,-6 0-34 16,1-6-63-16,12-2-86 15,10-8-116-15,14 0-153 16</inkml:trace>
  <inkml:trace contextRef="#ctx0" brushRef="#br0" timeOffset="114324.84">9960 16422 804 0,'0'0'516'16,"0"0"-391"-16,0 0 58 16,0 0-75-16,0 0-66 15,0 0 2-15,-9 57-5 16,9-32-3-16,0 1-14 15,0 2-5-15,1 2-5 16,7-7-9-16,-1-7-3 16,-1-6 0-16,-3-8-6 15,-1-2-15-15,2 0-34 0,4-8-52 16,2-18-27-16,-1-2 29 16,-3-3-2-16,-4 0 21 15,-2 6 15-15,0 5 2 16,0 5 23-16,0 7 17 15,0 0 26-15,0 5 3 16,0 0 4-16,0 1 49 16,14 2 55-16,3 0-9 15,2 0-11-15,-1 0-8 0,2 5-8 16,-1 10-7 0,-3-1-16-16,1 2-20 0,-2-2-13 15,-2 3-16-15,-1 1 0 16,3-8-22-16,-3-4-147 15,0 0-162-15,3-6-176 16</inkml:trace>
  <inkml:trace contextRef="#ctx0" brushRef="#br0" timeOffset="114631.73">10479 16408 924 0,'0'0'155'15,"0"0"20"-15,0 0 15 16,0 0-116-16,0 0-1 0,0 0 8 16,66 82-35-1,-62-60-28-15,-3 0-2 0,-1-2-12 16,0-5 1-16,0-7-5 16,-4-2-4-16,-11-6-5 15,-4 0-24-15,-5-3 1 16,-6-11 14-16,0-3-15 15,0 0-9-15,8 3-37 16,7-6-33-16,12 3 13 16,3-3 68-16,7 0 9 15,13 1 10-15,7 5-2 16,1 2-180-16,-1 10-387 0</inkml:trace>
  <inkml:trace contextRef="#ctx0" brushRef="#br0" timeOffset="115478.61">11207 16441 325 0,'0'0'593'0,"0"0"-528"15,0 0 39-15,0 0-1 16,0 0-54-16,-82-8-16 16,58 8 8-16,3 0-12 15,0 8 6-15,5 4 25 16,-2 5 12-16,6-3-1 15,2 6-20-15,2 0 0 16,5 0-11-16,3-1-18 0,0 1-10 16,0-6-8-16,14 0-4 15,5-6-3-15,6-4-9 16,4-4-12-16,-1 0-18 16,-1 0-12-16,-5-15-14 15,-1 1-10-15,-6-3-19 16,0-2-3-16,-6-1 3 15,-1 2 46-15,-4 2 10 16,-4-1 28-16,0 9 11 16,0 2 2-16,0 3 0 0,0 3 26 15,0 0 43 1,0 0 43-16,-3 3 3 0,3 11-33 16,0 5-26-1,0 5 3-15,3 0-11 0,10-1-20 16,7-6-17-16,1-6-11 15,3-5-16-15,-1-6-90 16,0-3-48-16,-7-17-121 16,-3 1-58-16,-5 2-142 15</inkml:trace>
  <inkml:trace contextRef="#ctx0" brushRef="#br0" timeOffset="115883.16">11422 16459 26 0,'0'0'413'16,"0"0"-230"-16,0 0 8 15,0 0-10-15,0 0-15 16,0 0 47-16,6 6-32 16,-2 10-77-16,1 4-32 0,4 5 12 15,1-2-7-15,2 0-38 16,3-7-23-16,2-1-16 16,5-10-1-16,2-2-20 15,2-3-30-15,-2-6-48 16,-6-11-35-16,-3-2-24 15,-7-4-9-15,-2 1 43 16,-3 4 49-16,-3-1 38 16,0 5 11-16,0-4 21 15,0 8 5-15,0-2 3 0,0 4 14 16,0 8 35 0,0 0 37-16,0 0 66 0,0 0-23 15,0 0-7-15,0 14-17 16,0 2-51-16,0 4-5 15,0 0-23-15,4 0-16 16,9-1-8-16,4-4-5 16,7-1-10-16,4-8-44 15,5-6-73-15,1 0-186 16,-1 0-98-16,-3-11-86 16</inkml:trace>
  <inkml:trace contextRef="#ctx0" brushRef="#br0" timeOffset="116346.57">11989 16433 608 0,'0'0'163'0,"0"0"14"15,0 0 1-15,0 0-45 16,0 0-9-16,0 0-25 16,-70 14-13-16,52 4 6 15,3-2-4-15,6 4-36 16,3-1-10-16,6 1-18 15,0-2-11-15,3 1-12 16,12-8-1-16,9-2-7 16,1-9-19-16,3 0-19 15,-5-11-26-15,1-12-18 16,-8-6-25-16,-7-1 6 0,-4-1-6 16,-4-1 14-1,-1 4 48-15,0 1 11 0,0-3 22 16,-8 8 19-16,-1 5 3 15,2 6 33-15,1 8 61 16,2 3 34-16,-1 0 13 16,1 0 20-16,-5 12-35 15,6 2-30-15,0 11-34 16,3 1-16-16,0 7-13 16,6 1-36-16,12 0 0 15,1 0 0-15,4-9 0 16,0-5-9-16,3-6-48 15,-3-11-36-15,0-3-98 0,-2 0-116 16,1-5-164 0,-2-4-337-16</inkml:trace>
  <inkml:trace contextRef="#ctx0" brushRef="#br0" timeOffset="116491.26">12281 16504 764 0,'0'0'347'0,"0"0"-143"16,0 0-27-16,0 0-75 15,0 0-36-15,0 0-41 16,44 40-23-16,-22-21-2 16,2-5-30-16,0 0-97 15,-3-11-152-15,-5-3-154 0</inkml:trace>
  <inkml:trace contextRef="#ctx0" brushRef="#br0" timeOffset="116642.43">12354 16306 960 0,'0'0'202'0,"0"0"33"0,0 0-140 15,0 0-46-15,0 0-49 16,0 0-2-16,-59-25-190 16,59 25-331-16</inkml:trace>
  <inkml:trace contextRef="#ctx0" brushRef="#br0" timeOffset="117092.37">12354 16306 948 0,'97'-31'421'0,"-97"51"-288"16,2 2 119-16,-2 1-148 15,7 3-35-15,-1 2-10 16,2 3-32-16,5 3-14 15,8 0-10-15,4-3-3 16,4-9-5-16,-1-5-12 16,-3-8-10-16,-7-9-13 15,-4 0-22-15,-7-9-26 16,-1-10-36-16,-3-5 15 0,0 2 61 16,-1-3 26-16,2 5 12 15,3 3 10-15,1 6 1 16,0 2 1-16,-1 4 5 15,3 2 11-15,-1 3 12 16,2 0 3-16,7 5-3 16,-2 9 4-16,-1 6-5 15,1 3 8-15,-4 2 10 16,-1 4-29-16,-5-7 1 16,-6 1-2-16,0-4-10 15,0-4-2-15,-14-7-5 16,-6-2-4-16,-3-6-4 15,-2 0-10-15,1-6-19 16,0-11-107-16,6-3-81 16,5-2-244-16</inkml:trace>
  <inkml:trace contextRef="#ctx0" brushRef="#br0" timeOffset="117473.61">12886 16162 1047 0,'0'0'403'16,"0"0"-234"-16,0 0 34 16,0 99-111-16,0-67-48 15,4 1-23-15,11 3-12 16,7 4-9-16,3-1-4 15,7 1-13-15,-1-6-41 16,0-9-69-16,-2-11-163 0,-8-2-190 16,-8-9-506-16</inkml:trace>
  <inkml:trace contextRef="#ctx0" brushRef="#br0" timeOffset="117844.14">13130 16453 1105 0,'0'0'160'16,"0"0"75"-16,0 0-60 16,0 0-93-16,91 31-57 15,-65-20-5-15,-1-2-20 16,3-3 3-16,0-1-6 16,-1-2-3-16,-4-3-18 0,-2 0-38 15,-7-8-60-15,-6-9 8 16,-5-1-18-16,-3-2 31 15,0 1 62-15,-5-1 29 16,-14 6 2-16,-3 0 8 16,-6 6 2-16,-1 4 28 15,-5 4 79-15,3 0-10 16,3 18-4-16,6 4 9 16,6 1 7-16,10 3-26 15,6 4-17-15,3-1-30 16,25-4-33-16,8-2-5 15,10-9-6-15,2-9-52 16,6-5-60-16,4 0-196 16,-2 0-220-16</inkml:trace>
  <inkml:trace contextRef="#ctx0" brushRef="#br0" timeOffset="118480.2">13873 16427 1227 0,'0'0'194'16,"0"0"-19"-16,0 0 9 16,20 85-113-16,-11-63-28 15,4 2-12-15,0 1-7 16,5-3-16-16,-3-2-5 15,-2-2-1-15,-5-10-1 16,-5-6-1-16,-3 1-2 16,0-3-20-16,0 0-29 15,-17-17-14-15,-5-9 35 16,-2-1-23-16,5-5-39 16,7 2 12-16,6 4 37 15,6 3 33-15,0 7 10 0,18 2 3 16,6 2 11-16,3 4 4 15,1 5-15-15,2-3-3 16,0 6-10-16,-4 0-77 16,-3 6-232-16,-8 8-130 15</inkml:trace>
  <inkml:trace contextRef="#ctx0" brushRef="#br0" timeOffset="118891.57">14181 16461 847 0,'0'0'285'16,"0"0"-71"-16,0 0-41 16,0 0-69-16,0 0-22 0,0 0-19 15,72 0-14-15,-56 0-17 16,4 0-7-16,4 0-23 16,3 0-2-16,-1 0-2 15,-3 0-19-15,-5 0-25 16,-4-6-7-16,-7-2-33 15,-1 2-13-15,-5-2 17 16,-1-3 26-16,0 2 29 16,0 1 18-16,-10 2 4 15,-5 1 5-15,-4 5 6 16,1 0 19-16,-6 0 29 0,3 0 2 16,3 14 18-16,0 0 9 15,6 5-6-15,4 5-4 16,5-2-11-16,3 3-9 15,0 1-13-15,17 2-8 16,9-6-10-16,5-5-22 16,3-5 0-16,2-10 0 15,-3-2-28-15,-2 0-35 16,-2-20-90-16,-7-2-162 16,-2-3-187-16</inkml:trace>
  <inkml:trace contextRef="#ctx0" brushRef="#br0" timeOffset="119410.87">14562 16184 638 0,'0'0'451'0,"0"0"-206"16,0 0-15-16,0 0-94 15,0 0-53-15,-4 99 1 16,4-67-19-16,1 7-12 16,13 3-14-16,7-2-16 0,4 5-23 15,-1-6 0-15,3-5 0 16,0-8 0-16,-3-9-49 16,-4-11-70-16,-6-6-198 15,-5 0-356-15</inkml:trace>
  <inkml:trace contextRef="#ctx0" brushRef="#br0" timeOffset="119837.58">14892 16422 1057 0,'0'0'220'15,"0"0"14"-15,0 0-60 16,0 0-89-16,0 0-36 15,94 31-33-15,-70-29-12 16,6 2-4-16,1-4-6 16,5 0-5-16,-2 0-23 15,-3-6-32-15,-6-6-46 16,-6-4 14-16,-10 4 4 16,-3-2-9-16,-6 1 33 15,0-1 38-15,0-2 23 16,-12 6 8-16,-8-2 1 15,-5 7 6-15,-3-1 24 16,-1 6 18-16,1 0 16 0,1 0-2 16,3 14 29-1,5 3 0-15,1 5 9 0,9 1-27 16,7 3-20-16,2 2-8 16,10-2-24-16,18-1-20 15,11-5-1-15,8-10-27 16,6-6-40-16,0-4-83 15,0 0-71-15,-10-18-106 16,-6 4-54-16,-8-2-333 16</inkml:trace>
  <inkml:trace contextRef="#ctx0" brushRef="#br0" timeOffset="120279.43">15526 16337 607 0,'0'0'110'0,"0"0"101"15,0 0-26-15,0 0-59 16,0 0 8-16,0 0-21 16,-10 9-20-16,-7 5-12 15,4 2-17-15,0 2-18 16,2 1-18-16,7 1-3 16,0 0-4-16,4-3-11 15,0 3 1-15,7-6-11 16,9 0-1-16,0-2-7 15,5-10-17-15,-1-2-7 0,-1 0-37 16,-3 0-13 0,-2-14-7-16,-7-3 5 0,-2 0 11 15,-5-2 25-15,0-1 28 16,0 2 14-16,0 2 6 16,0 1 5-16,0 7 22 15,0 6 31-15,0 2 7 16,0 0 41-16,0 0 20 15,0 2-25-15,0 9-8 16,0 6-37-16,13 8-41 16,5 4-10-16,6-6-5 15,3-1-2-15,1-5-32 16,-1-9-42-16,-2-4-115 16,-5-4-184-16,-5 0-131 0,1 0-152 15</inkml:trace>
  <inkml:trace contextRef="#ctx0" brushRef="#br0" timeOffset="120594.01">15905 16283 212 0,'0'0'754'16,"0"0"-631"-16,0 0 139 15,0 0-118-15,0 0-32 16,0 0-45-16,-77 69-19 15,77-55-12-15,0 2-15 16,3 1-2-16,13 3-10 0,2 2-9 16,3-2 2-1,1 0-1-15,-7 0 0 0,1-1 0 16,-7-1-1-16,-4-2 0 16,-4 2 0-16,-1-2-2 15,0-1-2-15,-12-1-3 16,-5-4-2-16,-3-4-8 15,1-6-32-15,-1 0-68 16,4-8-73-16,7-14-158 16,9-4-85-16</inkml:trace>
  <inkml:trace contextRef="#ctx0" brushRef="#br0" timeOffset="121009.25">16006 16399 595 0,'0'0'308'15,"0"0"-144"-15,0 0 103 16,0 0-138-16,87 3-21 16,-70-3-19-16,3 3-36 15,2 0-29-15,1-3-21 16,1 0-3-16,0 0-1 16,0-3-11-16,-3-8-19 15,0-3-27-15,-1 0-26 16,-6 0 11-16,-3-4-12 15,-6 7 3-15,-3-3 20 16,-2 6 31-16,0 2 23 16,0 0 3-16,-9 0 5 0,-9 6 14 15,-6 0 41-15,-4 0 34 16,-2 14 12-16,3 9-5 16,2 5 34-16,5 4-31 15,4 1-11-15,7 1-13 16,6-6-34-16,3 1-10 15,3-9-11-15,18-6-20 16,10-6 0-16,8-8-11 16,6 0-27-16,7 0-33 15,1-20-89-15,6-2-128 16,-1 5-156-16,-6 5-591 16</inkml:trace>
  <inkml:trace contextRef="#ctx0" brushRef="#br0" timeOffset="135417.82">7552 17845 883 0,'0'0'99'0,"0"0"70"16,0 0 51-16,0 0-105 15,0 0-27-15,0 0 5 16,0 0-8-16,0 0-17 15,33 14-24-15,13-14-16 16,12 0-16-16,5 0-7 16,1 0-2-16,-6 0-3 15,-9 6 0-15,-9-4-8 0,-12 0-22 16,-9 2-40 0,-10-2-21-16,-6 2-58 0,-3 1-73 15,0 6-100-15,0 0-266 16</inkml:trace>
  <inkml:trace contextRef="#ctx0" brushRef="#br0" timeOffset="135717.79">7983 17748 448 0,'0'0'564'15,"0"0"-477"-15,0 0 91 16,0 0-40-16,0 0-105 0,82 54-10 16,-48-40 17-16,5 3 6 15,4 3-5-15,-1 0-11 16,-3-4-11-16,-8 4-5 16,-8 0-7-16,-11-3-3 15,-7 0 2-15,-5 0-6 16,-7 0 0-16,-24-1-34 15,-11-2-32-15,-10-2-11 16,4-4-87-16,5 1-121 16,13 2-153-16</inkml:trace>
  <inkml:trace contextRef="#ctx0" brushRef="#br0" timeOffset="167043.31">9007 17590 1402 0,'0'0'97'15,"0"0"29"-15,0 0 41 16,-29 73-93-16,23-44-40 16,5 5 12-16,1 8-27 0,0 6-14 15,8 3-4-15,11 0-1 16,3-9-8-16,5-5-20 16,4-15-55-16,6-10-81 15,2-12-175-15,3 0-255 16</inkml:trace>
  <inkml:trace contextRef="#ctx0" brushRef="#br0" timeOffset="167464.61">9517 17813 664 0,'0'0'342'15,"0"0"-235"-15,0 0 90 0,0 0-29 16,0 0-55-16,0 0-4 15,-99 26-38-15,78-6-15 16,3-4-6-16,10 4-6 16,3 0-13-16,5-3-16 15,0 3-15-15,15-6-3 16,6-6-7-16,6-2-18 16,3-6-13-16,-4 0-14 15,-2-3-20-15,-4-14-31 16,-4-3 4-16,-4 0 27 15,-7 1-4-15,-3-3 15 16,-2 2 28-16,0 6 6 16,0 2 27-16,0 6 3 15,0 1 29-15,0 5 30 16,0 0 18-16,0 0 16 0,0 0-3 16,0 0 2-16,0 5-26 15,3 9-39-15,14 4-27 16,5-2 0-16,5-4-31 15,1-7-132-15,2-5-89 16,-2 0-150-16,2-11-408 16</inkml:trace>
  <inkml:trace contextRef="#ctx0" brushRef="#br0" timeOffset="167913.43">9806 17627 925 0,'0'0'440'16,"0"0"-329"-16,0 0 117 0,-18 88-109 16,18-66-63-16,0 3-25 15,2 1-3-15,11-1-16 16,5-2-12-16,3 0 0 16,0-7-8-16,-3-7-8 15,-3-4-18-15,-2-5-8 16,-1 0-10-16,1-5-56 15,-1-12-17-15,-1-1 71 16,2 2 32-16,-1 2 7 16,-3 3 10-16,0 5 5 0,0 3 4 15,2 3 15-15,5 0 25 16,2 0 14-16,4 3-16 16,-1 8-3-16,0 6 9 15,-6 0-4-15,-3 3-7 16,3 2-4-16,-8 1-8 15,-2-1 11-15,-5-2-19 16,0 0-5-16,0-6-7 16,-14-3-5-16,-5-2-13 15,-5-6-4-15,0-3-15 16,-1 0-22-16,2-6-46 16,8-11-59-16,5-5-73 15,9 2-182-15,1-2-210 0</inkml:trace>
  <inkml:trace contextRef="#ctx0" brushRef="#br0" timeOffset="168079.17">10303 17790 814 0,'0'0'283'16,"0"0"-90"-16,0 0-41 15,0 0-100-15,87 94-42 16,-65-66-10-16,0-2-18 15,2-6-127-15,-6-1-157 16,-6-2-96-16</inkml:trace>
  <inkml:trace contextRef="#ctx0" brushRef="#br0" timeOffset="168233.9">10428 17790 784 0,'0'0'149'16,"0"0"-16"-16,0 0-111 16,0 0-22-16,0 0-204 15,0 0-86-15</inkml:trace>
  <inkml:trace contextRef="#ctx0" brushRef="#br0" timeOffset="168722.08">10819 17827 164 0,'0'0'195'16,"0"0"-53"-16,0 0 46 16,0 0-16-16,0 0-41 15,0 0-3-15,-31 0-24 16,16 9-14-16,-3 0-29 15,3-1-10-15,2 4-7 16,1-2 3-16,4 4-4 16,1 1-15-16,7-1 8 0,0 2-18 15,16 4-18-15,8-6 0 16,1-5-8-16,1-1 4 16,2-8-38-16,-2 0-16 15,-1 0-25-15,-10-11-34 16,-2-5-3-16,-5 2 16 15,-4-1 48-15,-4-2 46 16,0 3 10-16,0-3 2 16,0 3 11-16,0 6 29 15,0 2 37-15,0 0 4 16,-1 6 17-16,-1 0 9 16,2 0-17-16,0 0 10 15,0 0-16-15,0 8-17 0,9 10-40 16,11-2-28-1,6 1-1-15,6 1-19 0,-1-10-64 16,5-2-170-16,-5-6-155 16,-2 0-209-16</inkml:trace>
  <inkml:trace contextRef="#ctx0" brushRef="#br0" timeOffset="168970.49">11204 17568 1039 0,'0'0'370'0,"0"0"-221"16,0 0 49-16,-21 95-103 16,21-63-39-16,0 2-9 0,15 3-39 15,2-4-3-15,5 1-5 16,2-6-2-16,1-2-24 15,4-12-45-15,2-3-86 16,-3-11-107-16,-1 0-203 16,1 0-419-16</inkml:trace>
  <inkml:trace contextRef="#ctx0" brushRef="#br0" timeOffset="169151.26">11596 17808 925 0,'0'0'364'16,"0"0"-181"-16,0 0 39 0,0 0-150 16,39 81-54-16,-22-52-10 15,2-1-8-15,6-6-21 16,2-5-92-16,-3-8-118 16,-4-6-161-16,-10-3-237 15</inkml:trace>
  <inkml:trace contextRef="#ctx0" brushRef="#br0" timeOffset="169314.8">11622 17687 926 0,'0'0'155'16,"0"0"89"-16,0 0-78 16,0 0-59-16,0 0-57 15,0 0-50-15,24 19-85 16,1-2-140-16,3-3-157 15,5 0-179-15</inkml:trace>
  <inkml:trace contextRef="#ctx0" brushRef="#br0" timeOffset="170304.04">12399 17839 762 0,'0'0'116'0,"0"0"99"0,0 0-29 15,0 0-63-15,95-9-12 16,-76 6-12-16,1 3-28 15,4-2-26-15,-3-1-14 16,2 0-27-16,-3 0-4 16,-5-5 0-16,0-1-8 15,-6 0-17-15,-4-1-48 16,-4-4-34-16,-1 2-6 16,0 0 39-16,0 7 20 15,-7 2 23-15,-8 3 31 0,-8 0 10 16,-2 0 39-16,-2 14 5 15,2 0 14-15,4 6 10 16,3 0-5-16,7 3 10 16,7-3-20-16,4 2-6 15,0 0-13-15,14 1-21 16,8-6-12-16,6 0-11 16,2-5-6-16,7-7-12 15,4-5-78-15,6 0-110 16,1 0-127-16,0-3-123 15</inkml:trace>
  <inkml:trace contextRef="#ctx0" brushRef="#br0" timeOffset="170747.45">13097 17715 623 0,'0'0'301'15,"0"0"-181"-15,0 0 135 16,0 0-128-16,-82 27-41 16,60-7 9-16,1 0-31 15,6 3-20-15,3 2-2 16,9-2-8-16,3-1-5 16,0 1-11-16,13-6-17 0,7-6-1 15,5-8-2 1,7-3-14-16,-1-9-23 0,2-19-36 15,0-9-23 1,-5-8-21-16,-4 1-40 0,-3-5-11 16,-6-1 39-16,-6 1 81 15,-4 5 50-15,-5 1 3 16,0 15 43-16,0 11 51 16,0 11 38-16,-5 6-2 15,-1 0-1-15,-2 17 8 16,-1 11-41-16,-1 9-45 15,4 3-15-15,6-1-21 16,0-3-18-16,0-1 0 16,15-5-10-16,0-4-44 15,2-6-101-15,-1 0-159 16,-6 5-243-16</inkml:trace>
  <inkml:trace contextRef="#ctx0" brushRef="#br0" timeOffset="172046.8">11947 17712 495 0,'0'0'367'16,"0"0"-236"-16,86-15 27 16,-60 13-100-16,-7 2-29 0,-4 0 5 15,-3 0 5 1,-6 6 0-16,-1 10 0 0,-5 4-19 16,0 9 20-16,0-1 1 15,-15 3-21-15,-5-3 2 16,2-6-9-16,1-2-3 15,7-6 2-15,6-8 1 16,2-1 15-16,2-5 6 16,3 4-20-16,20-2-1 15,11 4-5-15,8 0-3 16,3 0-5-16,7-4-6 16,3-2-8-16,2 0-102 15,-5 0-78-15,-6 0-145 16,-17 0-270-16</inkml:trace>
  <inkml:trace contextRef="#ctx0" brushRef="#br0" timeOffset="172764.9">10282 17677 1167 0,'0'0'407'16,"0"0"-276"-16,0 0 24 16,0 0-76-16,0 0-60 15,0 0-19-15,8-8 0 16,5 0-36-16,0 5-134 16,1 3-398-16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5T09:24:47.54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14710 5641 520 0,'0'0'224'15,"0"0"-220"-15,0 0 45 16,0 0 7-16,0 0-19 15,0 0 15-15,0 0 2 16,12-35 2-16,-10 32 3 16,4 0 23-16,5 2 19 15,1 1-21-15,7 0-25 16,3 0-11-16,5 0-8 16,2 3-18-16,6 4 6 0,-4-3-18 15,-6-1 8-15,0 1-6 16,-13-4-6-16,-1 0-1 15,-9 0-2-15,-2 0-7 16,0 0-31-16,-15 0-25 16,-14 0 44-16,-2-4-9 15,-6 1 9-15,-4 3-1 16,-1 0-13-16,-1 0-48 16,18 0 82-16,2 0-1 15,11 0 1-15,10 0 0 16,2 7 19-16,0 2 61 15,8 5-48-15,17 2-8 0,4 0 7 16,6 0-1-16,2-2-7 16,-1-4-12-16,1-3 0 15,-6-3-10-15,-6-1-2 16,-9 0-2-16,-8-3 2 16,-4 3-1-16,-4-2-5 15,0 3-40-15,0 1-17 16,-16 2-8-16,-9 0 62 15,0 0-24-15,-4-3 13 16,3 0 12-16,-3 0 0 16,10-1 9-16,7-2 0 15,1 2 0-15,9-2 7 16,2 1 9-16,0-1 27 0,0 4 29 16,2 1-20-1,17 3-37-15,-1 2-7 0,5 0-6 16,2 0 9-16,-2-1-8 15,-5-2-3-15,-5 0-5 16,-1-1 4-16,-12-2-9 16,6-3 4-16,-6 1-22 15,0 0-15-15,0 1-20 16,0 2 10-16,-12-2 23 16,0 1 11-16,-5 0 13 15,-2 3 6-15,-1-1 0 16,-3 0 1-16,4-2-1 15,3-1 0-15,8-1 1 0,1-2 0 16,7-1 1-16,0 0 52 16,0 2 16-16,7 1-11 15,7-1-41-15,9 1-3 16,-5 0-4-16,1 0 0 16,0 0-9-16,-7 1 1 15,-6-3 0-15,-2 1-3 16,-4-1-4-16,0 1-18 15,0 0-33-15,-4 4-18 16,-10-2 54-16,-5-2-8 16,-10-2-15-16,6 0-13 15,3-9 11-15,1-5 23 16,7 1 16-16,1 2 5 16,5 6 2-16,6 3 8 0,0 1 22 15,0 1 14-15,0 0-26 16,0 0-8-16,0 0-12 15,0 0-51-15,0 0-83 16,0 0-239-16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5T09:24:50.59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14819 4672 173 0,'0'0'316'0,"0"0"-307"16,0 0 29-16,0 0 43 16,0 0-28-16,0 0 23 15,0-45 4-15,0 45 5 16,0 0 8-16,0 0 15 16,0 0-10-16,0 0-9 15,0 0-26-15,0 0-17 16,0 0-15-16,0 0-5 15,0 0 4-15,2 0-7 0,9 0 6 16,7 0-29 0,5 0 2-16,-2 0-6 0,-3 0 5 15,-1 0-2-15,-5 3-2 16,5 1 1-16,-11-2-10 16,-4 1-10-16,2-1-4 15,-4-1-13-15,0 4-42 16,-16 0-10-16,-15 2 80 15,2 0-7-15,-9-1-3 16,-3-2 13-16,4 0-1 16,0-2-5-16,14 1 14 15,4-1-2-15,13 0 4 16,4-1-2-16,2 1 18 16,0 1 46-16,14 4-3 0,11 1-51 15,4 0-8-15,6 3 3 16,-4-3-1-16,0-1 0 15,-6 1-4-15,-2-3 0 16,-9 0 0-16,-3 1-1 16,-5-2-2-16,-6-1-17 15,0 3-37-15,0-1-31 16,-6 6 61-16,-11-1 2 16,-3 3 8-16,-9 1 16 15,-7-1-9-15,10-3 7 16,-3-3-12-16,10-1 8 0,7-5 7 15,8-1 2 1,4 0 7-16,0 0 21 0,4 0 45 16,8 3-29-16,17 0-40 15,-2 2 7-15,2 4-2 16,-4 0-3-16,-7 3-1 16,-1-1 8-16,-5 0-15 15,-6-1-7-15,-4 0 1 16,-2 2-27-16,0-4-16 15,0 2 12-15,-12-5 3 16,0-3 10-16,-7-2 3 16,5 0-4-16,-3 0 17 15,5-7 4-15,1-2 4 16,9 5 1-16,2 1 2 0,0 3 18 16,0 0 43-16,2 0-18 15,9 9-29-15,1 7 7 16,0 5-1-16,1 1 8 15,-3-4-18-15,-2-4 9 16,-1-5 3-16,-1-5-10 16,-2-3-6-16,-2-1 11 15,4 0-20-15,0-3-17 16,-1-6-22-16,-5-1-3 16,0 2-72-16,0 2-8 15,0 6-217-15,-7 0-145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5T09:25:01.44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27286 4974 376 0,'0'0'103'16,"0"0"-95"-16,0 0 37 15,0 0 0-15,0 0-23 16,0 0 6-16,0-1 12 16,0 1 24-16,0 0 29 15,0 0-25-15,0 0-22 0,0 0-14 16,0 0-20 0,0 0 0-16,0 0-11 0,-8 0 10 15,-5 0-7-15,-3 2 1 16,3 0-1-16,-5-2 3 15,5 0-6-15,-5 0 6 16,-5 0-6-16,2 0-1 16,-1 0 9-16,5 0-7 15,5 0-2-15,3 0 0 16,3 0-2-16,2 0 2 16,4 0 0-16,0 0 2 15,0 0 8-15,0 0 17 16,0 0 17-16,0 0-17 15,0 0-13-15,0 0-9 0,0 0-3 16,4 0 1-16,2 2 0 16,-4-2-3-16,5 0 1 15,-1 2 4-15,0-2 1 16,0 0-5-16,0 0 11 16,-1 0-10-16,5 0-1 15,-2 0-1-15,3 0 0 16,-3 0-2-16,-2-2 2 15,0 2-1-15,-6-2 1 16,0 2 5-16,0 0 1 16,4 0-6-16,-4 0 0 15,0 0-1-15,0 0 1 16,0 0-1-16,0 0 0 0,0 0-3 16,0 0 2-1,0 0-6-15,-4 0 1 0,-4 2 5 16,-4 1 1-16,-1 0 1 15,-3-3-1-15,11 0-2 16,-1 0-2-16,4 0 1 16,2 0 8-16,0 0-2 15,0 0 8-15,0 0 14 16,2 0 4-16,9 0-28 16,13 0-2-16,1 0 0 15,6-6-26-15,11-2-19 16,1-2-24-16,-4 6-170 0,-8 4-187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5T09:25:06.27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20661 9494 81 0,'0'0'36'0,"0"0"-29"15,0 0-5-15,0 0 10 16,0 0 50-16,0 0 39 0,0 0-12 16,16 50-12-16,-16-50 53 15,0 0-85-15,0 0-29 16,0 0-15-16,0 0 18 15,0 1 2-15,0 1 14 16,0-2-4-16,0 0-21 16,0 0 13-16,0 0 33 15,0 0 19-15,0 0 13 16,0 0-8-16,0 0-31 16,0 0-21-16,0 0 44 15,0 0-14-15,0 0-15 16,0 0 1-16,2 0 1 15,9 0-29-15,3 0-14 16,15 0 0-16,-4 0-1 0,6 0 3 16,0 0 0-16,-8 0-3 15,8 0 3-15,-8 0-3 16,-5 0-1-16,-5 0 2 16,-7 0-2-16,-6 0-7 15,0 0-19-15,0 2-5 16,0 0-12-16,0 7-25 15,-19 1 28-15,-10-2 34 16,-2 2 0-16,-6-4-4 16,-6-5 5-16,-3-1 1 15,7 0-15-15,4 0 15 16,16-1-8-16,7 0 5 0,1-2-3 16,9 1 0-16,2 2 10 15,0-1 6-15,13 1 23 16,11 0-22-16,12 0-3 15,-3 0 0-15,2 6 0 16,2 1-1-16,-2 1 8 16,-10-3-4-16,-2 1-5 15,-11 0 0-15,-6-3-3 16,-4 0 1-16,-2-1-8 16,0 4-32-16,-12 1-2 15,-9 3 39-15,-6 0-9 16,-4 0-3-16,0 0 10 15,-4-6 3-15,8 3 0 0,3-3 0 16,1-1 2-16,17 0 0 16,-1-2 1-16,7-1 0 15,0 2 8-15,0-1 23 16,0 3 8-16,23 3-38 16,-2 0 1-16,8 2-3 15,2-2 8-15,4 0-8 16,-4 1-4-16,-6 1-1 15,-2 0 5-15,-11-2-3 16,-10-3-1-16,-2 0-14 16,0 0-23-16,0 2-9 15,-14 1 26-15,-9 1 15 0,-2-1 6 16,-4 0 0-16,4-1-2 16,0-5 1-16,7 2 2 15,5-1 2-15,7-1 0 16,2-1 1-16,4 0 0 15,0 3 9-15,0 0 19 16,4 2 6-16,11 1-31 16,3 1-4-16,5 0 2 15,2 3-1-15,0-1 0 16,-1 2 0-16,3 0 0 16,-8 0-1-16,-7-5-2 15,-3 0 0-15,-3-6-10 16,-6 4-17-16,0-3-20 15,0 2-37-15,-13 0 73 16,-1-2-20-16,-5 2 20 0,-3 2 12 16,-1-2 1-16,2 3-5 15,3-1 5-15,1 0 1 16,5-2-1-16,5 0-1 16,3-2 1-16,4 0 4 15,0 4 14-15,0-1 13 16,0 5-20-16,11-1-2 15,1-1 7-15,5 2 0 16,-3-4 10-16,3 1 2 16,-5-2-16-16,-4 0-12 15,-2-4 0-15,-6 0-2 16,0 2-28-16,0-1-54 0,0 2-59 16,0 3-91-16,-2 1-7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5T09:25:09.04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14712 6515 356 0,'0'0'219'0,"0"0"-115"15,0 0 27-15,0 0 7 16,0 0-70-16,0 0-41 16,0 10-2-16,0-10 4 15,0 0-8-15,0 0-6 16,0 1 12-16,0 1 3 0,0 1 16 16,18-1-26-16,5 1-2 15,6-1 2-15,2-2 0 16,0 0-14-16,4 0 3 15,-2 0 2-15,-4 0 4 16,-4 1-9-16,-2 1-3 16,-5-2-1-16,-5 0-1 15,-7 0-1-15,0 0 0 16,-6 0-16-16,0 2-18 16,0-2-8-16,-12 0-2 15,-5 0 34-15,-4 3 8 16,-3 0-28-16,-5 1-2 0,6 0 9 15,2 0 0-15,3 0 10 16,-5-2 8-16,11 1 2 16,5-3 4-16,3 0-1 15,4 0 9-15,0 0 18 16,0 0 14-16,0 0 7 16,0 1-10-16,17-1-28 15,-5 1-8-15,13 2 3 16,-2 0-4-16,-3 2-1 15,3 0 0-15,0-4 0 16,-9 2-6-16,3-3 0 16,-9 0-8-16,-4 0-15 15,-2 0-5-15,-2 0-5 0,0-4-10 16,-2-7 22 0,-10-1 17-16,-7-4-19 0,1 2-14 15,-5-3-8-15,-2-1 6 16,0 2 29-16,-4 0 5 15,5 5 9-15,7 4 2 16,-2 3 0-16,7 4 0 16,0 0 16-16,5 0 18 15,1 0-10-15,6 6 23 16,0-2 6-16,0 3-12 16,0 0-16-16,6 1-3 15,7 3-1-15,3 2-18 16,5 1-3-16,2 2 2 15,0-1-1-15,-3 1-2 0,-1-2-2 16,-3-3-4-16,-9 0-7 16,-1 1-20-16,0-1-38 15,-6 2-23-15,6-1-125 16,0-2-320-16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5T09:25:10.73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14796 6802 236 0,'0'0'318'0,"0"0"-300"0,0 0 30 15,0 0 19 1,0 0-30-16,0 0-16 0,5 12 25 16,-5-11-19-16,0 2-12 15,0 0 16-15,0 1 1 16,0-1-13-16,0 0-9 16,-5 0 2-16,5-1-7 15,0 0 2-15,0-1 11 16,0 2 9-16,5 0 6 15,3 1-16-15,4 0-15 16,-6-1 3-16,-1 1 3 16,1-1-8-16,0 0 3 15,-6 1-3-15,6 1 0 16,-6 0-2-16,0 1-3 16,0-1 1-16,0 4 0 0,-6 1 1 15,0 0-1-15,-7 1-2 16,-3 0-1-16,3-1 4 15,-1-1-6-15,-9-2 1 16,11-3-13-16,6-1-30 16,2-1 38-16,4-2 13 15,0 0 3-15,0 0 53 16,4 0 4-16,14 0-41 16,7 0 14-16,4 1 1 15,-4 3-8-15,0-1-6 16,-1-2-11-16,-1 1-8 15,-4-2-1-15,-7 0-3 0,-6 0 3 16,-6 0 0-16,0 0-3 16,0 0-22-16,0 0-34 15,0 0 19-15,-12 0 20 16,0-2 12-16,-7-2-5 16,-6 3 2-16,-10-1-10 15,6 2-3-15,-4 0 8 16,-2 0-42-16,6 0 47 15,8 0 10-15,3 5 1 16,1-3 0-16,17 0 2 16,0-2 14-16,0 0 18 15,0 0 33-15,0 0-18 16,12 0-36-16,7 1-7 16,4-1 8-16,-2 0-12 0,1 0-2 15,1 0-4-15,-2 0-6 16,-3 0-6-16,-1 0-7 15,-11 0 1-15,0 0-52 16,-6 1-20-16,6 6-87 16,-1 2-262-16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5T09:25:13.43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27350 10532 630 0,'0'0'52'0,"0"0"-15"16,0 0 95-16,0 0-42 15,0 0-25-15,0 0-10 16,0 0-7-16,25-3-9 16,-25 3-20-16,0 0-10 15,0 0-9-15,0 0 0 0,0 0-11 16,0 0 2-16,0-1-12 16,-17-3 15-16,-3-2 6 15,-13-4 3-15,0-1-2 16,-9 0-1-16,5-1-8 15,0 4-10-15,2 2 1 16,12 2-5-16,2 4 12 16,5 0-3-16,3 0 11 15,5 0-8-15,4 0 8 16,-2 0-7-16,6 6 9 16,0 2 12-16,0 1 1 15,0-1 6-15,0 1 3 16,18-1-7-16,-1 1-11 0,3 1 3 15,5-4-3 1,4-2-1-16,2-2 10 0,0-2-7 16,2 0 2-16,-12 0-7 15,-2 0 4-15,-7 0 5 16,-6 0-10-16,-2 0 1 16,-4 0-1-16,0 0-2 15,0-3-14-15,0-1-24 16,0 1 16-16,-12 2 3 15,-7 0-6-15,1 1 12 16,-5 0 4-16,-2 0-2 16,-4 0 6-16,2 0-5 0,0 2-5 15,1 8 6 1,3-2 1-16,4 1 8 0,1-3-2 16,14-2 3-16,1-3 1 15,3 1 6-15,0-1 57 16,0 4-2-16,17-1-47 15,4-1-7-15,8 0 17 16,2-1 5-16,6-2-12 16,0 0-7-16,2 0-1 15,-6 0-6-15,-4-2-2 16,-10-1-1-16,-9 0-14 16,-10 3-16-16,0 0-68 15,0 0-151-15,0 4-250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E715D-FEF0-4CE2-B516-A0389453B4A7}" type="datetimeFigureOut">
              <a:rPr lang="en-IE" smtClean="0"/>
              <a:t>29/05/2023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7ED60-C290-413D-9BD8-543E33DDF47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2648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3C2CFB-9299-4CBA-B74C-34C4282030C4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08911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3C2CFB-9299-4CBA-B74C-34C4282030C4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56979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C7AFF-217A-2150-D6A2-727F80AD14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6FD6A9-68D8-3CA4-4E7D-08DCED518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6A831-34E5-CBB7-3AC7-A76768A8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61F3A-1904-49F7-B6BD-68E00074CB67}" type="datetime1">
              <a:rPr lang="en-US" smtClean="0"/>
              <a:t>5/29/2023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81F5C-D6EF-3FBB-9A7D-31AEBC328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59958-42F4-02E0-5043-67C0C7C9C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1A5E-4D90-4630-BCD6-B85673E158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386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C49C0-D95E-B11D-EB21-1DF1B9EF1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FA7EF-7DDC-4113-4DA1-8ECA235CD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B7640-5337-6411-2DDB-9837168CF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9BA04-0E83-4271-ADF8-A9DAC8D3E8BF}" type="datetime1">
              <a:rPr lang="en-US" smtClean="0"/>
              <a:t>5/29/2023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AEB01-259A-F95F-F028-0DB766A77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C15D1-0AAE-2403-2F9F-97AE81188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1A5E-4D90-4630-BCD6-B85673E158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6764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6B87F5-E5BD-C2B0-5846-963D2AA467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8AFFA8-7F4B-2760-0845-CC8F8E2E5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CBFFD-2A15-A508-D236-6E31D61D6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1403-0F6A-4D2F-A772-7D5E53ED914E}" type="datetime1">
              <a:rPr lang="en-US" smtClean="0"/>
              <a:t>5/29/2023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0A786-2E90-DC02-ED6B-CC96270F5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FEDCF-10CE-33CC-0AB5-15C2C83E1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1A5E-4D90-4630-BCD6-B85673E158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36723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4916F-754C-1B3D-3B3B-48696920A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31539-5185-BEE1-72D9-6B34E99F6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5108-E061-F137-C18E-3881DA278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10F8-E413-4D5B-99FC-5571A7ED2EF6}" type="datetime1">
              <a:rPr lang="en-US" smtClean="0"/>
              <a:t>5/29/2023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25FC9-8A8E-E5A0-33B7-56859AE94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820FB-20A9-5D13-0B2A-54ECCE624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1A5E-4D90-4630-BCD6-B85673E158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17582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7A9C-F446-9F15-B177-18840F56B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66F61-C612-6741-0353-855EC3A30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7B5F9-B6AC-AC18-7EC3-43C718837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95F3C-72B3-4DBE-9779-2B9EB6591BFE}" type="datetime1">
              <a:rPr lang="en-US" smtClean="0"/>
              <a:t>5/29/2023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65BC7-F59E-9B1E-5FEC-B6185405C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26907-0A8F-AA8A-083C-80BD9CB61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1A5E-4D90-4630-BCD6-B85673E158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65161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4D8C8-6D7B-C011-6BFF-D2867666F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45BC9-D660-29D0-125F-A99986FAF3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0C9385-8930-5D6E-84E1-099EC1C59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C48BF-CF35-FA66-BE9E-586D9DAA2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9AE1C-EFF2-47EC-A031-0556A80F28A9}" type="datetime1">
              <a:rPr lang="en-US" smtClean="0"/>
              <a:t>5/29/2023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E8FB5-C1CA-EFA0-5D7F-1A2C11429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B7646-5280-D0DB-2C21-2D43FC875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1A5E-4D90-4630-BCD6-B85673E158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92335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D690F-5CDA-4168-8344-448BF02BD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B428A-5620-FD41-9C75-0C117235E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3FF3A-A556-3216-01B1-B976C2E0D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A0E8C6-2FDD-4983-7620-879D9197E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D01784-6E5D-CDB3-3B1F-2BEAFE61C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07885E-A7C7-BEA0-CDEB-352F4F175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2CEE-92D8-433D-9D70-45E33221B294}" type="datetime1">
              <a:rPr lang="en-US" smtClean="0"/>
              <a:t>5/29/2023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DFA5D-5561-9509-FA14-5313C480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841B5E-2BCA-12B6-8C32-3316DD0E2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1A5E-4D90-4630-BCD6-B85673E158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09996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94AA1-1A5C-7A92-EBAA-2A791625A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132652-2DD4-2CE6-8A39-FEC052477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6CA66-027B-4382-8901-91D84962DCD3}" type="datetime1">
              <a:rPr lang="en-US" smtClean="0"/>
              <a:t>5/29/2023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547F0-9DF7-5C6B-9A3A-7B917EAD8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EB7DA4-264C-1C3A-5332-390067E8C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1A5E-4D90-4630-BCD6-B85673E158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6603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56192B-2F8D-4B9D-043D-A6F00D65C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E70E-2AB7-48DC-8441-77800E3D7BCA}" type="datetime1">
              <a:rPr lang="en-US" smtClean="0"/>
              <a:t>5/29/2023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32056-46A2-CC5C-743B-2AC94021D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1B7A7-4E59-1007-2DF1-823ABE6D0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1A5E-4D90-4630-BCD6-B85673E158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691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F470C-BE36-7A75-611E-38790120C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B6D7D-01DF-53E0-0D6F-F7B7AC143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C6422-8D9C-2619-EEE8-2C6AEE663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DEADE-3BDC-EDFD-0E5A-773674FA4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E4B0-1E72-4A17-9890-FD2B12101239}" type="datetime1">
              <a:rPr lang="en-US" smtClean="0"/>
              <a:t>5/29/2023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8160B3-86B3-9F2C-AF81-447C90907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99182-C115-AC7B-28E7-29D00BB76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1A5E-4D90-4630-BCD6-B85673E158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5717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1FC46-E328-B1F9-B8C4-26BBBB554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87D2C1-98DB-9F01-6597-7842DC14F5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0ABAF-DC1F-6FE1-4606-97644C7DD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3B824-EBF3-E28C-9E96-01E821FBD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B7BB0-8B5A-40BC-9E1E-33A562FDF1DF}" type="datetime1">
              <a:rPr lang="en-US" smtClean="0"/>
              <a:t>5/29/2023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6640F-471F-9410-F59A-3915EB1F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0622F-B2E4-B5EF-0F2D-481BBFA7E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1A5E-4D90-4630-BCD6-B85673E158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22432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9D38D1-B1D1-76CA-A54C-06ADF4926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2FD48-518C-110C-12DB-5AAC26A50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FF961-6267-7AAA-30AF-CDA8219153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56887-1861-4DF5-A5A9-1436D166ECB7}" type="datetime1">
              <a:rPr lang="en-US" smtClean="0"/>
              <a:t>5/29/2023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7FF2F-BA2B-C9BC-A4A0-90200ACE5C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6560A-D9FB-1A3B-325F-E90AD860E0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D1A5E-4D90-4630-BCD6-B85673E158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3170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3391.png"/><Relationship Id="rId18" Type="http://schemas.openxmlformats.org/officeDocument/2006/relationships/customXml" Target="../ink/ink8.xml"/><Relationship Id="rId26" Type="http://schemas.openxmlformats.org/officeDocument/2006/relationships/hyperlink" Target="https://creativecommons.org/licenses/by-sa/4.0/" TargetMode="External"/><Relationship Id="rId3" Type="http://schemas.openxmlformats.org/officeDocument/2006/relationships/image" Target="../media/image1.png"/><Relationship Id="rId21" Type="http://schemas.openxmlformats.org/officeDocument/2006/relationships/image" Target="../media/image3431.png"/><Relationship Id="rId7" Type="http://schemas.openxmlformats.org/officeDocument/2006/relationships/image" Target="../media/image3361.png"/><Relationship Id="rId12" Type="http://schemas.openxmlformats.org/officeDocument/2006/relationships/customXml" Target="../ink/ink5.xml"/><Relationship Id="rId17" Type="http://schemas.openxmlformats.org/officeDocument/2006/relationships/image" Target="../media/image3411.png"/><Relationship Id="rId25" Type="http://schemas.openxmlformats.org/officeDocument/2006/relationships/image" Target="../media/image3451.png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3381.png"/><Relationship Id="rId24" Type="http://schemas.openxmlformats.org/officeDocument/2006/relationships/customXml" Target="../ink/ink11.xml"/><Relationship Id="rId5" Type="http://schemas.openxmlformats.org/officeDocument/2006/relationships/image" Target="../media/image3351.png"/><Relationship Id="rId15" Type="http://schemas.openxmlformats.org/officeDocument/2006/relationships/image" Target="../media/image3401.png"/><Relationship Id="rId23" Type="http://schemas.openxmlformats.org/officeDocument/2006/relationships/image" Target="../media/image3441.png"/><Relationship Id="rId10" Type="http://schemas.openxmlformats.org/officeDocument/2006/relationships/customXml" Target="../ink/ink4.xml"/><Relationship Id="rId19" Type="http://schemas.openxmlformats.org/officeDocument/2006/relationships/image" Target="../media/image3421.png"/><Relationship Id="rId4" Type="http://schemas.openxmlformats.org/officeDocument/2006/relationships/customXml" Target="../ink/ink1.xml"/><Relationship Id="rId9" Type="http://schemas.openxmlformats.org/officeDocument/2006/relationships/image" Target="../media/image3371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13" Type="http://schemas.openxmlformats.org/officeDocument/2006/relationships/image" Target="../media/image3391.png"/><Relationship Id="rId18" Type="http://schemas.openxmlformats.org/officeDocument/2006/relationships/customXml" Target="../ink/ink19.xml"/><Relationship Id="rId26" Type="http://schemas.openxmlformats.org/officeDocument/2006/relationships/customXml" Target="../ink/ink23.xml"/><Relationship Id="rId3" Type="http://schemas.openxmlformats.org/officeDocument/2006/relationships/image" Target="../media/image1.png"/><Relationship Id="rId21" Type="http://schemas.openxmlformats.org/officeDocument/2006/relationships/image" Target="../media/image3431.png"/><Relationship Id="rId7" Type="http://schemas.openxmlformats.org/officeDocument/2006/relationships/image" Target="../media/image3361.png"/><Relationship Id="rId12" Type="http://schemas.openxmlformats.org/officeDocument/2006/relationships/customXml" Target="../ink/ink16.xml"/><Relationship Id="rId17" Type="http://schemas.openxmlformats.org/officeDocument/2006/relationships/image" Target="../media/image3411.png"/><Relationship Id="rId25" Type="http://schemas.openxmlformats.org/officeDocument/2006/relationships/image" Target="../media/image3451.png"/><Relationship Id="rId2" Type="http://schemas.openxmlformats.org/officeDocument/2006/relationships/notesSlide" Target="../notesSlides/notesSlide2.xml"/><Relationship Id="rId16" Type="http://schemas.openxmlformats.org/officeDocument/2006/relationships/customXml" Target="../ink/ink18.xml"/><Relationship Id="rId20" Type="http://schemas.openxmlformats.org/officeDocument/2006/relationships/customXml" Target="../ink/ink20.xml"/><Relationship Id="rId29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11" Type="http://schemas.openxmlformats.org/officeDocument/2006/relationships/image" Target="../media/image3381.png"/><Relationship Id="rId24" Type="http://schemas.openxmlformats.org/officeDocument/2006/relationships/customXml" Target="../ink/ink22.xml"/><Relationship Id="rId5" Type="http://schemas.openxmlformats.org/officeDocument/2006/relationships/image" Target="../media/image3351.png"/><Relationship Id="rId15" Type="http://schemas.openxmlformats.org/officeDocument/2006/relationships/image" Target="../media/image3401.png"/><Relationship Id="rId23" Type="http://schemas.openxmlformats.org/officeDocument/2006/relationships/image" Target="../media/image3441.png"/><Relationship Id="rId10" Type="http://schemas.openxmlformats.org/officeDocument/2006/relationships/customXml" Target="../ink/ink15.xml"/><Relationship Id="rId19" Type="http://schemas.openxmlformats.org/officeDocument/2006/relationships/image" Target="../media/image3421.png"/><Relationship Id="rId31" Type="http://schemas.openxmlformats.org/officeDocument/2006/relationships/image" Target="../media/image2.png"/><Relationship Id="rId4" Type="http://schemas.openxmlformats.org/officeDocument/2006/relationships/customXml" Target="../ink/ink12.xml"/><Relationship Id="rId9" Type="http://schemas.openxmlformats.org/officeDocument/2006/relationships/image" Target="../media/image3371.png"/><Relationship Id="rId14" Type="http://schemas.openxmlformats.org/officeDocument/2006/relationships/customXml" Target="../ink/ink17.xml"/><Relationship Id="rId22" Type="http://schemas.openxmlformats.org/officeDocument/2006/relationships/customXml" Target="../ink/ink21.xml"/><Relationship Id="rId30" Type="http://schemas.openxmlformats.org/officeDocument/2006/relationships/hyperlink" Target="https://creativecommons.org/licenses/by-sa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5AD71053-D5BA-4C86-945E-476953787B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927" y="1106774"/>
            <a:ext cx="6996026" cy="5376576"/>
          </a:xfrm>
          <a:prstGeom prst="rect">
            <a:avLst/>
          </a:prstGeom>
        </p:spPr>
      </p:pic>
      <p:sp>
        <p:nvSpPr>
          <p:cNvPr id="59" name="Title 1">
            <a:extLst>
              <a:ext uri="{FF2B5EF4-FFF2-40B4-BE49-F238E27FC236}">
                <a16:creationId xmlns:a16="http://schemas.microsoft.com/office/drawing/2014/main" id="{8E3EB61C-F5AB-42F4-A375-F97858A2B3A5}"/>
              </a:ext>
            </a:extLst>
          </p:cNvPr>
          <p:cNvSpPr txBox="1">
            <a:spLocks/>
          </p:cNvSpPr>
          <p:nvPr/>
        </p:nvSpPr>
        <p:spPr>
          <a:xfrm>
            <a:off x="86267" y="89823"/>
            <a:ext cx="9926753" cy="71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3800" b="1" dirty="0"/>
              <a:t>Correct / Incorrect use of Diacritics</a:t>
            </a:r>
            <a:endParaRPr lang="en-IE" sz="3800" b="1" dirty="0">
              <a:solidFill>
                <a:srgbClr val="C0000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497DB58-21AF-46B0-94F9-78D173BD9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046" y="1106773"/>
            <a:ext cx="3043553" cy="5483451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tabLst>
                <a:tab pos="1435100" algn="l"/>
                <a:tab pos="1698625" algn="l"/>
                <a:tab pos="3408363" algn="l"/>
              </a:tabLst>
            </a:pPr>
            <a:r>
              <a:rPr lang="en-IE" sz="2200" dirty="0"/>
              <a:t>plain 	</a:t>
            </a:r>
            <a:r>
              <a:rPr lang="en-IE" sz="2200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[</a:t>
            </a:r>
            <a:r>
              <a:rPr lang="en-IE" sz="2200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plẽn</a:t>
            </a:r>
            <a:r>
              <a:rPr lang="en-IE" sz="2200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]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tabLst>
                <a:tab pos="1435100" algn="l"/>
                <a:tab pos="1698625" algn="l"/>
                <a:tab pos="3408363" algn="l"/>
              </a:tabLst>
            </a:pPr>
            <a:r>
              <a:rPr lang="en-IE" sz="2200" dirty="0"/>
              <a:t>licked	</a:t>
            </a:r>
            <a:r>
              <a:rPr lang="en-IE" sz="2200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[</a:t>
            </a:r>
            <a:r>
              <a:rPr lang="en-IE" sz="2200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l̬ɪkt</a:t>
            </a:r>
            <a:r>
              <a:rPr lang="en-IE" sz="2200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]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tabLst>
                <a:tab pos="1435100" algn="l"/>
                <a:tab pos="1698625" algn="l"/>
                <a:tab pos="3408363" algn="l"/>
              </a:tabLst>
            </a:pPr>
            <a:r>
              <a:rPr lang="en-IE" sz="2200" dirty="0"/>
              <a:t>freed	 </a:t>
            </a:r>
            <a:r>
              <a:rPr lang="en-IE" sz="2200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[</a:t>
            </a:r>
            <a:r>
              <a:rPr lang="en-IE" sz="2200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fɹ̥id</a:t>
            </a:r>
            <a:r>
              <a:rPr lang="en-IE" sz="2200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]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tabLst>
                <a:tab pos="1435100" algn="l"/>
                <a:tab pos="1698625" algn="l"/>
                <a:tab pos="3408363" algn="l"/>
              </a:tabLst>
            </a:pPr>
            <a:r>
              <a:rPr lang="en-IE" sz="2200" dirty="0"/>
              <a:t>speed	</a:t>
            </a:r>
            <a:r>
              <a:rPr lang="en-IE" sz="2200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[</a:t>
            </a:r>
            <a:r>
              <a:rPr lang="en-IE" sz="2200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sp</a:t>
            </a:r>
            <a:r>
              <a:rPr lang="en-IE" sz="2200" baseline="30000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=</a:t>
            </a:r>
            <a:r>
              <a:rPr lang="en-IE" sz="2200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id]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tabLst>
                <a:tab pos="1435100" algn="l"/>
                <a:tab pos="1698625" algn="l"/>
                <a:tab pos="3408363" algn="l"/>
              </a:tabLst>
            </a:pPr>
            <a:r>
              <a:rPr lang="en-IE" sz="2200" dirty="0"/>
              <a:t>plaid	</a:t>
            </a:r>
            <a:r>
              <a:rPr lang="en-IE" sz="2200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[</a:t>
            </a:r>
            <a:r>
              <a:rPr lang="en-IE" sz="2200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p̥lad</a:t>
            </a:r>
            <a:r>
              <a:rPr lang="en-IE" sz="2200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]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tabLst>
                <a:tab pos="1435100" algn="l"/>
                <a:tab pos="1698625" algn="l"/>
                <a:tab pos="3408363" algn="l"/>
              </a:tabLst>
            </a:pPr>
            <a:r>
              <a:rPr lang="en-IE" sz="2200" dirty="0"/>
              <a:t>tenth	</a:t>
            </a:r>
            <a:r>
              <a:rPr lang="en-IE" sz="2200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[</a:t>
            </a:r>
            <a:r>
              <a:rPr lang="en-IE" sz="2200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tɛn</a:t>
            </a:r>
            <a:r>
              <a:rPr lang="en-IE" sz="2200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̪</a:t>
            </a:r>
            <a:r>
              <a:rPr lang="el-GR" sz="2200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θ]</a:t>
            </a:r>
            <a:r>
              <a:rPr lang="el-GR" sz="2200" dirty="0"/>
              <a:t> 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tabLst>
                <a:tab pos="1435100" algn="l"/>
                <a:tab pos="1698625" algn="l"/>
                <a:tab pos="3408363" algn="l"/>
              </a:tabLst>
            </a:pPr>
            <a:r>
              <a:rPr lang="en-IE" sz="2200" dirty="0"/>
              <a:t>licked	</a:t>
            </a:r>
            <a:r>
              <a:rPr lang="en-IE" sz="2200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[</a:t>
            </a:r>
            <a:r>
              <a:rPr lang="en-IE" sz="2200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lɪkˠt</a:t>
            </a:r>
            <a:r>
              <a:rPr lang="en-IE" sz="2200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]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tabLst>
                <a:tab pos="1435100" algn="l"/>
                <a:tab pos="1698625" algn="l"/>
                <a:tab pos="3408363" algn="l"/>
              </a:tabLst>
            </a:pPr>
            <a:r>
              <a:rPr lang="en-IE" sz="2200" dirty="0"/>
              <a:t>tenth	</a:t>
            </a:r>
            <a:r>
              <a:rPr lang="en-IE" sz="2200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[</a:t>
            </a:r>
            <a:r>
              <a:rPr lang="en-IE" sz="2200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tʰɛn</a:t>
            </a:r>
            <a:r>
              <a:rPr lang="el-GR" sz="2200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θ]</a:t>
            </a:r>
            <a:r>
              <a:rPr lang="el-GR" sz="2200" dirty="0"/>
              <a:t> </a:t>
            </a:r>
            <a:endParaRPr lang="en-IE" sz="2200" dirty="0"/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tabLst>
                <a:tab pos="1435100" algn="l"/>
                <a:tab pos="1698625" algn="l"/>
                <a:tab pos="3408363" algn="l"/>
              </a:tabLst>
            </a:pPr>
            <a:r>
              <a:rPr lang="en-IE" sz="2200" dirty="0"/>
              <a:t>hark	</a:t>
            </a:r>
            <a:r>
              <a:rPr lang="en-IE" sz="2200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[</a:t>
            </a:r>
            <a:r>
              <a:rPr lang="en-IE" sz="2200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h̥aɹk</a:t>
            </a:r>
            <a:r>
              <a:rPr lang="en-IE" sz="2200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] 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tabLst>
                <a:tab pos="1435100" algn="l"/>
                <a:tab pos="1698625" algn="l"/>
                <a:tab pos="3408363" algn="l"/>
              </a:tabLst>
            </a:pPr>
            <a:r>
              <a:rPr lang="en-IE" sz="2200" dirty="0"/>
              <a:t>practice	</a:t>
            </a:r>
            <a:r>
              <a:rPr lang="en-IE" sz="2200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[ˈ</a:t>
            </a:r>
            <a:r>
              <a:rPr lang="en-IE" sz="2200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pɹak˺tɪs</a:t>
            </a:r>
            <a:r>
              <a:rPr lang="en-IE" sz="2200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]</a:t>
            </a:r>
            <a:r>
              <a:rPr lang="en-IE" sz="2200" dirty="0"/>
              <a:t> 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tabLst>
                <a:tab pos="1435100" algn="l"/>
                <a:tab pos="1698625" algn="l"/>
                <a:tab pos="3408363" algn="l"/>
              </a:tabLst>
            </a:pPr>
            <a:r>
              <a:rPr lang="en-IE" sz="2200" dirty="0"/>
              <a:t>tool	</a:t>
            </a:r>
            <a:r>
              <a:rPr lang="en-IE" sz="2200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[</a:t>
            </a:r>
            <a:r>
              <a:rPr lang="en-IE" sz="2200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tʷul</a:t>
            </a:r>
            <a:r>
              <a:rPr lang="en-IE" sz="2200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]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8DD13D8B-4E56-401D-9C6F-B34939DF964D}"/>
              </a:ext>
            </a:extLst>
          </p:cNvPr>
          <p:cNvSpPr txBox="1">
            <a:spLocks/>
          </p:cNvSpPr>
          <p:nvPr/>
        </p:nvSpPr>
        <p:spPr>
          <a:xfrm>
            <a:off x="86267" y="659311"/>
            <a:ext cx="11783004" cy="6674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IE" sz="2000" b="1" dirty="0"/>
              <a:t>Some of the transcriptions below use diacritics incorrectly.</a:t>
            </a:r>
          </a:p>
          <a:p>
            <a:pPr>
              <a:spcBef>
                <a:spcPts val="0"/>
              </a:spcBef>
            </a:pPr>
            <a:r>
              <a:rPr lang="en-IE" sz="2000" b="1" dirty="0"/>
              <a:t>Identify the errors &amp; explain the problem. (Answers on next slide.)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2960598-FF09-4601-920A-66C545CD8E37}"/>
                  </a:ext>
                </a:extLst>
              </p14:cNvPr>
              <p14:cNvContentPartPr/>
              <p14:nvPr/>
            </p14:nvContentPartPr>
            <p14:xfrm>
              <a:off x="9772200" y="2645640"/>
              <a:ext cx="85320" cy="203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2960598-FF09-4601-920A-66C545CD8E3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56360" y="2582280"/>
                <a:ext cx="11664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9F72979-76C8-4522-9494-5D45922C210E}"/>
                  </a:ext>
                </a:extLst>
              </p14:cNvPr>
              <p14:cNvContentPartPr/>
              <p14:nvPr/>
            </p14:nvContentPartPr>
            <p14:xfrm>
              <a:off x="9717120" y="2712600"/>
              <a:ext cx="120960" cy="24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9F72979-76C8-4522-9494-5D45922C210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01280" y="2649240"/>
                <a:ext cx="15228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D5AE180-8DA0-4D04-9CA1-6779DD0F5EE4}"/>
                  </a:ext>
                </a:extLst>
              </p14:cNvPr>
              <p14:cNvContentPartPr/>
              <p14:nvPr/>
            </p14:nvContentPartPr>
            <p14:xfrm>
              <a:off x="5288760" y="2015640"/>
              <a:ext cx="108360" cy="141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D5AE180-8DA0-4D04-9CA1-6779DD0F5EE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72920" y="1952280"/>
                <a:ext cx="13968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8022A18-2DE8-4B6D-884B-86B2EA4E8E09}"/>
                  </a:ext>
                </a:extLst>
              </p14:cNvPr>
              <p14:cNvContentPartPr/>
              <p14:nvPr/>
            </p14:nvContentPartPr>
            <p14:xfrm>
              <a:off x="5288760" y="1665720"/>
              <a:ext cx="100800" cy="1641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8022A18-2DE8-4B6D-884B-86B2EA4E8E0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72920" y="1602360"/>
                <a:ext cx="13212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F2DD845-E9D4-4D07-B521-4CE321944455}"/>
                  </a:ext>
                </a:extLst>
              </p14:cNvPr>
              <p14:cNvContentPartPr/>
              <p14:nvPr/>
            </p14:nvContentPartPr>
            <p14:xfrm>
              <a:off x="9746280" y="1784520"/>
              <a:ext cx="102240" cy="104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F2DD845-E9D4-4D07-B521-4CE32194445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730440" y="1721160"/>
                <a:ext cx="13356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4EDD498-8E3E-495A-8592-3392FF3927FA}"/>
                  </a:ext>
                </a:extLst>
              </p14:cNvPr>
              <p14:cNvContentPartPr/>
              <p14:nvPr/>
            </p14:nvContentPartPr>
            <p14:xfrm>
              <a:off x="7419960" y="3417840"/>
              <a:ext cx="116640" cy="2066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4EDD498-8E3E-495A-8592-3392FF3927F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404120" y="3354480"/>
                <a:ext cx="14796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F5EBE04-709F-4A04-9711-D1646EC6FEA0}"/>
                  </a:ext>
                </a:extLst>
              </p14:cNvPr>
              <p14:cNvContentPartPr/>
              <p14:nvPr/>
            </p14:nvContentPartPr>
            <p14:xfrm>
              <a:off x="5296320" y="2320560"/>
              <a:ext cx="115560" cy="763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F5EBE04-709F-4A04-9711-D1646EC6FEA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280480" y="2257200"/>
                <a:ext cx="14688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D0B657A-D863-4DB1-A2EC-9EBA6ED92FA9}"/>
                  </a:ext>
                </a:extLst>
              </p14:cNvPr>
              <p14:cNvContentPartPr/>
              <p14:nvPr/>
            </p14:nvContentPartPr>
            <p14:xfrm>
              <a:off x="5278320" y="2448720"/>
              <a:ext cx="102960" cy="738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D0B657A-D863-4DB1-A2EC-9EBA6ED92FA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262480" y="2385360"/>
                <a:ext cx="13428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86DBC9F-1F6D-404F-830D-624089919AFF}"/>
                  </a:ext>
                </a:extLst>
              </p14:cNvPr>
              <p14:cNvContentPartPr/>
              <p14:nvPr/>
            </p14:nvContentPartPr>
            <p14:xfrm>
              <a:off x="9728280" y="3764160"/>
              <a:ext cx="127080" cy="460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86DBC9F-1F6D-404F-830D-624089919AF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712440" y="3700800"/>
                <a:ext cx="15840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0605DAC-0711-4518-81C4-E362133D033C}"/>
                  </a:ext>
                </a:extLst>
              </p14:cNvPr>
              <p14:cNvContentPartPr/>
              <p14:nvPr/>
            </p14:nvContentPartPr>
            <p14:xfrm>
              <a:off x="9738720" y="3904920"/>
              <a:ext cx="114480" cy="705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0605DAC-0711-4518-81C4-E362133D033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722880" y="3841560"/>
                <a:ext cx="14580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1A5587D-8223-48F8-824A-0383D4221E0F}"/>
                  </a:ext>
                </a:extLst>
              </p14:cNvPr>
              <p14:cNvContentPartPr/>
              <p14:nvPr/>
            </p14:nvContentPartPr>
            <p14:xfrm>
              <a:off x="7380720" y="2738520"/>
              <a:ext cx="206280" cy="1670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1A5587D-8223-48F8-824A-0383D4221E0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364880" y="2675160"/>
                <a:ext cx="237600" cy="29376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Subtitle 2">
            <a:extLst>
              <a:ext uri="{FF2B5EF4-FFF2-40B4-BE49-F238E27FC236}">
                <a16:creationId xmlns:a16="http://schemas.microsoft.com/office/drawing/2014/main" id="{6C3ADED0-0AD4-E26C-6765-C343E45AFFF7}"/>
              </a:ext>
            </a:extLst>
          </p:cNvPr>
          <p:cNvSpPr txBox="1">
            <a:spLocks/>
          </p:cNvSpPr>
          <p:nvPr/>
        </p:nvSpPr>
        <p:spPr>
          <a:xfrm>
            <a:off x="564817" y="6578056"/>
            <a:ext cx="10652760" cy="28024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  <a:tabLst>
                <a:tab pos="271463" algn="l"/>
              </a:tabLst>
            </a:pPr>
            <a:r>
              <a:rPr lang="en-IE" sz="1600" dirty="0">
                <a:solidFill>
                  <a:schemeClr val="bg1">
                    <a:lumMod val="85000"/>
                  </a:schemeClr>
                </a:solidFill>
              </a:rPr>
              <a:t>created by Antoin Rodgers under Creative Commons Attribution-</a:t>
            </a:r>
            <a:r>
              <a:rPr lang="en-IE" sz="1600" dirty="0" err="1">
                <a:solidFill>
                  <a:schemeClr val="bg1">
                    <a:lumMod val="85000"/>
                  </a:schemeClr>
                </a:solidFill>
              </a:rPr>
              <a:t>ShareAlike</a:t>
            </a:r>
            <a:r>
              <a:rPr lang="en-IE" sz="1600" dirty="0">
                <a:solidFill>
                  <a:schemeClr val="bg1">
                    <a:lumMod val="85000"/>
                  </a:schemeClr>
                </a:solidFill>
              </a:rPr>
              <a:t> 4.0 License - rodgeran@tcd.ie - @phonetic_antoin</a:t>
            </a:r>
          </a:p>
        </p:txBody>
      </p:sp>
      <p:pic>
        <p:nvPicPr>
          <p:cNvPr id="22" name="Picture 21">
            <a:hlinkClick r:id="rId26"/>
            <a:extLst>
              <a:ext uri="{FF2B5EF4-FFF2-40B4-BE49-F238E27FC236}">
                <a16:creationId xmlns:a16="http://schemas.microsoft.com/office/drawing/2014/main" id="{910F9B70-D144-E06F-2FC6-165FBC7534C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033" y="6527974"/>
            <a:ext cx="8382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92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5AD71053-D5BA-4C86-945E-476953787B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927" y="1106774"/>
            <a:ext cx="6996026" cy="5376576"/>
          </a:xfrm>
          <a:prstGeom prst="rect">
            <a:avLst/>
          </a:prstGeom>
        </p:spPr>
      </p:pic>
      <p:sp>
        <p:nvSpPr>
          <p:cNvPr id="59" name="Title 1">
            <a:extLst>
              <a:ext uri="{FF2B5EF4-FFF2-40B4-BE49-F238E27FC236}">
                <a16:creationId xmlns:a16="http://schemas.microsoft.com/office/drawing/2014/main" id="{8E3EB61C-F5AB-42F4-A375-F97858A2B3A5}"/>
              </a:ext>
            </a:extLst>
          </p:cNvPr>
          <p:cNvSpPr txBox="1">
            <a:spLocks/>
          </p:cNvSpPr>
          <p:nvPr/>
        </p:nvSpPr>
        <p:spPr>
          <a:xfrm>
            <a:off x="86267" y="89823"/>
            <a:ext cx="9926753" cy="71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3800" b="1" dirty="0"/>
              <a:t>Correct / Incorrect use of Diacritics</a:t>
            </a:r>
            <a:endParaRPr lang="en-IE" sz="3800" b="1" dirty="0">
              <a:solidFill>
                <a:srgbClr val="C0000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497DB58-21AF-46B0-94F9-78D173BD9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046" y="1106773"/>
            <a:ext cx="3043553" cy="5483451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tabLst>
                <a:tab pos="1435100" algn="l"/>
                <a:tab pos="1698625" algn="l"/>
                <a:tab pos="3408363" algn="l"/>
              </a:tabLst>
            </a:pPr>
            <a:r>
              <a:rPr lang="en-IE" sz="2200" dirty="0"/>
              <a:t>plain 	</a:t>
            </a:r>
            <a:r>
              <a:rPr lang="en-IE" sz="2200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[</a:t>
            </a:r>
            <a:r>
              <a:rPr lang="en-IE" sz="2200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plẽn</a:t>
            </a:r>
            <a:r>
              <a:rPr lang="en-IE" sz="2200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]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tabLst>
                <a:tab pos="1435100" algn="l"/>
                <a:tab pos="1698625" algn="l"/>
                <a:tab pos="3408363" algn="l"/>
              </a:tabLst>
            </a:pPr>
            <a:r>
              <a:rPr lang="en-IE" sz="2200" dirty="0"/>
              <a:t>licked	</a:t>
            </a:r>
            <a:r>
              <a:rPr lang="en-IE" sz="2200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[</a:t>
            </a:r>
            <a:r>
              <a:rPr lang="en-IE" sz="2200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l̬ɪkt</a:t>
            </a:r>
            <a:r>
              <a:rPr lang="en-IE" sz="2200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]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tabLst>
                <a:tab pos="1435100" algn="l"/>
                <a:tab pos="1698625" algn="l"/>
                <a:tab pos="3408363" algn="l"/>
              </a:tabLst>
            </a:pPr>
            <a:r>
              <a:rPr lang="en-IE" sz="2200" dirty="0"/>
              <a:t>freed	 </a:t>
            </a:r>
            <a:r>
              <a:rPr lang="en-IE" sz="2200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[</a:t>
            </a:r>
            <a:r>
              <a:rPr lang="en-IE" sz="2200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fɹ̥id</a:t>
            </a:r>
            <a:r>
              <a:rPr lang="en-IE" sz="2200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]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tabLst>
                <a:tab pos="1435100" algn="l"/>
                <a:tab pos="1698625" algn="l"/>
                <a:tab pos="3408363" algn="l"/>
              </a:tabLst>
            </a:pPr>
            <a:r>
              <a:rPr lang="en-IE" sz="2200" dirty="0"/>
              <a:t>speed	</a:t>
            </a:r>
            <a:r>
              <a:rPr lang="en-IE" sz="2200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[</a:t>
            </a:r>
            <a:r>
              <a:rPr lang="en-IE" sz="2200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sp</a:t>
            </a:r>
            <a:r>
              <a:rPr lang="en-IE" sz="2200" baseline="30000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=</a:t>
            </a:r>
            <a:r>
              <a:rPr lang="en-IE" sz="2200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id]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tabLst>
                <a:tab pos="1435100" algn="l"/>
                <a:tab pos="1698625" algn="l"/>
                <a:tab pos="3408363" algn="l"/>
              </a:tabLst>
            </a:pPr>
            <a:r>
              <a:rPr lang="en-IE" sz="2200" dirty="0"/>
              <a:t>plaid	</a:t>
            </a:r>
            <a:r>
              <a:rPr lang="en-IE" sz="2200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[</a:t>
            </a:r>
            <a:r>
              <a:rPr lang="en-IE" sz="2200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p̥lad</a:t>
            </a:r>
            <a:r>
              <a:rPr lang="en-IE" sz="2200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]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tabLst>
                <a:tab pos="1435100" algn="l"/>
                <a:tab pos="1698625" algn="l"/>
                <a:tab pos="3408363" algn="l"/>
              </a:tabLst>
            </a:pPr>
            <a:r>
              <a:rPr lang="en-IE" sz="2200" dirty="0"/>
              <a:t>tenth	</a:t>
            </a:r>
            <a:r>
              <a:rPr lang="en-IE" sz="2200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[</a:t>
            </a:r>
            <a:r>
              <a:rPr lang="en-IE" sz="2200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tɛn</a:t>
            </a:r>
            <a:r>
              <a:rPr lang="en-IE" sz="2200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̪</a:t>
            </a:r>
            <a:r>
              <a:rPr lang="el-GR" sz="2200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θ]</a:t>
            </a:r>
            <a:r>
              <a:rPr lang="el-GR" sz="2200" dirty="0"/>
              <a:t> 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tabLst>
                <a:tab pos="1435100" algn="l"/>
                <a:tab pos="1698625" algn="l"/>
                <a:tab pos="3408363" algn="l"/>
              </a:tabLst>
            </a:pPr>
            <a:r>
              <a:rPr lang="en-IE" sz="2200" dirty="0"/>
              <a:t>licked	</a:t>
            </a:r>
            <a:r>
              <a:rPr lang="en-IE" sz="2200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[</a:t>
            </a:r>
            <a:r>
              <a:rPr lang="en-IE" sz="2200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lɪkˠt</a:t>
            </a:r>
            <a:r>
              <a:rPr lang="en-IE" sz="2200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]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tabLst>
                <a:tab pos="1435100" algn="l"/>
                <a:tab pos="1698625" algn="l"/>
                <a:tab pos="3408363" algn="l"/>
              </a:tabLst>
            </a:pPr>
            <a:r>
              <a:rPr lang="en-IE" sz="2200" dirty="0"/>
              <a:t>tenth	</a:t>
            </a:r>
            <a:r>
              <a:rPr lang="en-IE" sz="2200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[</a:t>
            </a:r>
            <a:r>
              <a:rPr lang="en-IE" sz="2200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tʰɛn</a:t>
            </a:r>
            <a:r>
              <a:rPr lang="el-GR" sz="2200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θ]</a:t>
            </a:r>
            <a:r>
              <a:rPr lang="el-GR" sz="2200" dirty="0"/>
              <a:t> </a:t>
            </a:r>
            <a:endParaRPr lang="en-IE" sz="2200" dirty="0"/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tabLst>
                <a:tab pos="1435100" algn="l"/>
                <a:tab pos="1698625" algn="l"/>
                <a:tab pos="3408363" algn="l"/>
              </a:tabLst>
            </a:pPr>
            <a:r>
              <a:rPr lang="en-IE" sz="2200" dirty="0"/>
              <a:t>hark	</a:t>
            </a:r>
            <a:r>
              <a:rPr lang="en-IE" sz="2200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[</a:t>
            </a:r>
            <a:r>
              <a:rPr lang="en-IE" sz="2200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h̥aɹk</a:t>
            </a:r>
            <a:r>
              <a:rPr lang="en-IE" sz="2200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] 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tabLst>
                <a:tab pos="1435100" algn="l"/>
                <a:tab pos="1698625" algn="l"/>
                <a:tab pos="3408363" algn="l"/>
              </a:tabLst>
            </a:pPr>
            <a:r>
              <a:rPr lang="en-IE" sz="2200" dirty="0"/>
              <a:t>practice	</a:t>
            </a:r>
            <a:r>
              <a:rPr lang="en-IE" sz="2200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[ˈ</a:t>
            </a:r>
            <a:r>
              <a:rPr lang="en-IE" sz="2200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pɹak˺tɪs</a:t>
            </a:r>
            <a:r>
              <a:rPr lang="en-IE" sz="2200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]</a:t>
            </a:r>
            <a:r>
              <a:rPr lang="en-IE" sz="2200" dirty="0"/>
              <a:t> 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tabLst>
                <a:tab pos="1435100" algn="l"/>
                <a:tab pos="1698625" algn="l"/>
                <a:tab pos="3408363" algn="l"/>
              </a:tabLst>
            </a:pPr>
            <a:r>
              <a:rPr lang="en-IE" sz="2200" dirty="0"/>
              <a:t>tool	</a:t>
            </a:r>
            <a:r>
              <a:rPr lang="en-IE" sz="2200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[</a:t>
            </a:r>
            <a:r>
              <a:rPr lang="en-IE" sz="2200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tʷul</a:t>
            </a:r>
            <a:r>
              <a:rPr lang="en-IE" sz="2200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2960598-FF09-4601-920A-66C545CD8E37}"/>
                  </a:ext>
                </a:extLst>
              </p14:cNvPr>
              <p14:cNvContentPartPr/>
              <p14:nvPr/>
            </p14:nvContentPartPr>
            <p14:xfrm>
              <a:off x="9772200" y="2645640"/>
              <a:ext cx="85320" cy="203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2960598-FF09-4601-920A-66C545CD8E3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56360" y="2582280"/>
                <a:ext cx="11664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9F72979-76C8-4522-9494-5D45922C210E}"/>
                  </a:ext>
                </a:extLst>
              </p14:cNvPr>
              <p14:cNvContentPartPr/>
              <p14:nvPr/>
            </p14:nvContentPartPr>
            <p14:xfrm>
              <a:off x="9717120" y="2712600"/>
              <a:ext cx="120960" cy="24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9F72979-76C8-4522-9494-5D45922C210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01280" y="2649240"/>
                <a:ext cx="15228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D5AE180-8DA0-4D04-9CA1-6779DD0F5EE4}"/>
                  </a:ext>
                </a:extLst>
              </p14:cNvPr>
              <p14:cNvContentPartPr/>
              <p14:nvPr/>
            </p14:nvContentPartPr>
            <p14:xfrm>
              <a:off x="5288760" y="2015640"/>
              <a:ext cx="108360" cy="141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D5AE180-8DA0-4D04-9CA1-6779DD0F5EE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72920" y="1952280"/>
                <a:ext cx="13968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8022A18-2DE8-4B6D-884B-86B2EA4E8E09}"/>
                  </a:ext>
                </a:extLst>
              </p14:cNvPr>
              <p14:cNvContentPartPr/>
              <p14:nvPr/>
            </p14:nvContentPartPr>
            <p14:xfrm>
              <a:off x="5288760" y="1665720"/>
              <a:ext cx="100800" cy="1641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8022A18-2DE8-4B6D-884B-86B2EA4E8E0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72920" y="1602360"/>
                <a:ext cx="13212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F2DD845-E9D4-4D07-B521-4CE321944455}"/>
                  </a:ext>
                </a:extLst>
              </p14:cNvPr>
              <p14:cNvContentPartPr/>
              <p14:nvPr/>
            </p14:nvContentPartPr>
            <p14:xfrm>
              <a:off x="9746280" y="1784520"/>
              <a:ext cx="102240" cy="104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F2DD845-E9D4-4D07-B521-4CE32194445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730440" y="1721160"/>
                <a:ext cx="13356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4EDD498-8E3E-495A-8592-3392FF3927FA}"/>
                  </a:ext>
                </a:extLst>
              </p14:cNvPr>
              <p14:cNvContentPartPr/>
              <p14:nvPr/>
            </p14:nvContentPartPr>
            <p14:xfrm>
              <a:off x="7419960" y="3417840"/>
              <a:ext cx="116640" cy="2066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4EDD498-8E3E-495A-8592-3392FF3927F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404120" y="3354480"/>
                <a:ext cx="14796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F5EBE04-709F-4A04-9711-D1646EC6FEA0}"/>
                  </a:ext>
                </a:extLst>
              </p14:cNvPr>
              <p14:cNvContentPartPr/>
              <p14:nvPr/>
            </p14:nvContentPartPr>
            <p14:xfrm>
              <a:off x="5296320" y="2320560"/>
              <a:ext cx="115560" cy="763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F5EBE04-709F-4A04-9711-D1646EC6FEA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280480" y="2257200"/>
                <a:ext cx="14688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D0B657A-D863-4DB1-A2EC-9EBA6ED92FA9}"/>
                  </a:ext>
                </a:extLst>
              </p14:cNvPr>
              <p14:cNvContentPartPr/>
              <p14:nvPr/>
            </p14:nvContentPartPr>
            <p14:xfrm>
              <a:off x="5278320" y="2448720"/>
              <a:ext cx="102960" cy="738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D0B657A-D863-4DB1-A2EC-9EBA6ED92FA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262480" y="2385360"/>
                <a:ext cx="13428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86DBC9F-1F6D-404F-830D-624089919AFF}"/>
                  </a:ext>
                </a:extLst>
              </p14:cNvPr>
              <p14:cNvContentPartPr/>
              <p14:nvPr/>
            </p14:nvContentPartPr>
            <p14:xfrm>
              <a:off x="9728280" y="3764160"/>
              <a:ext cx="127080" cy="460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86DBC9F-1F6D-404F-830D-624089919AF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712440" y="3700800"/>
                <a:ext cx="15840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0605DAC-0711-4518-81C4-E362133D033C}"/>
                  </a:ext>
                </a:extLst>
              </p14:cNvPr>
              <p14:cNvContentPartPr/>
              <p14:nvPr/>
            </p14:nvContentPartPr>
            <p14:xfrm>
              <a:off x="9738720" y="3904920"/>
              <a:ext cx="114480" cy="705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0605DAC-0711-4518-81C4-E362133D033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722880" y="3841560"/>
                <a:ext cx="14580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1A5587D-8223-48F8-824A-0383D4221E0F}"/>
                  </a:ext>
                </a:extLst>
              </p14:cNvPr>
              <p14:cNvContentPartPr/>
              <p14:nvPr/>
            </p14:nvContentPartPr>
            <p14:xfrm>
              <a:off x="7380720" y="2738520"/>
              <a:ext cx="206280" cy="1670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1A5587D-8223-48F8-824A-0383D4221E0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364880" y="2675160"/>
                <a:ext cx="23760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D17EDEE-C721-F578-BC24-79C2CFB716D9}"/>
                  </a:ext>
                </a:extLst>
              </p14:cNvPr>
              <p14:cNvContentPartPr/>
              <p14:nvPr/>
            </p14:nvContentPartPr>
            <p14:xfrm>
              <a:off x="2386800" y="1229040"/>
              <a:ext cx="3569760" cy="53200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D17EDEE-C721-F578-BC24-79C2CFB716D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377440" y="1219680"/>
                <a:ext cx="3588480" cy="53388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Subtitle 2">
            <a:extLst>
              <a:ext uri="{FF2B5EF4-FFF2-40B4-BE49-F238E27FC236}">
                <a16:creationId xmlns:a16="http://schemas.microsoft.com/office/drawing/2014/main" id="{6C3ADED0-0AD4-E26C-6765-C343E45AFFF7}"/>
              </a:ext>
            </a:extLst>
          </p:cNvPr>
          <p:cNvSpPr txBox="1">
            <a:spLocks/>
          </p:cNvSpPr>
          <p:nvPr/>
        </p:nvSpPr>
        <p:spPr>
          <a:xfrm>
            <a:off x="564817" y="6578056"/>
            <a:ext cx="10652760" cy="28024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  <a:tabLst>
                <a:tab pos="271463" algn="l"/>
              </a:tabLst>
            </a:pPr>
            <a:r>
              <a:rPr lang="en-IE" sz="1600" dirty="0">
                <a:solidFill>
                  <a:schemeClr val="bg1">
                    <a:lumMod val="85000"/>
                  </a:schemeClr>
                </a:solidFill>
              </a:rPr>
              <a:t>created by Antoin Rodgers under Creative Commons Attribution-</a:t>
            </a:r>
            <a:r>
              <a:rPr lang="en-IE" sz="1600" dirty="0" err="1">
                <a:solidFill>
                  <a:schemeClr val="bg1">
                    <a:lumMod val="85000"/>
                  </a:schemeClr>
                </a:solidFill>
              </a:rPr>
              <a:t>ShareAlike</a:t>
            </a:r>
            <a:r>
              <a:rPr lang="en-IE" sz="1600" dirty="0">
                <a:solidFill>
                  <a:schemeClr val="bg1">
                    <a:lumMod val="85000"/>
                  </a:schemeClr>
                </a:solidFill>
              </a:rPr>
              <a:t> 4.0 License - rodgeran@tcd.ie - @phonetic_antoin</a:t>
            </a:r>
          </a:p>
        </p:txBody>
      </p:sp>
      <p:pic>
        <p:nvPicPr>
          <p:cNvPr id="22" name="Picture 21">
            <a:hlinkClick r:id="rId30"/>
            <a:extLst>
              <a:ext uri="{FF2B5EF4-FFF2-40B4-BE49-F238E27FC236}">
                <a16:creationId xmlns:a16="http://schemas.microsoft.com/office/drawing/2014/main" id="{910F9B70-D144-E06F-2FC6-165FBC7534C3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033" y="6527974"/>
            <a:ext cx="838200" cy="295275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3BE2093-D42A-D868-2B41-7812A4DBB364}"/>
              </a:ext>
            </a:extLst>
          </p:cNvPr>
          <p:cNvSpPr txBox="1">
            <a:spLocks/>
          </p:cNvSpPr>
          <p:nvPr/>
        </p:nvSpPr>
        <p:spPr>
          <a:xfrm>
            <a:off x="86267" y="659311"/>
            <a:ext cx="11783004" cy="6674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IE" sz="2000" b="1" dirty="0"/>
              <a:t>Some of the transcriptions below use diacritics incorrectly.</a:t>
            </a:r>
          </a:p>
          <a:p>
            <a:pPr>
              <a:spcBef>
                <a:spcPts val="0"/>
              </a:spcBef>
            </a:pPr>
            <a:r>
              <a:rPr lang="en-IE" sz="2000" b="1" dirty="0"/>
              <a:t>Identify the errors &amp; explain the problem. (Click / Hit right arrow to see answers.)</a:t>
            </a:r>
          </a:p>
        </p:txBody>
      </p:sp>
    </p:spTree>
    <p:extLst>
      <p:ext uri="{BB962C8B-B14F-4D97-AF65-F5344CB8AC3E}">
        <p14:creationId xmlns:p14="http://schemas.microsoft.com/office/powerpoint/2010/main" val="200610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250</Words>
  <Application>Microsoft Office PowerPoint</Application>
  <PresentationFormat>Widescreen</PresentationFormat>
  <Paragraphs>32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Doulos SIL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Antoin Eoin Rodgers</dc:creator>
  <cp:lastModifiedBy>Antoin Eoin Rodgers</cp:lastModifiedBy>
  <cp:revision>2</cp:revision>
  <dcterms:created xsi:type="dcterms:W3CDTF">2023-05-29T16:29:12Z</dcterms:created>
  <dcterms:modified xsi:type="dcterms:W3CDTF">2023-05-29T16:34:02Z</dcterms:modified>
</cp:coreProperties>
</file>