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2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377 1 17032,'0'0'7254,"-20"0"-7131,-256 0 157,270-1-277,1 1 0,0 1 0,0-1 1,-1 1-1,1 0 0,0 0 0,0 0 1,-8 4-1,11-4 51,0 0 0,1 0 1,-1 1-1,0-1 0,1 1 0,-1-1 0,1 1 1,-1-1-1,1 1 0,0 0 0,0-1 1,0 1-1,0 0 0,0 0 0,0 0 0,0 0 1,1 0-1,-1 0 0,1 0 0,-1 0 0,1 0 1,0 1-1,0-1 0,0 4 0,9 362 1948,-1-262-1644,31 152 1,-35-237-284,-2-1 0,0 0 1,-2 26-1,0-30-99,0-16-8,12-1-158,0 0 30,0-1-1,-1 0 0,1-1 0,17-7 1,-16 6-462,-1 0 1,1 1-1,0 0 1,0 0 0,14 1-1,12 2-2779,3 6-2770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12902,'0'0'11349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16 25 16151,'0'0'13937,"-2"12"-13395,-9 160 1433,9-117-5903,2-79 3604,0 0-1,2-1 0,1 1 1,7-33-1,-8 51 354,0 0-1,0 0 0,0 0 0,0 1 0,1-1 1,0 1-1,0-1 0,1 1 0,-1 0 1,1 0-1,0 0 0,1 1 0,-1 0 0,1 0 1,0 0-1,0 0 0,0 0 0,0 1 0,1 0 1,-1 0-1,1 1 0,10-4 0,-13 6 66,-1-1-1,1 0 0,0 1 1,-1 0-1,1 0 0,0 0 1,-1 0-1,1 0 0,-1 0 1,1 1-1,0-1 0,-1 1 1,1 0-1,-1 0 0,1 0 1,-1 0-1,0 0 0,1 0 1,-1 1-1,0-1 0,0 1 1,0 0-1,0-1 0,0 1 1,0 0-1,0 0 1,-1 0-1,3 4 0,3 6 174,0 0-1,-1 1 1,-1 0-1,6 19 1,1 2 125,-2-11-325,-1-1 0,-1 1 0,-2 1 0,0 0 0,-1 0 0,-1 0 0,0 44 0,-4-53-79,1 19 9,-2-1 0,-1 0 1,-11 56-1,11-81-16,0-1 0,0 1 1,-1 0-1,0-1 0,0 0 1,0 0-1,-1 0 0,0 0 0,-1 0 1,0-1-1,0 1 0,0-1 1,0-1-1,-1 1 0,0-1 0,0 0 1,-1 0-1,1-1 0,-1 0 1,0 0-1,-10 4 0,8-5-109,-1-1-1,1 0 1,0-1-1,-1 0 1,1 0-1,-18-1 0,25 0 54,-1 0 0,1 0-1,0 0 1,0 0-1,0 0 1,0-1-1,0 1 1,-1-1-1,1 1 1,0-1 0,0 0-1,0 1 1,0-1-1,1 0 1,-1-1-1,0 1 1,0 0-1,0 0 1,1-1 0,-1 1-1,1-1 1,-1 1-1,1-1 1,0 0-1,0 0 1,-1 1-1,1-1 1,0 0-1,1 0 1,-1 0 0,0 0-1,0 0 1,1 0-1,-1-3 1,1 1-65,0 1 0,1-1 1,-1 1-1,1-1 0,-1 0 0,1 1 1,0-1-1,1 1 0,-1 0 1,1-1-1,-1 1 0,1 0 0,0 0 1,0 0-1,0 0 0,5-5 1,31-22-6877,-22 19-1372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49 1 11029,'0'0'19417,"-41"73"-18825,33-41-256,8 3 129,0 6-321,0 0-64,0 3-80,4 1-96,11-4-641,-7-2-1920,-1-4-3218,-7-1-4994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68 0 12070,'0'0'13264,"3"5"-12920,16 24-162,-63-27-5457,0-2 2311,42 0 3239,26-2 4173,-16 1-3972,4 1-44,-3-1-4603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30 75 10901,'0'0'13131,"1"-5"-12442,0 2-587,0 0 1,0 0 0,1 0 0,-1 0 0,1 0-1,0 0 1,0 0 0,0 0 0,0 1 0,0-1-1,0 1 1,1 0 0,0-1 0,-1 1 0,1 0-1,3-2 1,-1 1 85,0 0 0,0 1 0,0-1 0,0 1 0,0 0 0,1 0 0,-1 1 0,1-1 0,-1 1 0,10 0 0,-13 1-89,-1 1 0,1 0 0,-1 0-1,1 0 1,-1 0 0,0 0 0,1 0 0,-1 0 0,0 1 0,0-1 0,0 0 0,0 1 0,0-1 0,0 0 0,0 1 0,-1-1 0,1 1 0,0 0 0,-1-1-1,1 1 1,-1 0 0,1 2 0,8 39 769,1 37-541,20 140 434,-40-238-1221,-1 1 1,0 1-1,-1 0 0,-1 0 1,-1 1-1,-24-21 1,36 36 501,1-1 0,0 0 0,-1 1 0,1-1 0,0 1 0,-1 0 0,1-1 0,-1 1 0,1 0 0,-1 0 0,1 0 0,-1 0 0,1 0 0,0 0 0,-1 0 0,1 0 0,-1 1 0,1-1 0,-1 1 0,1-1 0,0 1 0,-1-1 0,1 1 0,0 0 0,0 0 0,-1 0 0,1-1 0,0 1 0,0 0 0,0 0 0,0 1 0,0-1 0,0 0 0,0 0 0,1 0 0,-1 1 0,0-1 0,0 2 0,-27 55 839,26-55-871,-2 10 88,0 0 0,0 0 1,2 1-1,-1-1 0,2 1 1,-1 22-1,3-35-98,-1 1 1,1-1-1,-1 1 1,1-1-1,-1 0 1,1 0-1,0 1 1,0-1-1,0 0 1,-1 0-1,1 0 0,0 0 1,0 0-1,1 0 1,-1 0-1,0 0 1,0 0-1,0 0 1,1-1-1,-1 1 1,0-1-1,1 1 0,-1-1 1,0 1-1,1-1 1,-1 0-1,1 1 1,-1-1-1,1 0 1,-1 0-1,2 0 1,59 1-78,-46-2-8,-2 1-658,0-1 0,0 0 0,21-6 0,13-10-10019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54 9652,'0'0'11147,"14"-8"-10283,-9 6-810,7-5 46,-1 1 1,1 1-1,0 0 1,1 0-1,-1 1 1,1 1-1,-1 0 1,26-2-1,-37 5-64,1 0 1,-1 0-1,1 0 0,0 0 1,-1 0-1,1 0 0,0 0 1,-1 0-1,1 1 0,-1-1 1,1 1-1,0-1 0,-1 1 1,1 0-1,-1-1 0,0 1 1,1 0-1,-1 0 0,0 0 1,1 0-1,-1 0 0,0 0 1,1 2-1,0 1 166,-1 0 0,0 0 0,0 0 1,-1 0-1,1 0 0,-1 0 0,0 0 0,0 7 0,0-11-193,-1 44 517,3 0 0,2-1 0,1 1 0,3-1-1,1-1 1,2 1 0,30 71 0,-30-89-503,-1 1 0,-1 0 1,-1 0-1,-2 1 0,0 0 0,-2 1 0,-1-1 0,0 34 0,-3-47-34,-4 59-102,4-69 108,-1 0 0,1-1 0,-1 1 0,-1 0 0,1 0 1,0-1-1,-1 1 0,0-1 0,1 1 0,-1-1 0,-1 0 0,1 0 0,0 0 0,-1 0 0,-5 4 1,5-5-30,0-1 0,0 0 0,0 0 1,0-1-1,-1 1 0,1-1 0,0 1 1,0-1-1,-1 0 0,1 0 1,0-1-1,-5 0 0,-5 0-136,-10-1-633,0-2 0,0-1-1,-42-14 1,12 4-4516,18 7-2316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437 1 14935,'0'0'10693,"-21"3"-9605,-172 11-520,114-14-842,78 0 322,-33 34 632,23-23-627,2 1-1,-1-1 1,2 2-1,-1-1 1,2 1-1,0 0 1,0 1-1,1-1 1,1 2-1,0-1 1,1 0-1,1 1 1,0 0-1,1-1 1,0 23-1,-9 375 1755,11-408-1770,1-1 0,-1 0 0,1 0 0,-1 0 0,1 0 0,0 0 0,0 0 0,0 0 0,1 0 0,-1-1 0,1 1 0,0 0 0,-1-1 0,1 1 0,0-1 0,1 0 0,-1 1 0,0-1 0,1 0 0,-1 0 0,1-1 0,-1 1 0,1-1 0,0 1 1,0-1-1,0 0 0,0 0 0,0 0 0,0 0 0,5 1 0,13 1-216,-1 0 0,1-1-1,35-1 1,-23 0-388,-27-1 362,58 4-3697,-21 4-3138,-2 2-5403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37 102 10373,'0'0'12531,"12"-11"-12019,-6 4-444,48-43 33,-49 46-79,0 0 0,0 1 0,0-1 0,0 2 0,1-1 0,-1 0-1,1 1 1,-1 0 0,1 0 0,0 1 0,0 0 0,8-1 0,-11 2 153,0 1 1,0 0-1,0-1 1,0 1-1,-1 0 1,1 1-1,0-1 1,0 1-1,-1-1 1,1 1-1,-1 0 1,0 0-1,1 0 1,-1 0-1,0 0 1,0 0-1,0 1 1,0-1-1,-1 1 1,1-1-1,-1 1 1,1 0-1,0 3 1,6 11 336,-2-1-1,8 30 1,-13-42-446,8 48 377,-2-1 0,-3 1 0,-3 75 0,1-50-1385,-4-88 774,0 0 0,-1 1 0,0-1 0,-1 1 1,0 0-1,0 0 0,-1 0 0,-7-9 0,-1-2-323,-2 0-1,-24-26 0,37 44 524,0 1 0,0 0-1,0 0 1,-1 0 0,1 0-1,-1 0 1,0 0 0,1 1-1,-1-1 1,0 1 0,0 0-1,0-1 1,0 2 0,0-1 0,0 0-1,0 0 1,-1 1 0,1 0-1,0 0 1,0 0 0,0 0-1,0 0 1,-1 0 0,1 1-1,0 0 1,0 0 0,-5 1-1,2 1 104,1 0-1,-1 0 1,1 1-1,-1 0 1,1 0 0,0 0-1,0 0 1,1 1-1,0-1 1,-1 1-1,2 0 1,-6 9-1,3-5 22,2-1 0,-1 1 0,1 1 0,0-1 0,1 0 0,0 1 0,1 0 1,0-1-1,0 1 0,0 17 0,3-23-179,-1 0 0,1-1 0,-1 1 0,1-1 0,0 0 0,0 1 1,0-1-1,1 0 0,-1 1 0,1-1 0,0 0 0,0 0 0,0 0 1,0-1-1,1 1 0,-1 0 0,1-1 0,-1 1 0,1-1 0,0 0 0,0 0 1,0 0-1,0 0 0,0-1 0,0 1 0,1-1 0,-1 0 0,0 0 1,1 0-1,-1 0 0,1-1 0,-1 1 0,5-1 0,20 2-3436,47-1-1,-36-2-3067,-1 1-4406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44 661 13398,'0'0'16552,"0"8"-15192,0 20-367,0-53-529,0-23-464,2 17 0,-2-1 0,-2 1 0,0 0 0,-2 0 0,-11-41 0,8 42 0,1 0 0,2-1 0,1 1 0,1-1 0,2 0 0,6-54 0,-5 80 0,0 1 0,1-1 0,-1 0 0,1 1 0,0-1 0,0 1 0,1-1 0,-1 1 0,1 0 0,0 0 0,0 1 0,1-1 0,-1 0 0,1 1 0,-1 0 0,1 0 0,9-5 0,1-1 0,1 1 0,0 0 0,31-10 0,-41 16-8,0 1 0,1 0 0,-1 0 0,0 0-1,1 0 1,-1 1 0,1 0 0,-1 0 0,0 0 0,1 1 0,-1 0 0,0 0-1,8 3 1,0 1-145,0 1 0,0 0-1,19 14 1,-23-13-130,1-1 0,0 0 0,0 0 0,1-2 0,0 1 0,-1-1 0,17 4 0,-16-4-6600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41 9764,'0'0'12796,"5"-4"-11457,9-2-1013,1 0 0,-1 0 0,1 2 0,0 0-1,0 0 1,1 1 0,-1 1 0,0 1 0,1 0 0,-1 1 0,1 1 0,15 2 0,-25-2-319,0 0 1,-1 1-1,1-1 1,-1 1-1,0 0 1,1 1-1,-1-1 1,0 1-1,0 0 1,-1 0-1,1 1 1,-1-1-1,1 1 1,-1 0-1,0 0 1,-1 0-1,1 1 1,-1 0-1,1-1 1,-1 1-1,-1 0 1,1 0-1,-1 1 1,0-1-1,0 1 1,-1-1-1,1 1 1,-1-1-1,0 1 1,-1 0-1,1 6 1,-1-6-9,0 0 1,0 0-1,-1 0 1,1 0 0,-1 0-1,-1 0 1,1-1-1,-1 1 1,0 0-1,0-1 1,-1 1 0,-4 6-1,5-8-41,-1-1 1,0 0-1,-1-1 0,1 1 0,0 0 1,-1-1-1,0 0 0,1 0 1,-1 0-1,0 0 0,0 0 0,0-1 1,0 0-1,0 0 0,-1 0 0,1 0 1,0-1-1,0 0 0,-6 0 0,-73-2-1900,27-8-2191,10-2-2792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10773,'0'0'16760,"30"75"-16392,-30-55-288,12 1-80,-9-3-64,1-1-577,0-5-879,0-2-1217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61 19081,'0'0'6667,"12"-4"-6622,13-7-15,69-24-125,-86 33 113,0-1 0,0 1 0,0 1 0,0 0 0,0 0 0,0 0 0,1 1 0,-1 1 0,0-1 1,9 3-1,-14-2 43,0 1 0,-1-1 1,1 1-1,0 0 1,0 0-1,-1 0 1,1 1-1,-1-1 1,0 0-1,0 1 0,0 0 1,0-1-1,0 1 1,-1 0-1,1 0 1,1 4-1,18 50 1709,-6 2-234,15 119-1,-28-166-2933,-1-28 813,-7-33-76,0 38 554,0 1-1,-1-1 1,0 1 0,-1 1-1,0 0 1,-1 0 0,0 0-1,-15-11 1,18 16 154,0-1-1,-1 2 1,1-1-1,-1 0 1,1 1-1,-1 0 1,0 1-1,0 0 1,0 0-1,-1 0 1,1 1-1,0 0 1,-1 0 0,1 1-1,-13 1 1,17 0 38,1-1 0,-1 2 0,0-1 0,0 0 0,1 0 0,-1 1 0,1 0 0,-1-1 0,1 1 0,0 0 0,0 0 0,0 0 0,0 1 0,0-1 0,0 0 0,0 1 1,1-1-1,-1 1 0,1 0 0,0-1 0,0 1 0,0 0 0,-1 4 0,-1 4 128,0 0 0,1 0-1,0 0 1,0 22 0,2-28-180,0 1 0,0-1 0,0 0 0,1 0 0,-1 1-1,1-1 1,0 0 0,1 0 0,-1 0 0,1 0 0,0 0 0,5 7 0,-5-9-40,1-1-1,0 1 1,0-1-1,0 0 1,1 0 0,-1 0-1,0 0 1,1 0 0,0-1-1,-1 1 1,1-1 0,0 0-1,0 0 1,-1-1 0,1 1-1,0-1 1,0 0-1,5 0 1,128 1-2781,-73-1-8564,-48 0 723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8 0 19625,'0'0'8777,"0"15"-7750,-7 425 2311,7-426-3338,2 0 0,-1 0 0,2-1 0,0 1 0,0-1 0,10 23 0,-12-36-26,-1 1-1,0-1 1,0 0-1,0 0 1,1 1-1,-1-1 1,0 0-1,0 0 1,1 0-1,-1 1 1,0-1-1,0 0 1,1 0-1,-1 0 1,0 0-1,0 0 1,1 1-1,-1-1 1,0 0-1,1 0 1,-1 0-1,0 0 1,0 0-1,1 0 1,-1 0 0,0 0-1,1 0 1,-1 0-1,0 0 1,1-1-1,-1 1 1,0 0-1,0 0 1,1 0-1,-1 0 1,0 0-1,0 0 1,1-1-1,-1 1 1,0 0-1,0 0 1,1 0-1,-1-1 1,0 1-1,0 0 1,0 0-1,1-1 1,-1 1-1,0 0 1,0 0 0,0-1-1,0 1 1,0 0-1,0-1 1,0 1-1,0-1 1,11-14-2144,15-45-273,-19 43 1915,0 0 0,1 1 0,0 0 0,20-27-1,-24 38 584,0 1-1,0 0 0,1 0 0,-1 0 0,1 0 0,0 1 0,0 0 0,0 0 0,1 0 0,-1 1 0,0 0 0,1 0 1,0 0-1,0 0 0,-1 1 0,1 0 0,0 0 0,0 1 0,7 0 0,-6 0 92,0 0 1,0 1-1,0 1 0,0-1 1,0 1-1,0 0 0,-1 0 1,1 1-1,-1 0 0,0 0 1,1 1-1,-2-1 0,1 2 1,0-1-1,-1 0 0,0 1 1,0 0-1,0 0 0,0 1 1,-1-1-1,0 1 0,0 0 1,-1 0-1,1 0 0,-1 0 1,-1 1-1,1 0 0,-1-1 1,0 1-1,-1 0 0,1 0 1,-1 11-1,0-11-123,-1 0 1,0 0-1,-1 0 1,1 0-1,-1 0 0,-1 0 1,1 0-1,-1 0 1,-1-1-1,1 1 0,-1-1 1,0 1-1,0-1 1,-1 0-1,0 0 1,0 0-1,0-1 0,-1 0 1,0 0-1,0 0 1,-9 7-1,3-3-27,-1-1 1,0 0-1,-1-1 0,0 0 1,0 0-1,0-2 0,-1 0 1,0 0-1,-15 2 1,25-6-172,1-1 1,-1 1 0,0-1 0,0 0-1,0 0 1,0-1 0,0 1 0,0-1 0,0 0-1,0 0 1,0 0 0,0 0 0,0-1 0,1 1-1,-6-4 1,6 2-314,0 0 1,0 0-1,0 0 0,1 0 0,-1 0 0,1-1 0,0 1 0,0-1 0,0 0 1,0 1-1,0-1 0,1 0 0,0 0 0,0 0 0,0 0 0,0-1 0,0-7 1,0-25-7245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321 7 13126,'0'0'13057,"-9"-1"-12919,-9-2 100,0 2-1,-1 0 1,1 1-1,0 0 1,-24 5-1,33-3-131,-1 0 0,1 1 0,0 0 0,0 1-1,0 0 1,0 1 0,1-1 0,-1 2 0,1-1-1,1 1 1,-14 12 0,15-13-4,1 0-1,0 0 1,0 1-1,0 0 1,1 0 0,0 0-1,0 0 1,0 0-1,1 1 1,0 0 0,0 0-1,0 0 1,1 0 0,0 0-1,1 0 1,0 1-1,0-1 1,0 0 0,1 1-1,0-1 1,1 1-1,1 11 1,-1-16-103,1 0 0,-1 0 0,1 0 0,0 0 0,-1 0 0,1-1 0,1 1 0,-1 0 0,0-1 0,1 0 0,-1 1 0,1-1 1,0 0-1,-1 0 0,1-1 0,0 1 0,0 0 0,0-1 0,0 0 0,1 0 0,-1 0 0,0 0 0,7 1 0,9 1-189,0-1 0,0-1 0,19-1 0,-28 0 37,0 1-76,1-1 0,-1-1 0,0 0 1,0 0-1,0-1 0,0 0 0,14-6 0,-19 6 129,-1 0 0,0-1 1,0 0-1,0 0 0,-1 0 0,1 0 0,-1 0 0,1-1 0,-1 1 0,0-1 0,0 0 0,-1 0 0,1 0 0,-1-1 0,0 1 0,0 0 0,0-1 0,1-4 0,-3 8 96,6-15-18,-1 0 0,-1 0 0,0-1 0,-1 0 0,1-24 2326,-4 56 594,0-4-2762,0 0 0,1 0 0,0 0 1,0 0-1,1 0 0,1 0 1,5 14-1,-5-19-232,0-1 0,0 1 0,0-1 0,1 0 0,0 0 0,0 0 0,0 0 0,1-1 0,0 0 0,0 0 0,0 0 0,0 0 0,0-1 0,12 6 0,32 6-7295,-47-14 6578,21 4-9042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6 15783,'0'0'10493,"16"-1"-10298,156-3 85,-153 49 1569,3 35-692,-11-35-488,2-1 0,2-1 0,25 50 1,-11-39-536,-12-25-94,-1 0 0,-2 0-1,-1 2 1,17 61 0,-29-90-43,0 1 0,-1 0 0,1 0 0,-1-1 0,0 1 0,0 0 0,0 0 1,0-1-1,0 1 0,-1 0 0,1 0 0,-1-1 0,0 1 0,0-1 0,0 1 0,0 0 0,0-1 0,-1 0 0,1 1 0,-1-1 0,1 0 0,-1 0 0,0 0 1,-3 4-1,-2-2-8,0 0 1,1 0 0,-1-1 0,-1 1 0,1-2 0,0 1-1,-15 2 1,-5 1 34,-47 4 0,31-8-2443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461 53 17192,'0'0'10674,"-19"-5"-10202,-55-11-332,-1 3 0,-110-5-1,178 17-137,-1 1 0,1 0 1,-1 1-1,1 0 0,0 0 0,-13 5 0,17-5 15,1 0 1,0 0-1,-1 1 0,1-1 0,0 1 1,0 0-1,0-1 0,0 1 1,0 0-1,1 0 0,-1 0 0,1 1 1,-1-1-1,1 0 0,0 1 0,-1-1 1,1 0-1,0 1 0,1-1 1,-1 1-1,0 0 0,1-1 0,-1 4 1,-4 52 487,3 1 1,2-1-1,3 0 1,19 109 0,-10-84-415,2 107 0,-15-128-55,-1-30-6,2 0 0,4 34 0,-4-65-29,1 0 1,-1 1-1,1-1 1,0 0 0,-1 1-1,1-1 1,0 0-1,0 0 1,0 0 0,0 0-1,0 1 1,0-1-1,0-1 1,0 1 0,0 0-1,1 0 1,-1 0-1,0-1 1,1 1 0,-1 0-1,0-1 1,1 1-1,-1-1 1,0 0-1,1 1 1,-1-1 0,1 0-1,1 0 1,51 1-65,-40-2 66,163-14-1683,-150 15 766,28 0-2390,-4 7-3641,-19 8-2633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18344,'0'0'13129,"0"13"-12670,0 4-357,8 182 631,3-124-720,46 251-191,-57-324-11,1 1 1,0 0 0,-1-1-1,1 1 1,0 0-1,0-1 1,0 1 0,1-1-1,-1 0 1,1 1 0,-1-1-1,1 0 1,0 0 0,0 0-1,0 0 1,0 0-1,0 0 1,4 2 0,-3-3-1164,1 0 1,-1 1-1,1-2 0,-1 1 1,1 0-1,-1-1 1,1 1-1,6-1 0,15 0-11744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284 0 18200,'0'0'5747,"-19"6"-3277,-153 46 713,158-48-2914,-32 12 122,44-15-350,0 0 0,0 0 0,-1 0 0,1 0 1,0 0-1,0 1 0,0-1 0,0 0 1,0 1-1,1 0 0,-1-1 0,0 1 1,1 0-1,-3 3 0,4-3-20,0 1 1,-1-1-1,1 1 0,0-1 1,0 1-1,0-1 0,0 1 0,1-1 1,-1 1-1,1-1 0,-1 1 1,1-1-1,0 1 0,0-1 1,0 0-1,0 0 0,0 1 0,1-1 1,-1 0-1,1 0 0,-1 0 1,1 0-1,0-1 0,0 1 0,0 0 1,2 1-1,9 7-37,1 0 0,27 15 0,-24-15 127,125 69 202,-66-49-3214,-62-26 133,-1-1-1,1 0 0,21 1 0,-21-4-6536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3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42 1 20025,'0'0'9359,"-7"20"-7972,0 3-1118,1-7-95,1 1 1,0-1 0,1 1 0,1-1-1,1 1 1,0 17 0,2 18-87,2-1 1,15 83 0,33 98 66,-28-147-127,-4 2-1,11 148 1,-30-200-18,3 24-599,-1-59 112,-1 1-1,1 0 1,0-1 0,0 1-1,-1-1 1,1 1 0,0-1-1,0 1 1,-1-1-1,1 0 1,0 1 0,0-1-1,0 0 1,0 0 0,0 0-1,0 0 1,-1 1 0,1-1-1,0 0 1,0 0 0,0-1-1,0 1 1,0 0-1,0 0 1,1-1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57 0 7619,'0'0'18606,"-10"15"-16202,6-9-2154,-1 2 2,0-1-1,0 1 1,1 0 0,-1 1-1,2-1 1,0 1 0,0-1-1,0 1 1,1 0 0,0 0-1,1 0 1,-1 14 0,10 118-51,5-1 0,40 175 0,7 56-188,-55-249-5153,-5-116 4440,0 18-8251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4002,'0'0'28653,"0"61"-28541,12-35-112,-5 1 0,5 3 0,-5 1 0,1-4 0,-5-5-112,5-5-768,-1-9-1538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19 38 13702,'0'0'11670,"-19"-37"-15448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16 19 19897,'0'0'7091,"-15"-19"-19736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266 418 2497,'0'0'21247,"-7"-6"-20857,1 2-272,1 1 0,-1-1 0,0 1 0,0 0-1,0 1 1,-1-1 0,1 1 0,-1 0 0,1 1 0,-1-1 0,1 2 0,-1-1 0,0 0 0,1 1 0,-1 1 0,0-1 0,0 1 0,-10 2 0,9 0 45,1 0 0,-1 1 1,1 0-1,0 0 0,0 0 1,1 1-1,-1 0 0,1 0 1,0 0-1,0 1 1,1 0-1,0 0 0,0 1 1,0-1-1,1 1 0,0 0 1,0 0-1,0 1 0,1-1 1,1 1-1,-1 0 0,1 0 1,0-1-1,1 1 0,0 1 1,0-1-1,1 0 0,0 0 1,0 0-1,3 14 0,-2-18-175,0 0-1,0 0 1,1 0-1,0 0 1,0-1-1,-1 1 0,2-1 1,-1 1-1,0-1 1,1 0-1,0 1 1,0-1-1,0-1 1,0 1-1,0 0 0,0-1 1,1 0-1,-1 1 1,1-1-1,0-1 1,-1 1-1,1 0 1,0-1-1,0 0 0,0 0 1,0 0-1,0 0 1,1-1-1,7 0 1,-5 1-188,1-2 0,0 1 0,0-1 0,-1 0 0,1 0 0,0-1 0,-1 0 1,1 0-1,-1-1 0,0 0 0,0-1 0,0 1 0,0-1 0,-1 0 0,8-6 0,-4-1-23,0 0-1,-1 0 1,0 0-1,0-1 0,-2-1 1,1 1-1,-2-1 0,1-1 1,-2 1-1,0-1 1,-1 0-1,5-25 0,-2-9-370,-2 0-1,-3-72 1,-2 98 311,-1 1 711,-1-1 0,-1 1-1,0-1 1,-2 1-1,0 0 1,-2 1-1,-15-34 1,22 54-411,0 0-1,0 0 1,0 0 0,0 0 0,0 0 0,0 0-1,0 0 1,0 1 0,0-1 0,-1 0 0,1 0 0,0 0-1,0 0 1,0 0 0,0 0 0,0 0 0,0 0-1,0 0 1,-1 0 0,1 0 0,0 0 0,0 0-1,0 0 1,0 0 0,0 0 0,0 0 0,-1 0 0,1 0-1,0 0 1,0 0 0,0 0 0,0 0 0,0 0-1,0 0 1,-1 0 0,1 0 0,0 0 0,0 0 0,0 0-1,0-1 1,0 1 0,0 0 0,0 0 0,0 0-1,-1 0 1,1 0 0,0 0 0,0 0 0,0 0 0,0-1-1,0 1 1,0 0 0,0 0 0,0 0 0,0 0-1,0 0 1,0 0 0,0-1 0,0 1 0,0 0-1,0 0 1,0 0 0,0 0 0,0 0 0,0 0 0,0-1-1,0 1 1,0 0 0,-2 16 2000,1 27 1195,1-40-3145,0 12-67,-1 17 0,2 0 0,1 1 0,11 54 0,2-24 0,-7-22 0,2 0 0,2-1 0,1-1 0,29 58 0,-17-64-2038,-22-31 1602,-1 0-1,0-1 1,1 1-1,-1-1 1,1 1-1,-1-1 1,1 0 0,0 0-1,-1-1 1,1 1-1,0 0 1,0-1-1,-1 0 1,1 0 0,0 1-1,0-2 1,0 1-1,4-1 1,8-2-9403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291 92 18104,'0'0'7628,"-15"-10"-7012,-50-29-117,61 37-415,-1-1 0,0 1 1,0 1-1,1-1 0,-1 1 0,0 0 0,0 0 0,-1 0 1,1 1-1,0-1 0,0 1 0,0 0 0,0 1 1,0 0-1,0-1 0,0 2 0,-9 2 0,6-1 81,1 1-1,0-1 0,0 2 0,0-1 0,0 1 1,1 0-1,0 0 0,0 1 0,0 0 1,1 0-1,0 0 0,0 1 0,0-1 0,1 1 1,-4 8-1,6-12-161,0 1 0,0-1 0,1 1 0,0-1 0,-1 1 0,1 0 0,0 0 0,1-1 0,-1 1 0,1 0 0,-1 0 0,1 0 0,0 0 0,1-1 0,-1 1 0,1 0 0,-1 0 0,1 0 0,1-1 0,-1 1 0,0-1 0,1 1 0,-1-1 0,1 1 0,0-1 0,0 0 0,1 0 0,-1 0 0,1 0 0,-1 0 0,1 0 0,0-1 0,6 5 0,-1-3-130,0-1 0,0 1 0,0-1 1,0-1-1,1 1 0,-1-2 0,1 1 0,0-1 1,0 0-1,0-1 0,-1 0 0,16-2 1,-8 0-154,0 0 0,0-1 0,-1-1 0,1 0 1,28-13-1,-34 12 183,0 0 0,-1-1 1,0 0-1,0 0 1,0-1-1,11-12 0,-18 17 90,0 1 0,-1-1 0,1 0 0,0-1-1,-1 1 1,1 0 0,-1 0 0,0-1 0,0 1 0,0 0-1,0-1 1,0 1 0,0-1 0,-1 1 0,1-1-1,-1 0 1,0 1 0,0-1 0,0 0 0,0 1 0,0-1-1,-1 1 1,1-1 0,-1 0 0,1 1 0,-1-1 0,0 1-1,0-1 1,0 1 0,0 0 0,-1-1 0,1 1-1,-3-4 1,-3-1-44,-1 1-1,1-1 0,-1 1 0,0 1 0,0-1 1,-1 1-1,0 1 0,0 0 0,0 0 0,-10-3 1,-19-4-2843,-44-9 0,31 11-3507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85 13974,'0'0'8514,"17"-6"-5967,280-73-1263,-295 79-1151,-2 1-80,1-1 0,0 1-1,-1 0 1,1 0 0,-1 0 0,1-1 0,-1 1-1,1 0 1,-1 0 0,1 0 0,-1 0 0,0 0-1,1 0 1,-1 0 0,0 0 0,0 0 0,0 0-1,0 1 1,0 16 245,-1 20 166,1 1 0,1-1 0,3 1 0,1-1 0,2 0 0,19 61 0,93 189 211,-111-267-654,-2 0 0,0 0 0,-1 0 0,-1 1 0,-1 0 0,0 38 0,-4-57-30,0 0 1,0 0-1,0 0 1,0 0-1,0 0 1,-1 0-1,1 0 1,-1-1-1,0 1 1,0-1-1,0 1 1,0-1-1,0 0 1,0 1-1,-1-1 1,1 0 0,-1-1-1,1 1 1,-1 0-1,0-1 1,0 1-1,0-1 1,0 0-1,0 0 1,0 0-1,-4 0 1,-8 4-20,-1-2 1,0 0-1,-30 3 1,26-5-746,-55-1 1927,41-7-4408,6-11-7031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4 109 12870,'0'0'13905,"-1"11"-12817,-1 28 705,4 71 0,0 122-919,-3-213-2212,1-69 693,1 1-1,3 0 1,2 0 0,2 0 0,16-55 0,-20 92 630,1 0 0,0 1 0,0 0-1,2 0 1,-1 1 0,1 0 0,0 0 0,1 0 0,12-10 0,-14 14 52,0 1 1,0 0-1,1 1 0,-1-1 0,1 1 1,0 0-1,1 1 0,-1 0 0,0 0 1,1 1-1,0-1 0,-1 2 0,1-1 1,0 1-1,11 0 0,-17 1 44,0 1 0,0 0 0,1 0 0,-1 0 0,0 1 0,0-1 0,-1 0 0,1 1 0,0-1 0,0 1 0,-1 0 0,1-1 0,-1 1 0,1 0 0,-1 0 0,0 0 1,0 0-1,0 0 0,0 0 0,0 0 0,0 1 0,0-1 0,0 3 0,17 61 965,-17-60-971,55 306 1332,-48-237-1349,-2 0-1,-6 92 0,-3-134-61,-1-1 1,-2 1-1,-1-1 0,-1 0 0,-2-1 0,-1 0 1,-2 0-1,-1-1 0,-1-1 0,-1-1 1,-41 53-1,56-80-5,1 0 0,-1 0 0,0 0 0,0 0 0,0 0 0,-1 0 0,1-1 0,0 1 0,0 0 1,0-1-1,0 1 0,-1-1 0,1 1 0,0-1 0,0 0 0,-1 1 0,1-1 0,0 0 0,-1 0 0,1 0 1,0 0-1,-1 0 0,1 0 0,0 0 0,-1-1 0,1 1 0,0 0 0,-1-1 0,1 1 0,0-1 0,0 1 0,0-1 1,-1 0-1,1 1 0,-2-3 0,-4-2-52,0-1 0,0 0 0,1-1 0,-8-8 0,6 5 86,-2 0-137,1-2 0,0 1 1,1-1-1,0-1 0,1 1 0,-6-16 0,11 25 5,1 0 0,-1 0 1,1 1-1,0-1 0,0-1 1,1 1-1,-1 0 0,1 0 1,-1 0-1,1 0 0,0 0 1,0 0-1,0-1 0,1 1 1,-1 0-1,1 0 1,-1 0-1,1 0 0,0 0 1,0 0-1,1 0 0,-1 0 1,1 0-1,-1 1 0,1-1 1,0 1-1,0-1 0,0 1 1,0-1-1,0 1 0,1 0 1,-1 0-1,4-2 0,5-2-832,0 1-1,0 1 1,0-1-1,1 2 1,15-4-1,9 2-5540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57 1 11957,'0'0'13014,"0"5"-11258,-28 512 1649,0 10-770,28 35-2795,22-570-6758,-7-1-459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1 16279,'0'0'14887,"0"83"-14391,0-51-47,0 3-81,0 1-128,0-5-192,0-6-48,7-10 0,-7-6-400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4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16 36 9108,'0'0'16007,"-15"-36"-16423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85 0 11845,'0'0'18206,"-2"16"-16205,-42 123-1286,39-109-715,-8 35 0,-6 103 0,18-150 0,0 0 0,2 0 0,0 0 0,2 0 0,-1 0 0,2 0 0,1-1 0,0 1 0,1-1 0,14 28 0,-18-42-140,0 0 1,0 0-1,0 0 0,0 0 0,1-1 1,0 1-1,-1-1 0,1 1 0,0-1 1,0 0-1,0 0 0,0 0 1,1-1-1,-1 1 0,0-1 0,1 1 1,-1-1-1,1 0 0,-1-1 0,1 1 1,4 0-1,-1-1-481,0 0 0,0 0 0,0-1 0,0 0 0,0-1-1,0 1 1,-1-1 0,1 0 0,0-1 0,5-3 0,30-16-8202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286 4 12054,'0'0'10084,"-97"-4"-5954,55 4-2593,1 0-1073,-1 0-464,8 4-112,19-3-2017,0 3-4194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9 0 11077,'0'0'15370,"-1"6"-13332,-2 13-1706,1-1 0,0 1 0,2 0 0,0 0 0,4 28 0,25 102 1490,-9-52-1354,-17-78-914,-3-12-322,0 0-1,1 0 0,1 0 1,-1-1-1,1 1 1,0-1-1,0 1 1,1-1-1,0 1 1,0-1-1,0 0 1,1-1-1,7 10 1,6-6-9093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42 1 13894,'0'0'13415,"30"8"-12487,-19 6 32,-11 4-63,0 6-417,0 5-480,-3 1-32,-28 4-832,9-3-2162,-4-1-4209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15463,'0'0'12838,"12"100"-11589,-1-69-433,-3 1-192,-5-2-192,12-3-175,-15-5-161,8-3-96,3-7-129,-11-5-799,4-7-1617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53 1 14791,'0'0'14262,"-52"47"-26555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127 1 12166,'0'0'15332,"24"0"-13763,-8 0-1484,1-1-88,0 2 0,30 3 0,-43-3-39,-1-1 1,1 1-1,0 0 0,-1 0 0,1 0 1,-1 1-1,0-1 0,0 1 1,1-1-1,-1 1 0,0 0 1,0 1-1,-1-1 0,1 0 0,0 1 1,-1 0-1,1-1 0,-1 1 1,3 4-1,-4-2 41,1-1 0,-1 0 0,0 0-1,0 1 1,-1-1 0,1 1 0,-1-1 0,0 1 0,0-1 0,0 1 0,-2 6-1,-13 50 150,11-46-106,-2 11 225,1 0 0,1 0-1,1 1 1,1 39 0,15 109 490,0 9-722,-13-164-129,-1 0-1,-1-1 1,-5 23-1,6-36 68,0 0 0,-1 0 0,1-1 0,-1 1 0,-1-1 0,1 1 0,-1-1 0,0 0 0,0 0-1,-1 0 1,1-1 0,-1 1 0,0-1 0,-9 7 0,8-8-2,0-1-1,-1 0 1,1 0-1,-1 0 1,1-1 0,-1 0-1,0 0 1,1 0-1,-1-1 1,0 0 0,0 0-1,-6-1 1,-5 0 12,1-2 0,-30-8 1,35 8-260,-41-16 355,50 18-483,0-1 1,0 1 0,0 0 0,0-1-1,0 1 1,1-1 0,-1 1-1,1-1 1,-1 0 0,1 1 0,-1-1-1,0-3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374 0 8452,'0'0'16066,"0"1"-15804,0 0 0,0-1 0,1 1 0,-1-1 0,0 1 0,0 0 0,0-1 0,0 1 0,0-1 0,0 1 0,0 0 0,0-1 0,0 1 0,0 0 0,0-1 0,0 1 0,-1 0 0,1-1 0,0 1 0,0-1 0,-1 1 0,1-1 0,-1 2 0,-15 4-194,-1 0 0,1-2 0,-1 0 0,0 0 0,-31 1 0,-93-3-350,90-3 4,49 1 247,0-1 0,0 1 0,-1 0 1,1 0-1,0 0 0,0 1 0,0-1 0,0 0 0,0 1 0,0-1 0,0 1 1,0 0-1,0-1 0,0 1 0,0 0 0,0 0 0,0 1 0,0-1 0,-1 2 1,2-1 26,0 1 0,0 0 1,0 0-1,0 0 0,0 0 1,1 0-1,0 0 0,0 1 1,-1-1-1,2 0 0,-1 4 1,0 1 53,32 488 921,-20-417-894,-7-53-88,-1 1 0,-2-1 0,0 1 0,-2 0 0,-3 39 0,3-65 13,0 0 0,0 0 0,1-1-1,-1 1 1,1 0 0,-1 0 0,1 0 0,-1 0 0,1-1 0,0 1 0,-1 0 0,1 0 0,0-1-1,-1 1 1,1 0 0,0-1 0,0 1 0,0-1 0,0 1 0,0-1 0,-1 0 0,1 1 0,0-1-1,0 0 1,0 0 0,0 1 0,0-1 0,0 0 0,0 0 0,0 0 0,0 0 0,0 0 0,0 0-1,0-1 1,2 1 0,44-3-75,-43 2 57,107-7-2497,-35 6-4974,-17 2-4121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437 0 17784,'0'0'11269,"-124"14"-10997,63-11-79,-3 1-193,8-3 0,3 3-225,19-4-831,8 0-1441,7 0-1745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392 0 672,'0'0'27370,"-17"2"-27156,-83 5-404,47-5-14,0 2-1,-77 16 1,128-19 220,0 0 0,0 0 0,-1 0 0,1 1 0,0-1 0,0 0 1,1 1-1,-1-1 0,0 1 0,0 0 0,1-1 0,-1 1 1,1 0-1,-1 0 0,1 0 0,0 0 0,0 0 0,0 1 0,0-1 1,0 0-1,0 0 0,1 1 0,-1-1 0,1 0 0,-1 4 1,0 9 160,0 0 0,1 0 0,2 17 0,0 0 23,0 7 72,2 0-1,2 0 0,1 0 1,13 39-1,-6-25 13,-8-22-171,-6-27-108,0-1 0,0 1-1,1-1 1,0 1 0,-1-1-1,1 1 1,0-1 0,1 1 0,-1-1-1,0 0 1,1 1 0,0-1 0,0 0-1,0 0 1,0 0 0,0-1 0,1 1-1,-1 0 1,1-1 0,0 0 0,0 1-1,0-1 1,0 0 0,0-1 0,0 1-1,0 0 1,0-1 0,7 2 0,27 6-38,0-1 1,1-2-1,0-1 0,46-1 1,26 3-5771,-76-1-2030,-10 4-5679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5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14359,'0'0'17928,"0"105"-17720,0-73-32,0-1-144,0-1 32,4-6-128,-4 0 16,4-6-400,-1 1-625,1-2-2560,7 1-3795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249 23 18777,'0'0'9108,"-117"-22"-8404,76 22-512,-1 0-192,12 0-1440,11 0-2770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95 15415,'0'0'11950,"0"17"-11025,0 124 537,0-134-1325,1 1-1,1-1 1,-1 0-1,1 1 1,0-1-1,1 0 1,0 0-1,0 0 1,7 10-1,-1 1 201,-22-101-3047,9 58 2479,1 0 0,1-1 0,1 1 0,3-28 0,-2 48 219,1-1 0,-1 1 0,1 0 0,0-1-1,1 1 1,0 0 0,-1 0 0,2-1-1,-1 1 1,0 1 0,1-1 0,0 0-1,0 1 1,1-1 0,-1 1 0,1 0-1,0 0 1,0 0 0,0 1 0,0 0-1,1-1 1,-1 1 0,1 1 0,0-1-1,6-2 1,-9 5 105,-1 0 0,1-1 0,-1 1 0,1 0 0,-1 0 0,1 0 1,-1 0-1,1 1 0,-1-1 0,1 0 0,-1 1 0,1-1 0,-1 0 0,1 1 0,-1 0 0,0-1 0,1 1 0,-1 0 0,0 0 0,0 0 0,2 1 0,26 28 309,-14-13-218,9 7-66,-2 1-1,0 1 1,-1 1-1,-2 1 0,-1 0 1,-1 2-1,-2 0 0,-1 1 1,-1 0-1,-1 1 1,-2 0-1,-2 1 0,-1 0 1,-1 0-1,-2 1 1,-1-1-1,-1 1 0,-3 0 1,-5 48-1,3-61-122,-1-1 0,-2 1 0,0-1 0,-1 1 0,0-2 0,-15 26 0,19-39 2,0 1-1,-1-1 1,0 0 0,-1 0 0,1 0-1,-1-1 1,0 1 0,0-1 0,-1 0-1,0-1 1,0 1 0,0-1 0,0 0-1,0-1 1,-1 0 0,0 0 0,0 0-1,0-1 1,0 0 0,0 0 0,-11 1-1,13-2-43,0-1 0,1 0 0,-1 0 0,0 0 0,0-1 0,0 0 0,0 0 0,0 0 0,1 0 0,-1-1 0,0 0 0,-5-3 0,8 3 9,0 0 0,-1 0 0,1 0-1,0 0 1,0-1 0,0 1 0,0-1 0,0 0 0,1 0 0,-1 1 0,1-1 0,0 0 0,0 0 0,0 0 0,0 0-1,0-1 1,1 1 0,-1 0 0,1 0 0,0-4 0,-1-4-190,1 0 0,0 0 1,1 0-1,0 0 0,1 0 0,0 0 1,0 0-1,6-12 0,8-9-3622,9 2-4179,-6 14-4342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309 0 12662,'0'0'15916,"-17"10"-15094,-132 67 333,102-55-1076,33-16-60,-1 1 0,1 0 0,0 1 0,-15 11 0,29-18-16,-1-1 0,0 1 1,0-1-1,1 1 0,-1 0 0,1-1 1,-1 1-1,1 0 0,-1-1 0,1 1 1,-1 0-1,1 0 0,-1-1 1,1 1-1,0 0 0,0 0 0,-1 0 1,1-1-1,0 1 0,0 0 0,0 0 1,0 0-1,0 0 0,0 0 1,0-1-1,0 1 0,0 0 0,0 0 1,1 0-1,-1 0 0,0 0 0,1-1 1,-1 1-1,0 0 0,1 0 1,-1-1-1,1 1 0,-1 0 0,1-1 1,0 1-1,-1 0 0,1-1 0,-1 1 1,1-1-1,0 1 0,1 0 1,39 22 234,-35-20-201,46 21 193,-19-10-182,44 26 0,-74-37-336,0-1-1,0 1 1,0 0 0,0 0 0,0 1 0,-1-1 0,1 1 0,-1-1-1,0 1 1,0 0 0,-1 0 0,3 6 0,10 19-9591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1 13926,'0'0'17142,"1"13"-16433,6 35-461,3 0-1,2 0 1,18 47-1,21 89-498,-19-65-450,-32-116 451,8 14-3325,3-12-5356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295 0 15767,'0'0'11718,"-20"4"-11081,-151 42 625,158-42-1145,-38 16 33,48-19-115,0 0-1,0 1 1,0 0-1,0 0 0,0-1 1,0 2-1,1-1 1,-1 0-1,1 1 1,-1-1-1,1 1 1,-2 3-1,3-4 14,1-1 0,-1 1 0,1 0 0,0 0 0,0 0 0,0-1 0,0 1 0,0 0 0,0 0 0,0 0 0,0 0 0,1-1 0,-1 1 0,1 0 0,-1 0 0,1-1 0,0 1 1,0 0-1,0-1 0,0 1 0,0-1 0,0 1 0,0-1 0,0 1 0,1-1 0,-1 0 0,1 0 0,-1 1 0,1-1 0,-1 0 0,1-1 0,-1 1 0,1 0 0,3 1 0,9 5-20,0-1 0,30 10 0,-36-14 91,47 16 106,101 37-859,-135-50-2665,0-4-3691,-16-1 4500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42 1 10949,'0'0'18024,"4"98"-18088,-4-61-880,-23 7-881,16 10-3489,-8 4-11686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300 30 15719,'0'0'8065,"-3"-2"-7718,-3-2-170,0 1 0,0 0 0,0 0 1,0 0-1,-1 0 0,1 1 0,-1 0 0,0 1 0,0-1 0,1 1 1,-1 1-1,0-1 0,0 1 0,-13 1 0,12 0-20,-1 0 0,1 0 0,-1 0 0,1 1 0,0 0 0,0 1 0,0-1 0,0 2 0,0-1 0,1 1 0,0 0 0,-9 7 0,9-5-42,1 0-1,-1 1 1,1 0-1,1 1 1,-1 0-1,1-1 1,0 2-1,1-1 0,0 0 1,1 1-1,-1 0 1,1 0-1,1 0 1,0 0-1,0 0 1,1 0-1,0 1 1,1-1-1,0 0 1,0 1-1,3 15 1,-1-21-111,-1-1 0,1 1 0,0-1 0,0 1 0,1-1 0,-1 0 0,1 0 0,0 0 0,-1 0 1,1 0-1,0-1 0,1 1 0,-1-1 0,0 0 0,1 0 0,-1 0 0,1-1 0,0 1 0,-1-1 0,1 0 0,0 0 1,0 0-1,4 1 0,9 1-128,0-1-1,-1-1 1,1 0 0,19-2 0,-28 0-93,-1-1 0,1 1 0,-1-2 0,1 1 0,-1-1 0,0 0 0,0-1 0,0 1 0,-1-2 0,1 1 0,-1 0 0,0-1 0,0-1 0,10-10 0,-8 7-120,1-1 0,-2 0 0,1-1 0,-1 0 0,-1 0 0,0 0 0,-1-1 0,6-15 0,-9 16-823,0-8 3901,-2 13 520,0 18-1148,0 7-1638,0-1 0,2 1 1,6 35-1,-6-47-654,0 0 0,1 0 0,0 0 0,0-1 0,5 8 0,-4-8-741,1 0 0,-1 0 0,1-1 0,0 0 0,11 9 0,1 0-5582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1 18376,'0'0'12347,"2"19"-11458,-2-9-788,4 53 426,20 99 0,-3-63-797,-14-58-352,2-1 0,2 0-1,17 43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297 0 11237,'0'0'14244,"-21"4"-12739,20-4-1481,-27 5 597,0 1 0,1 1 0,0 2 0,-33 14 0,46-16-439,4-3-39,1 0 0,0 1 0,1 0-1,-1 0 1,1 1 0,0 0 0,0 1 0,-6 7-1,13-13-123,0 1-1,0-1 1,0 1-1,1 0 1,-1-1-1,1 1 1,-1 0-1,1-1 1,-1 1-1,1 0 0,0 0 1,0 0-1,0-1 1,0 1-1,0 0 1,0 0-1,1 0 1,-1-1-1,1 1 1,-1 0-1,1-1 0,-1 1 1,1 0-1,0-1 1,0 1-1,0-1 1,0 1-1,0-1 1,0 1-1,0-1 0,1 0 1,-1 0-1,0 0 1,1 1-1,1 0 1,7 5 111,-1 0 0,1 0 0,20 9 0,102 42-2489,-85-42-356,1-1 0,67 11 1,-90-21-5255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0 16872,'0'0'10671,"18"3"-10153,246 13-427,-263-16-78,0 0 1,1 0-1,-1 1 1,0-1 0,0 0-1,0 1 1,0-1 0,0 1-1,0-1 1,0 1-1,0-1 1,0 1 0,0 0-1,0 0 1,0-1 0,0 1-1,0 0 1,-1 0-1,1 0 1,0 0 0,-1 0-1,1 0 1,0 0 0,-1 0-1,1 0 1,-1 0 0,0 0-1,1 0 1,-1 1-1,0 1 1,4 45 1277,-3-26-707,2 7-216,1 0 1,1 0-1,2 0 1,0 0 0,24 53-1,0-25-314,44 60 0,-25-40-55,-47-74-1,-1 0-1,0 0 1,0 0 0,-1 0-1,1 0 1,-1 0 0,1 1 0,-1-1-1,0 0 1,-1 1 0,1-1-1,0 1 1,-1-1 0,0 1-1,0 0 1,0-1 0,0 1-1,0-1 1,-1 1 0,0-1-1,-1 5 1,0-5-5,0 1 0,0-1-1,-1 0 1,0 0 0,1 0 0,-1 0-1,0 0 1,-1 0 0,1-1 0,0 1-1,-1-1 1,1 0 0,-1 0 0,0 0-1,-5 1 1,-12 4-27,-1-1-1,-1-2 1,1 0-1,0-1 1,-26 0-1,30-2-176,-52 1 119,67-2-180,0 0 1,0 0-1,0 0 0,0-1 0,0 1 0,1-1 0,-1 0 0,0 1 0,0-1 0,1-1 0,-1 1 1,1 0-1,-1-1 0,1 1 0,-1-1 0,1 0 0,0 1 0,-3-4 0,3-8-5690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6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8 136 15575,'0'0'13935,"-7"-11"-13415,7 9-520,-1-5 3,1-1 1,0 0 0,1 1-1,0-1 1,0 0 0,4-13-1,-3 18 9,0 0 0,0 0 0,0 0 0,0 0 0,0 1 0,0-1 0,1 1 0,-1-1 0,1 1 0,0 0 0,0 0 0,0 0 0,0 1 0,0-1 0,0 1 0,0-1 0,0 1 0,5-1 0,2-1 167,-1 0 1,1 1-1,0 0 0,0 0 1,0 1-1,0 1 0,0-1 0,0 2 1,16 1-1,-25-1-280,0-1 0,1 1 0,-1 0 1,0-1-1,0 1 0,0 0 0,0 0 0,0-1 0,0 1 1,0 0-1,0 0 0,-1 0 0,1 1 0,0-1 0,0 0 1,-1 0-1,1 0 0,-1 0 0,1 1 0,-1-1 0,1 0 0,-1 0 1,0 1-1,0-1 0,0 0 0,1 1 0,-1-1 0,-1 2 1,3 6-1882,4 15-5259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302 23 15479,'0'0'9749,"-15"-11"-7644,4 8-1820,-1 0 1,0 1 0,0 0 0,0 1 0,1 0 0,-1 1 0,0 1 0,0 0 0,0 0 0,-17 5 0,22-4-228,0 0 0,1 1 0,-1 0 0,1 0 0,0 1 0,0 0 0,0 0 0,0 0 0,1 0 0,0 1 0,0 0 0,0 0 0,0 1 0,1-1 0,0 1 0,0 0 0,1 0 0,-6 12 0,2 1 90,1 0 1,0 0-1,1 0 0,2 1 1,0-1-1,1 1 1,1 33-1,1-50-148,0 0 0,0 0 0,1-1 0,-1 1 0,1 0 0,0 0 0,-1-1 0,1 1 0,1-1 0,-1 1 0,0-1 0,1 1 0,-1-1 0,1 0 0,-1 0 0,1 0 0,3 3 0,0-1 0,0 0 0,0-1 0,1 1 0,-1-1 0,1 0 0,-1-1 0,10 4 0,4-1 0,0 0 0,0-2 0,1 0 0,22 1 0,-23-3-187,1-1-1,0 0 1,0-2-1,27-5 1,-40 6 125,-1-1-1,1 0 1,0-1 0,-1 0-1,0 0 1,1 0 0,-1-1-1,0 1 1,-1-2 0,1 1-1,-1-1 1,0 1 0,0-1-1,0-1 1,7-9 0,-10 10 57,-1 0 1,1 1 0,-1-1-1,0 0 1,0-1-1,0 1 1,-1 0 0,1 0-1,-1 0 1,-1 0-1,1 0 1,-1 0-1,0 0 1,0 0 0,0 0-1,-1 0 1,1 0-1,-1 0 1,-1 0 0,1 1-1,0-1 1,-6-6-1,1 7 12,1 1-1,0 0 0,0 1 0,-1-1 0,0 1 1,1 0-1,-1 1 0,0 0 0,0 0 1,0 0-1,0 1 0,-12 1 0,16-1 33,0 0 1,0 0-1,1 0 0,-1 0 1,0 1-1,1-1 0,-1 1 1,0 0-1,1-1 0,-1 1 1,1 0-1,-1 1 0,1-1 1,0 0-1,-1 1 0,1-1 0,0 1 1,0 0-1,0 0 0,0 0 1,0 0-1,1 0 0,-1 0 1,0 0-1,1 1 0,0-1 1,-1 1-1,1-1 0,0 1 1,0-1-1,1 1 0,-1-1 0,0 1 1,1 3-1,1-5-50,1 0 0,0 0-1,0-1 1,0 1 0,-1 0 0,1-1-1,0 1 1,0-1 0,0 0 0,0 0 0,0 0-1,0 0 1,0 0 0,0 0 0,2-1-1,-2 1-24,51 0-290,18 0 481,-23 0-4618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 17 18569,'0'0'11226,"0"5"-10610,-2 36 358,1-25-748,0 0 1,1 0 0,1 1-1,0-1 1,8 31 0,-8-43-228,0 0 0,1 0 0,-1-1 1,1 1-1,0 0 0,1-1 0,-1 0 1,0 0-1,1 1 0,0-1 0,0-1 0,0 1 1,0 0-1,0-1 0,0 1 0,1-1 1,-1 0-1,1 0 0,-1-1 0,1 1 1,0-1-1,0 0 0,0 0 0,0 0 1,0 0-1,0 0 0,0-1 0,0 0 0,8-1 1,-4 2-292,0-2 0,0 1 1,0-2-1,0 1 0,0-1 1,0 0-1,-1 0 0,1-1 1,-1 0-1,1 0 1,-1-1-1,0 0 0,0 0 1,-1-1-1,1 0 0,-1 0 1,0 0-1,0-1 0,-1 0 1,0 0-1,7-11 0,-5 7 20,-1-1-1,0 0 0,-1 0 0,0 0 0,-1-1 1,0 1-1,-1-1 0,0 0 0,1-19 0,-1-8 8636,-3 58-8206,1-1 0,0 1-1,2 0 1,0-1 0,1 1 0,9 21 0,-11-34-272,0 0 0,0 0 0,1 0 0,0 0 0,1-1 0,-1 1 0,1-1 0,0 0 0,0 0 0,1 0 0,-1-1-1,1 0 1,0 0 0,0 0 0,1 0 0,-1-1 0,1 0 0,0 0 0,0 0 0,0-1 0,10 3 0,14 0-5627,-12-3-2495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28 1 10453,'0'0'17645,"-3"6"-15745,-2 4-1658,1 1 1,1-1-1,0 1 1,0 0-1,1 0 1,1 0-1,-1 13 0,1 92 393,2-65-472,10 594-182,-2-647-2683,3-11-2589,-3-5-3201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0 11861,'0'0'18334,"0"13"-17715,2 14-598,1-1-1,2 1 1,0-1-1,2 0 1,0-1 0,19 41-1,-17-85-7944,4-37 6537,-11 40 1529,0 0 0,0 1 0,2-1 1,0 1-1,1 0 0,0 0 0,10-20 0,-14 35-15,-1-1 0,1 1 1,-1-1-1,0 1 0,1-1 0,-1 1 1,1 0-1,-1-1 0,1 1 1,-1 0-1,1-1 0,0 1 0,-1 0 1,1 0-1,-1 0 0,1-1 0,-1 1 1,1 0-1,0 0 0,-1 0 1,1 0-1,0 0 0,-1 0 0,1 0 1,-1 0-1,1 0 0,0 1 0,-1-1 1,1 0-1,-1 0 0,1 0 1,-1 1-1,1-1 0,-1 0 0,1 1 1,-1-1-1,1 0 0,-1 1 1,1-1-1,-1 1 0,1-1 0,-1 1 1,0-1-1,1 1 0,-1-1 0,0 1 1,1-1-1,-1 1 0,0-1 1,0 1-1,1 0 0,15 29 631,-5 1-139,23 45 0,-28-65-636,0-1 0,0 0-1,1 0 1,0 0 0,1-1-1,0 0 1,14 11 0,-21-18-237,0-26-1235,0 0 421,1 1 1,8-35-1,-7 46 1124,0 1 0,1 0 0,0 1 0,1-1 0,0 1 0,0-1 0,1 1 0,1 1 0,8-11 0,-15 20 51,1-1 1,0 1 0,-1-1-1,1 1 1,0-1 0,0 1 0,-1 0-1,1-1 1,0 1 0,0 0-1,0 0 1,-1 0 0,1-1-1,0 1 1,0 0 0,0 0 0,0 0-1,0 0 1,-1 0 0,1 1-1,0-1 1,0 0 0,0 0-1,0 0 1,-1 1 0,1-1 0,0 1-1,0-1 1,-1 0 0,1 1-1,0-1 1,-1 1 0,1-1 0,0 1-1,-1 0 1,1-1 0,-1 1-1,1 0 1,0 0 0,22 30 285,-22-30-351,10 19-21,0 1 0,-1 0 0,0 1 0,10 43-1,-8 1-5201,-11-46-1931,-1-1-9307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101 60 17704,'0'0'12702,"-17"19"-11915,-48 64-109,63-80-635,-1 1 1,1 0 0,0-1 0,0 1 0,1 0 0,-1 0 0,1 0 0,0 0 0,0 0 0,0 0-1,1 0 1,-1 1 0,1-1 0,0 0 0,0 0 0,1 7 0,1 6 53,-1-3-91,1 0 0,0-1 0,1 0 1,1 0-1,0 0 0,1 0 1,0 0-1,1-1 0,1 0 0,0 0 1,0-1-1,1 1 0,0-2 0,14 14 1,-15-16-29,0-1 1,0 0-1,0 0 1,1-1-1,0 0 1,0 0-1,1-1 1,0 0-1,-1 0 1,2-1-1,-1 0 1,0-1-1,1 0 1,0 0-1,0-1 1,0-1-1,0 1 1,0-2-1,0 1 1,12-2-1,-18-1-113,1 1-1,-1-1 1,0 0-1,1 0 1,-1-1-1,0 1 1,0-1-1,-1 0 1,1 0-1,0 0 1,-1-1-1,0 1 1,0-1-1,0 0 1,0 0-1,2-4 1,36-73-1093,-37 74 1133,5-18 77,0 0-1,-1-1 0,-2 0 0,-1 0 0,0 0 0,-2 0 0,-2-1 0,0 0 0,-5-43 0,4 66 95,-1 1-1,1-1 1,-1 0 0,0 1-1,0-1 1,-1 1 0,1-1-1,-1 1 1,0 0-1,0-1 1,0 1 0,0 0-1,0 0 1,-1 1 0,0-1-1,1 0 1,-1 1 0,-4-3-1,1 1 1,-1 1 1,1-1-1,-1 1 0,1 1 0,-1 0 1,0 0-1,0 0 0,0 0 0,-9 0 0,2 1-169,0 1-1,0 0 0,0 1 0,0 0 1,0 1-1,0 0 0,0 1 0,1 1 1,-23 9-1,-9 13-3139,18-2-2463,6 5-5109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1 21546,'0'0'11221,"30"22"-12598,-11-16-7507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13718,'0'0'18265,"0"32"-17769,0-10-208,0 4-288,11 3 0,1-1 0,-1 1 0,4-5 0,-4-5 0,-3-6-368,-1-6-1649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24 50 15383,'0'0'9060,"-23"-49"-21770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16 119 11045,'0'0'18566,"-8"21"-15490,4 30-2994,3-39-79,-1 1 1,2-1 0,1 22 0,0-30-5,0 1-1,0 0 1,0-1 0,1 1 0,-1-1 0,1 0-1,0 1 1,1-1 0,-1 0 0,1 0 0,-1 0-1,1-1 1,6 6 0,3 3-30,1-2 0,0 0 0,0 0 0,1-1 0,0-1 0,23 10 0,-31-15 9,0-1 0,1 0 0,-1 0 0,1-1 1,0 0-1,-1 0 0,1-1 0,8 1 0,-11-2 11,-1 1-1,1-1 1,-1 0 0,1 1 0,-1-1-1,0-1 1,1 1 0,-1 0-1,0-1 1,0 0 0,0 0 0,0 0-1,0 0 1,-1 0 0,1 0 0,3-5-1,4-6-47,0 0 0,-1 0 0,-1-1 0,0 0 0,-1 0 0,0-1 0,-2 0 0,1 0 0,-2 0-1,3-18 1,0-11-57,-3 0-1,-2-61 0,-7 86 896,4 19-760,1 0 0,-1 0-1,1 0 1,0 0 0,-1 1 0,1-1 0,0 0-1,-1 0 1,1 0 0,0 1 0,-1-1 0,1 0-1,0 1 1,0-1 0,-1 0 0,1 0-1,0 1 1,0-1 0,-1 0 0,1 1 0,0-1-1,0 1 1,0-1 0,0 0 0,0 1 0,-1-1-1,1 0 1,0 1 0,0-1 0,0 1 0,0-1-1,0 0 1,0 1 0,0-1 0,0 1 0,1-1-1,-1 0 1,0 1 0,0-1 0,0 1 0,0-1-1,0 0 1,1 1 0,-2 55-19,0-8 0,6 61 0,-4-97 0,1 1 0,0-1 0,1 1 0,1-1 0,0 0 0,0 0 0,1-1 0,1 1 0,12 19 0,-6-20-2498,2-9-7500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402 10 10613,'0'0'12840,"-21"-1"-10916,-20-2-1299,-101-3 2006,116 6-2368,0 1 0,0 1 0,-38 8 1,61-9-208,0 0 1,0 0 0,0 1 0,0-1-1,1 1 1,-1-1 0,0 1 0,1 0 0,0 0-1,-1 0 1,1 0 0,0 1 0,0-1 0,0 0-1,0 1 1,0 0 0,1-1 0,-1 1-1,1 0 1,0 0 0,0 0 0,0 0 0,0 0-1,0 0 1,0 3 0,-1 10 146,1 1 1,0-1-1,3 29 0,-1-10-289,2 22 157,3-1 0,15 69-1,5 36 153,-14 38 220,-11-197-447,-1 1 1,1-1-1,-1 1 0,1-1 1,0 0-1,0 1 0,0-1 1,0 0-1,0 0 0,0 0 1,1 1-1,-1-1 0,1 0 1,0-1-1,-1 1 1,1 0-1,0 0 0,0-1 1,0 1-1,0-1 0,0 0 1,1 0-1,-1 1 0,0-2 1,1 1-1,-1 0 0,0 0 1,1-1-1,3 1 0,8 1-59,1 0 0,0-2-1,-1 0 1,17-2-1,3 1-131,131 1-5196,-1 0-5011,-142 0 8686,61 0-10839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7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19 1 8676,'0'0'13459,"-4"7"-12183,-10 25-172,14-31-1037,-1 0-1,1-1 0,0 1 1,1 0-1,-1 0 1,0 0-1,0 0 0,0 0 1,0-1-1,1 1 1,-1 0-1,0 0 0,1-1 1,-1 1-1,0 0 1,1 0-1,-1-1 0,1 1 1,0 0-1,-1-1 0,1 1 1,-1-1-1,1 1 1,0-1-1,-1 1 0,1-1 1,0 1-1,0-1 1,-1 0-1,1 1 0,0-1 1,0 0-1,0 0 1,-1 1-1,1-1 0,1 0 1,33 7 931,-33-6-827,54-1 607,-48-1-773,0 0 1,0 1-1,0 0 0,0 1 0,0-1 0,0 2 0,0-1 0,12 4 0,-18-3-4,1 0 0,-1-1 0,1 1 0,-1 0 0,1 0 0,-1 1 0,0-1 0,0 0-1,0 1 1,-1-1 0,1 1 0,0-1 0,-1 1 0,2 3 0,15 46 147,-11-29-96,36 90 48,-25-70-13,-1 1-1,-2 1 1,-2 0 0,8 59-1,-12-26-108,8 125-329,-17-198 324,0 0 0,0-1 0,-1 1 0,1-1 0,-1 1 0,0-1 0,-1 1 0,1-1 0,-1 1 0,0-1 0,0 0 0,0 0 0,-1 0 0,1 0-1,-1 0 1,-4 4 0,2-3 22,-1-1 0,1 0 0,-1 0 0,0 0-1,0 0 1,-1-1 0,1 0 0,-1 0 0,-11 3-1,-9-1-207,-1 0 0,0-2 0,1 0 0,-37-3 0,55 0 18,9 0 112,1 0 0,-1 0 0,0 0 0,0 0-1,0-1 1,0 1 0,1 0 0,-1 0 0,0 0 0,0 0-1,0 0 1,0-1 0,0 1 0,1 0 0,-1 0 0,0 0 0,0 0-1,0-1 1,0 1 0,0 0 0,0 0 0,0 0 0,0 0-1,0-1 1,0 1 0,0 0 0,0 0 0,0 0 0,0-1-1,0 1 1,0 0 0,0 0 0,0 0 0,0-1 0,0 1-1,0 0 1,0 0 0,0 0 0,0-1 0,0 1 0,-1 0-1,1 0 1,0 0 0,0 0 0,0-1 0,0 1 0,0 0-1,-1 0 1,1 0 0,0 0 0,0 0 0,0 0 0,0 0-1,-1 0 1,1-1 0,0 1 0,0 0 0,30-17-6902,25-3-3892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475 48 13782,'0'0'10680,"-18"-3"-9304,-116-18 501,-180-3 0,314 51-580,-8 496 296,8-522-1594,0 12 37,0 1 1,1 0 0,0-1-1,7 27 1,-7-36-36,0-1 0,1 0-1,-1 1 1,1-1 0,-1 0 0,1 0 0,0 0-1,0 0 1,1 0 0,-1 0 0,1 0 0,-1-1 0,1 1-1,0-1 1,0 0 0,0 0 0,0 0 0,0 0-1,1-1 1,-1 1 0,0-1 0,1 0 0,-1 0-1,6 1 1,45 5-356,0-3-1,99-6 0,-53 0-7431,-65 2-1076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30 13014,'0'0'14804,"11"65"-9855,-7-54-4949,0 0 0,0 0 0,1-1 0,0 0 0,1 0 0,0 0 0,0 0 0,1-1 0,0 0 0,11 9 0,-12-12 0,0 0 0,0-1 0,1 0 0,0 0 0,0-1 0,0 0 0,1 0 0,-1 0 0,1-1 0,0 0 0,0-1 0,0 0 0,0 0 0,16 1 0,-15-2-191,0-1 0,0 0 1,-1-1-1,1 0 0,0 0 0,0-1 1,0 0-1,0 0 0,-1-1 0,0 0 1,1-1-1,-1 0 0,0 0 0,-1 0 1,1-1-1,-1-1 0,0 1 0,0-1 1,0 0-1,-1-1 0,0 1 0,-1-1 1,1-1-1,-1 1 0,6-12 0,-5 6 259,-1-1-1,-1 1 1,0-1-1,0 0 1,-2 0-1,0-1 1,0 1-1,-1 0 1,-2-21-1,1 67 1005,2 0-1,0 0 0,9 37 0,-9-59-1067,1 2 0,-1-1-1,2 1 0,0-1 0,8 19 1,-11-28-51,1 1 0,0-1 0,-1 1 0,1-1 0,0 0 0,0 0 0,0 0 0,0 0 0,1 0 0,-1 0 0,0 0 0,1-1 0,-1 1 0,1-1 0,0 0 0,0 0 0,-1 0 0,1 0 0,0 0 0,0 0 0,0-1 0,0 0 0,5 1 0,-2-1-937,5 0-2544,-1-3-3405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1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328 1 16568,'0'0'11381,"-113"0"-10581,64 3-704,4-1 16,0 1-112,3-1-816,20-2-417,11 0-1856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3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314 46 13238,'0'0'12785,"-4"-6"-11726,0 2-927,0 0 1,1 1 0,-1 0 0,0 0 0,-1 0-1,1 0 1,0 1 0,-1-1 0,0 1-1,1 0 1,-1 0 0,0 1 0,0 0-1,0 0 1,0 0 0,0 0 0,0 1-1,0 0 1,0 0 0,-8 1 0,1-1 5,0 0 0,0 1 0,0 1 1,0 0-1,0 1 0,1 0 0,-1 1 1,1 0-1,0 0 0,-18 11 0,25-12-87,-1 0 0,1 0 0,0 0 0,0 1 0,0 0 0,1 0 0,-1 0 0,1 0 0,0 0 0,0 1 0,0-1 0,1 1 0,-1 0 0,1 0 0,0 0 0,1 0 0,-1 0 0,1 0 0,0 0 0,0 1 0,1-1 0,0 0 0,-1 1 0,2-1 0,-1 0 0,2 7 0,-1-7-50,1-1-1,-1 0 1,1-1-1,0 1 1,1 0-1,-1 0 1,0-1 0,1 0-1,0 1 1,0-1-1,0 0 1,0 0 0,0 0-1,1-1 1,-1 1-1,1-1 1,0 0-1,0 0 1,0 0 0,0-1-1,0 1 1,0-1-1,5 1 1,7 3-15,1-1 0,0-1 0,1 0 0,24 0 0,-22-3-218,-1-1-1,0 0 1,0-1-1,0-1 1,0-1-1,31-11 1,-42 12 79,0 0 0,0-1 0,-1 0 0,1 0 0,-1-1 0,0 0 0,0 0 0,0-1 0,-1 0 0,0 0 0,0 0 0,0-1 0,-1 0 0,0 0 0,0 0 0,-1-1 0,5-10 0,-7 10 109,1 1-1,-1 0 0,-1-1 1,1 1-1,-1-12 0,0 18 138,-1 0 0,0 0 0,0 0 0,0-1 0,1 1-1,-1 0 1,-1 0 0,1-1 0,0 1 0,0 0 0,0 0-1,-1-1 1,1 1 0,0 0 0,-1 0 0,1 0 0,-1 0 0,0 0-1,1 0 1,-1 0 0,0 0 0,0 0 0,1 0 0,-1 0-1,0 0 1,0 0 0,0 1 0,0-1 0,0 0 0,0 1 0,0-1-1,0 0 1,-1 1 0,1 0 0,0-1 0,0 1 0,-3-1-1,3 2-36,1 0 0,-1 0 0,0 0-1,0 1 1,0-1 0,1 0-1,-1 0 1,1 0 0,-1 1 0,1-1-1,-1 0 1,1 1 0,0-1-1,0 0 1,0 1 0,-1-1 0,1 1-1,1-1 1,-1 0 0,0 3-1,0-3-48,-1 16-7,1 0 0,1 0 0,1 0 0,0-1 0,1 1 0,0 0 0,10 25 0,0-14 0,-1 1 0,-2 0 0,-1 0 0,-1 1 0,-1 0 0,-2 0 0,2 48 0,-6-53 0,-2 1 0,-1-1 0,-8 43 0,7-57 0,-1 0 0,0 0 0,-1-1 0,0 1 0,0-1 0,-1 0 0,0 0 0,-1-1 0,0 0 0,-13 13 0,11-14 3,0-1-1,0 1 1,-1-1 0,0-1-1,-1 0 1,1 0 0,-1-1-1,0-1 1,0 0 0,-15 4-1,22-7-7,-1 0-1,0 1 1,0-2 0,0 1-1,0 0 1,0-1-1,0 0 1,-1 0-1,1-1 1,0 1 0,0-1-1,0 0 1,1-1-1,-1 1 1,0-1-1,0 0 1,1 0 0,-1 0-1,1-1 1,-1 1-1,1-1 1,0 0-1,0-1 1,1 1 0,-1-1-1,-3-3 1,4 1-253,0 1-1,0-1 1,0 0 0,1 1 0,0-1 0,0 0 0,1 0 0,0 0 0,0-1 0,0 1 0,1 0 0,0 0 0,0 0 0,0-1 0,2-8 0,0 6-604,0 0 0,0 0 1,1 0-1,0 0 1,1 0-1,0 1 1,0-1-1,1 1 1,9-12-1,39-37-6509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9 104 7187,'0'0'19401,"-2"4"-17685,-3 6-549,4-14-188,12-23-732,-3 17-179,0 1 0,0 0 0,1 1 0,0 0 0,20-13 0,-24 18-174,-1 0-1,0 1 1,1 0-1,0-1 1,-1 2-1,1-1 1,0 0 0,0 1-1,0 0 1,0 0-1,0 1 1,0-1-1,0 1 1,0 0 0,0 0-1,0 1 1,8 1-1,5 10-4231,-2 10-4442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4 15 1217,'0'0'30357,"-1"13"-29932,1-4-368,-1 0-16,0-1 1,1 1 0,0-1 0,0 0 0,1 1 0,0-1 0,0 0-1,1 1 1,0-1 0,1 0 0,0 0 0,0-1 0,0 1-1,1-1 1,0 1 0,7 7 0,-6-9-210,0-1 1,1 0-1,-1 0 0,1-1 1,1 1-1,-1-1 1,1 0-1,-1-1 0,1 0 1,0 0-1,0 0 0,0-1 1,1 0-1,-1 0 1,1-1-1,-1 0 0,1 0 1,-1-1-1,1 0 0,-1 0 1,1-1-1,-1 0 0,12-3 1,-13 2 10,0 0 0,0 0 0,0 0 0,0-1 1,0 0-1,-1 0 0,1 0 0,-1-1 0,0 0 0,0 0 1,0 0-1,0-1 0,-1 1 0,0-1 0,0 0 0,0 0 1,-1-1-1,1 1 0,-1-1 0,-1 0 0,1 0 0,-1 0 1,0 0-1,0 0 0,-1 0 0,0-1 0,1-8 0,-1 4-88,1-38-587,-2 47 917,1-1 0,-1 1 0,-1-1-1,1 1 1,0-1 0,-1 1 0,1 0 0,-1-1-1,0 1 1,0-1 0,0 1 0,0 0 0,0 0-1,-2-3 1,3 5-58,0 0-1,0 0 1,0 0-1,0 0 1,-1-1 0,1 1-1,0 0 1,0 0-1,0 0 1,0 0-1,0 0 1,-1 0-1,1 0 1,0 0 0,0 0-1,0 0 1,0-1-1,-1 1 1,1 0-1,0 0 1,0 0-1,0 0 1,0 0 0,-1 0-1,1 0 1,0 0-1,0 1 1,0-1-1,0 0 1,-1 0-1,1 0 1,0 0 0,0 0-1,0 0 1,0 0-1,-1 0 1,1 0-1,0 0 1,0 1-1,0-1 1,0 0 0,0 0-1,0 0 1,-1 0-1,1 0 1,0 0-1,0 1 1,0-1-1,0 0 1,-3 15 2390,2 22 1824,1-33-4007,0 3-543,0 0 0,1 0 1,0 0-1,0 0 0,1 0 0,0-1 0,0 1 1,0 0-1,1-1 0,0 0 0,1 1 0,-1-1 0,1 0 1,0-1-1,0 1 0,11 9 0,-7-7-852,1-1 1,0-1-1,1 1 0,0-1 0,0-1 0,0 0 0,0 0 0,1-1 0,20 5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6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1 167 7988,'0'0'21572,"0"28"-18568,0 7-2953,2 0 0,1 1-1,10 41 1,-14-89-438,0-1 0,1 0 0,0 1 1,1-1-1,0 0 0,1 1 0,1-1 0,5-17 0,-1 9-193,0 1 0,1 1 0,0-1-1,2 1 1,12-18 0,-21 36 697,-1 0 1,1 1-1,-1-1 0,0 0 1,1 0-1,0 1 1,-1-1-1,1 0 0,-1 1 1,1-1-1,0 1 1,-1-1-1,1 1 0,0-1 1,0 1-1,-1-1 0,1 1 1,0 0-1,0-1 1,0 1-1,0 0 0,-1 0 1,1-1-1,0 1 1,0 0-1,0 0 0,0 0 1,0 0-1,0 0 1,1 1-1,0 0-14,-1 0 1,1 0-1,-1 0 0,1 1 0,-1-1 1,1 0-1,-1 1 0,1-1 0,-1 1 1,0 0-1,0-1 0,0 1 0,1 2 1,5 11 63,-1 1 1,7 26 0,-10-33 145,8 20-211,1 0 0,1-1-1,22 34 1,-13-23-183,-21-38-61,-3-69-3136,0 30 2303,6-76 1,-2 104 995,-1 0 1,1 0-1,1 0 1,0 0-1,0 0 1,1 1-1,0-1 0,1 1 1,0 0-1,0 0 1,13-16-1,-15 22 151,0-1 1,0 1-1,1 0 1,-1 0-1,0 0 0,1 1 1,0-1-1,0 1 1,0 0-1,0 0 1,0 0-1,0 1 0,0-1 1,1 1-1,-1 0 1,0 0-1,1 0 0,-1 1 1,1 0-1,-1 0 1,1 0-1,-1 0 0,8 2 1,-9 2-60,1 0 0,-1 0 0,1 1 1,-1 0-1,-1-1 0,1 1 0,-1 0 0,1 0 0,-1 1 1,-1-1-1,1 0 0,0 7 0,4 7 22,14 42-40,-14-42-138,0 0 0,1-1 0,0 0 0,2 0 0,16 26 0,-23-41-167,0-1 1,0 0-1,0 0 0,0 1 0,0-1 1,0-1-1,1 1 0,-1 0 0,1-1 1,-1 1-1,4 1 0,20 2-5410,-7-5-3280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7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147 63 12438,'0'0'14750,"-17"14"-12685,-57 49-805,69-58-1167,0 0 0,0 0 1,1 1-1,-1 0 1,1 0-1,0 0 1,1 0-1,-1 1 0,1-1 1,1 1-1,-1 0 1,1 0-1,0 0 1,0 9-1,0-1 78,2 1-1,0 0 1,1-1-1,3 23 1,-2-29-181,1 0 1,0 0-1,0 0 0,0-1 1,1 1-1,1-1 0,-1 0 1,1 0-1,1 0 0,-1-1 1,1 0-1,1 0 0,-1 0 1,1-1-1,0 0 1,1 0-1,-1-1 0,16 9 1,-12-8-24,1 0 0,-1-1 0,1 0 0,0-1 0,0-1 1,0 1-1,0-2 0,1 0 0,-1 0 0,1-1 1,-1-1-1,1 0 0,19-2 0,-25-1-77,0 1-1,0-1 1,0 0 0,0 0 0,0-1-1,-1 1 1,0-2 0,0 1-1,0-1 1,0 0 0,0 0-1,-1 0 1,0-1 0,0 0 0,-1 0-1,0 0 1,0-1 0,5-9-1,5-13-485,-1-2-1,17-56 1,-28 79 469,5-11 164,-1 0 0,-1-1 1,-1 0-1,0 0 0,-2 0 1,0 0-1,-1 0 0,-4-31 1,2 47 13,0 1 1,0-1 0,-1 1 0,1 0 0,-1-1-1,0 1 1,0 0 0,0 0 0,-1 0-1,1 1 1,-1-1 0,1 0 0,-1 1-1,0 0 1,0 0 0,0 0 0,0 0 0,0 0-1,-1 0 1,1 1 0,-1-1 0,1 1-1,-1 0 1,1 0 0,-1 1 0,-6-1-1,-12-2 73,0 1-1,0 1 0,-27 2 0,32-1-114,-4 2-149,0 0-1,1 1 1,-1 1-1,1 1 1,0 1-1,-26 11 1,-7 9-3261,7 5-4007,17-5-4200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8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24923,'0'0'7844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9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0 16359,'0'0'16408,"0"97"-16408,4-67 0,4 2 0,-1-1 0,4-3 0,4-4 0,0-3 0,1-11-1056,-9-10-2418,8 0-2929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9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23 13 19449,'0'0'9796,"-23"-12"-17575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9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1 18408,'0'0'11339,"15"1"-11267,5 0-70,-3-2-36,1 2-1,-1 1 1,1 0 0,-1 1 0,0 1-1,0 0 1,19 8 0,-33-10 43,0 0 0,0 1 0,0-1 0,-1 1 0,1 0 0,-1 0 0,1 0-1,-1 0 1,0 0 0,0 0 0,0 0 0,-1 1 0,1-1 0,-1 1 0,2 6 0,8 64 362,-5-26-111,95 367 1772,-97-395-2018,-1-4-36,0 1-1,2 30 1,-6-45 14,1 0 0,-1-1 0,1 1 0,-1-1 0,0 1 0,1 0 0,-1-1-1,0 0 1,0 1 0,0-1 0,0 1 0,-1-1 0,1 0 0,0 0 0,0 0 0,-1 0 0,1 0 0,-1 0 0,1 0-1,-1 0 1,1 0 0,-1-1 0,1 1 0,-1-1 0,0 1 0,1-1 0,-1 1 0,0-1 0,-2 0 0,-55 6 0,55-6-1,-9 0-91,0 0 0,0-1 0,-25-4-1,33 4-864,-1-1 0,0 0-1,1 0 1,-1-1 0,1 1 0,-7-5-1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8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366 1 8244,'0'0'16095,"-1"16"-14046,-1 2-1857,-1 0 0,0 0 0,-1 0 0,-1 0 1,-1-1-1,-9 20 0,-198 481 2718,183-430-2616,6-20-151,3 0-1,-16 94 0,37-161-173,0 0 0,-1-1 0,1 1 0,0 0 0,0 0 0,0-1 0,0 1 1,0 0-1,0 0 0,0 0 0,0-1 0,0 1 0,1 0 0,-1 0 0,0-1 0,0 1 1,1 0-1,-1 0 0,0-1 0,1 1 0,-1 0 0,1-1 0,-1 1 0,1-1 0,-1 1 1,1 0-1,0 0 0,20 1-2833,-13-2 1636,31 0-6066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336 1 15959,'0'0'10085,"-132"2"-9221,72 4 161,7 3-833,12-1-192,7-1-560,19-2-1873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6:49:58.82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16 1 18280,'0'0'13382,"-15"89"-12853,15-60-225,0 0-80,4 0-176,3-1-48,-3-4 0,4-2 0,-5-5-256,1-3-368,0-4-897,0-3-2465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B66D4-9889-4563-8E9A-4185BA8005FF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1E0FD-A433-42EF-8B82-01193273CD7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087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“Five groups of moveable structures”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Mention tongue root attached to the hyoid bone and epiglottis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Also mention (?) that the tongue can be </a:t>
            </a:r>
            <a:r>
              <a:rPr lang="en-GB" sz="1200" dirty="0" err="1"/>
              <a:t>futher</a:t>
            </a:r>
            <a:r>
              <a:rPr lang="en-GB" sz="1200" dirty="0"/>
              <a:t> sub-divided (see </a:t>
            </a:r>
            <a:r>
              <a:rPr lang="en-GB" sz="1200" dirty="0" err="1"/>
              <a:t>Ladefoged</a:t>
            </a:r>
            <a:r>
              <a:rPr lang="en-GB" sz="1200" dirty="0"/>
              <a:t> and Johnson)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“Nine regions considered as targets of the active articulators”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Remember to point out glottal NOT a passive articulator, but in image as a reference point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C2CFB-9299-4CBA-B74C-34C4282030C4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09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7FE5-3ECF-6D28-5174-06F127E6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E203-1B72-225A-3596-66E3F4FAF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7E8D-71F5-CF6F-62FC-096094FA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0484-E7A1-1EC6-73BD-54D12F06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1AA4-00D6-B578-B08B-F915199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382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B54-D377-7014-A8DB-DD290CCF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3208-73D0-8997-233F-4457EED1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C37C-7EC6-B5B0-544C-ED28CCA1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0480-F04A-A5FD-C80B-1659D57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993F-A17F-16A6-1E8D-989B7B8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475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2929F-5AB7-CD3F-816D-53C42D2E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D484-9202-FD7B-3ED8-22BB6A888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90FF-B9F5-FCF0-6072-5143AD2C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6FB2-2699-124E-4038-D8A8F3B5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24BE-D672-7D7F-8073-72699295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16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EBA7-8E58-71BE-4EAA-63C2FFAB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B740-E9AD-7670-6A5F-1D46D98C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D4FE-F0FE-31A5-B6C4-625D3BF0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DC74-BC01-EE19-C772-6EA5357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E5BD-E72B-EA8D-514F-C1AFB35F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90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B573-DF20-A836-BED2-3D75E7E1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D8E59-4F63-5DE7-7F0F-940405B3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5DD47-CDF6-9521-C4A5-66952368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7066-3AA9-D774-6687-AD973DAB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C06E-C856-7E4D-4C9E-ED551F4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6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8664-21AB-32B0-3D39-4003E068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2DC9-3299-92FD-4B03-BD54B56F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16F4-35F9-434D-1B22-82118C0C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5AEA-0C53-3A6F-9F51-A969D2DF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146B-5C16-9D62-B96E-B2390D0A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0F7B-23CA-3ECB-273C-612F646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3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70B5-6501-4C9C-0A9F-1FFD5D92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7E38-75D3-EAB2-E3E6-E577F990A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724B-EB03-AA88-15D4-87AD92F9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E63B-1BC8-D76F-B378-DD363C6B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5457A-21AF-9246-6F2E-5CBDDF21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5A3F1-A94E-2A0B-C302-176E93DB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D6D63-0E05-25E0-44E5-B2ECB3BC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A5D5-5657-4F92-0559-17F07390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91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9BC-1373-9ABE-1EC8-93ECC8F7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6B1A-AA52-7C55-4C49-7827E32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D9128-96FA-9754-F4BF-5DC65499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34867-C2A3-94A4-4E03-B0784FD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06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478BF-2286-8E77-39FE-8709EED1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93970-3B0F-3E9D-1F7B-CB0607EC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833C-43A2-269D-603E-31B7E957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22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A40F-349C-F18E-B40E-87B7B523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6DD8-5246-2060-D77E-50F55185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E6854-11C4-29FB-3298-33DB56C26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48427-F7E2-0851-2FEC-9AC09A4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AA0B9-25F6-FE72-1351-6F9A54F0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037CD-77EC-D7D9-D3BB-8A4E0FC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88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B46A-3327-0219-33CC-082CBC94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E7511-BD57-ABDC-3E02-0A66D6F5F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6372-E010-C5ED-1B98-1D9D7570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F27D-AB02-674F-80E9-AF0EC103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0267B-102E-2485-A7C4-D0328684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18EE2-B955-CDA0-3B60-E0538C8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41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561B-A2E2-9F65-87B1-72AC8354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6D5C-F258-B675-8705-9286DDF7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2CEB-33C0-4737-49E2-EBED7669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4F7BE-E5A7-DEB9-0207-1C04C50B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9017-262A-8FB0-C554-CDDDB7E51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59B5D-BFA1-4268-B7B0-BF9711B6BFD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95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.xml"/><Relationship Id="rId42" Type="http://schemas.openxmlformats.org/officeDocument/2006/relationships/image" Target="../media/image13.png"/><Relationship Id="rId63" Type="http://schemas.openxmlformats.org/officeDocument/2006/relationships/customXml" Target="../ink/ink12.xml"/><Relationship Id="rId84" Type="http://schemas.openxmlformats.org/officeDocument/2006/relationships/image" Target="../media/image162.png"/><Relationship Id="rId138" Type="http://schemas.openxmlformats.org/officeDocument/2006/relationships/image" Target="../media/image189.png"/><Relationship Id="rId159" Type="http://schemas.openxmlformats.org/officeDocument/2006/relationships/customXml" Target="../ink/ink60.xml"/><Relationship Id="rId170" Type="http://schemas.openxmlformats.org/officeDocument/2006/relationships/image" Target="../media/image205.png"/><Relationship Id="rId191" Type="http://schemas.openxmlformats.org/officeDocument/2006/relationships/image" Target="../media/image215.png"/><Relationship Id="rId107" Type="http://schemas.openxmlformats.org/officeDocument/2006/relationships/customXml" Target="../ink/ink34.xml"/><Relationship Id="rId11" Type="http://schemas.microsoft.com/office/2007/relationships/media" Target="../media/media6.wav"/><Relationship Id="rId53" Type="http://schemas.openxmlformats.org/officeDocument/2006/relationships/customXml" Target="../ink/ink7.xml"/><Relationship Id="rId74" Type="http://schemas.openxmlformats.org/officeDocument/2006/relationships/image" Target="../media/image157.png"/><Relationship Id="rId128" Type="http://schemas.openxmlformats.org/officeDocument/2006/relationships/image" Target="../media/image184.png"/><Relationship Id="rId149" Type="http://schemas.openxmlformats.org/officeDocument/2006/relationships/customXml" Target="../ink/ink55.xml"/><Relationship Id="rId5" Type="http://schemas.microsoft.com/office/2007/relationships/media" Target="../media/media3.wav"/><Relationship Id="rId95" Type="http://schemas.openxmlformats.org/officeDocument/2006/relationships/customXml" Target="../ink/ink28.xml"/><Relationship Id="rId160" Type="http://schemas.openxmlformats.org/officeDocument/2006/relationships/image" Target="../media/image200.png"/><Relationship Id="rId181" Type="http://schemas.openxmlformats.org/officeDocument/2006/relationships/customXml" Target="../ink/ink71.xml"/><Relationship Id="rId43" Type="http://schemas.openxmlformats.org/officeDocument/2006/relationships/customXml" Target="../ink/ink2.xml"/><Relationship Id="rId64" Type="http://schemas.openxmlformats.org/officeDocument/2006/relationships/image" Target="../media/image152.png"/><Relationship Id="rId118" Type="http://schemas.openxmlformats.org/officeDocument/2006/relationships/image" Target="../media/image179.png"/><Relationship Id="rId139" Type="http://schemas.openxmlformats.org/officeDocument/2006/relationships/customXml" Target="../ink/ink50.xml"/><Relationship Id="rId85" Type="http://schemas.openxmlformats.org/officeDocument/2006/relationships/customXml" Target="../ink/ink23.xml"/><Relationship Id="rId150" Type="http://schemas.openxmlformats.org/officeDocument/2006/relationships/image" Target="../media/image195.png"/><Relationship Id="rId171" Type="http://schemas.openxmlformats.org/officeDocument/2006/relationships/customXml" Target="../ink/ink66.xml"/><Relationship Id="rId192" Type="http://schemas.openxmlformats.org/officeDocument/2006/relationships/customXml" Target="../ink/ink77.xml"/><Relationship Id="rId12" Type="http://schemas.openxmlformats.org/officeDocument/2006/relationships/audio" Target="../media/media6.wav"/><Relationship Id="rId108" Type="http://schemas.openxmlformats.org/officeDocument/2006/relationships/image" Target="../media/image174.png"/><Relationship Id="rId129" Type="http://schemas.openxmlformats.org/officeDocument/2006/relationships/customXml" Target="../ink/ink45.xml"/><Relationship Id="rId54" Type="http://schemas.openxmlformats.org/officeDocument/2006/relationships/image" Target="../media/image135.png"/><Relationship Id="rId75" Type="http://schemas.openxmlformats.org/officeDocument/2006/relationships/customXml" Target="../ink/ink18.xml"/><Relationship Id="rId96" Type="http://schemas.openxmlformats.org/officeDocument/2006/relationships/image" Target="../media/image168.png"/><Relationship Id="rId140" Type="http://schemas.openxmlformats.org/officeDocument/2006/relationships/image" Target="../media/image190.png"/><Relationship Id="rId161" Type="http://schemas.openxmlformats.org/officeDocument/2006/relationships/customXml" Target="../ink/ink61.xml"/><Relationship Id="rId182" Type="http://schemas.openxmlformats.org/officeDocument/2006/relationships/image" Target="../media/image211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49" Type="http://schemas.openxmlformats.org/officeDocument/2006/relationships/customXml" Target="../ink/ink5.xml"/><Relationship Id="rId114" Type="http://schemas.openxmlformats.org/officeDocument/2006/relationships/image" Target="../media/image177.png"/><Relationship Id="rId119" Type="http://schemas.openxmlformats.org/officeDocument/2006/relationships/customXml" Target="../ink/ink40.xml"/><Relationship Id="rId44" Type="http://schemas.openxmlformats.org/officeDocument/2006/relationships/image" Target="../media/image129.png"/><Relationship Id="rId60" Type="http://schemas.openxmlformats.org/officeDocument/2006/relationships/image" Target="../media/image150.png"/><Relationship Id="rId65" Type="http://schemas.openxmlformats.org/officeDocument/2006/relationships/customXml" Target="../ink/ink13.xml"/><Relationship Id="rId81" Type="http://schemas.openxmlformats.org/officeDocument/2006/relationships/customXml" Target="../ink/ink21.xml"/><Relationship Id="rId86" Type="http://schemas.openxmlformats.org/officeDocument/2006/relationships/image" Target="../media/image163.png"/><Relationship Id="rId130" Type="http://schemas.openxmlformats.org/officeDocument/2006/relationships/image" Target="../media/image185.png"/><Relationship Id="rId135" Type="http://schemas.openxmlformats.org/officeDocument/2006/relationships/customXml" Target="../ink/ink48.xml"/><Relationship Id="rId151" Type="http://schemas.openxmlformats.org/officeDocument/2006/relationships/customXml" Target="../ink/ink56.xml"/><Relationship Id="rId156" Type="http://schemas.openxmlformats.org/officeDocument/2006/relationships/image" Target="../media/image198.png"/><Relationship Id="rId177" Type="http://schemas.openxmlformats.org/officeDocument/2006/relationships/customXml" Target="../ink/ink69.xml"/><Relationship Id="rId198" Type="http://schemas.openxmlformats.org/officeDocument/2006/relationships/hyperlink" Target="https://creativecommons.org/licenses/by-sa/4.0/" TargetMode="External"/><Relationship Id="rId172" Type="http://schemas.openxmlformats.org/officeDocument/2006/relationships/image" Target="../media/image206.png"/><Relationship Id="rId193" Type="http://schemas.openxmlformats.org/officeDocument/2006/relationships/image" Target="../media/image216.png"/><Relationship Id="rId13" Type="http://schemas.openxmlformats.org/officeDocument/2006/relationships/slideLayout" Target="../slideLayouts/slideLayout2.xml"/><Relationship Id="rId109" Type="http://schemas.openxmlformats.org/officeDocument/2006/relationships/customXml" Target="../ink/ink35.xml"/><Relationship Id="rId50" Type="http://schemas.openxmlformats.org/officeDocument/2006/relationships/image" Target="../media/image132.png"/><Relationship Id="rId55" Type="http://schemas.openxmlformats.org/officeDocument/2006/relationships/customXml" Target="../ink/ink8.xml"/><Relationship Id="rId76" Type="http://schemas.openxmlformats.org/officeDocument/2006/relationships/image" Target="../media/image158.png"/><Relationship Id="rId97" Type="http://schemas.openxmlformats.org/officeDocument/2006/relationships/customXml" Target="../ink/ink29.xml"/><Relationship Id="rId104" Type="http://schemas.openxmlformats.org/officeDocument/2006/relationships/image" Target="../media/image172.png"/><Relationship Id="rId120" Type="http://schemas.openxmlformats.org/officeDocument/2006/relationships/image" Target="../media/image180.png"/><Relationship Id="rId125" Type="http://schemas.openxmlformats.org/officeDocument/2006/relationships/customXml" Target="../ink/ink43.xml"/><Relationship Id="rId141" Type="http://schemas.openxmlformats.org/officeDocument/2006/relationships/customXml" Target="../ink/ink51.xml"/><Relationship Id="rId146" Type="http://schemas.openxmlformats.org/officeDocument/2006/relationships/image" Target="../media/image193.png"/><Relationship Id="rId167" Type="http://schemas.openxmlformats.org/officeDocument/2006/relationships/customXml" Target="../ink/ink64.xml"/><Relationship Id="rId188" Type="http://schemas.openxmlformats.org/officeDocument/2006/relationships/image" Target="../media/image214.png"/><Relationship Id="rId7" Type="http://schemas.microsoft.com/office/2007/relationships/media" Target="../media/media4.wav"/><Relationship Id="rId71" Type="http://schemas.openxmlformats.org/officeDocument/2006/relationships/customXml" Target="../ink/ink16.xml"/><Relationship Id="rId92" Type="http://schemas.openxmlformats.org/officeDocument/2006/relationships/image" Target="../media/image166.png"/><Relationship Id="rId162" Type="http://schemas.openxmlformats.org/officeDocument/2006/relationships/image" Target="../media/image201.png"/><Relationship Id="rId183" Type="http://schemas.openxmlformats.org/officeDocument/2006/relationships/customXml" Target="../ink/ink72.xml"/><Relationship Id="rId2" Type="http://schemas.openxmlformats.org/officeDocument/2006/relationships/audio" Target="../media/media1.wav"/><Relationship Id="rId45" Type="http://schemas.openxmlformats.org/officeDocument/2006/relationships/customXml" Target="../ink/ink3.xml"/><Relationship Id="rId66" Type="http://schemas.openxmlformats.org/officeDocument/2006/relationships/image" Target="../media/image153.png"/><Relationship Id="rId87" Type="http://schemas.openxmlformats.org/officeDocument/2006/relationships/customXml" Target="../ink/ink24.xml"/><Relationship Id="rId110" Type="http://schemas.openxmlformats.org/officeDocument/2006/relationships/image" Target="../media/image175.png"/><Relationship Id="rId115" Type="http://schemas.openxmlformats.org/officeDocument/2006/relationships/customXml" Target="../ink/ink38.xml"/><Relationship Id="rId131" Type="http://schemas.openxmlformats.org/officeDocument/2006/relationships/customXml" Target="../ink/ink46.xml"/><Relationship Id="rId136" Type="http://schemas.openxmlformats.org/officeDocument/2006/relationships/image" Target="../media/image188.png"/><Relationship Id="rId157" Type="http://schemas.openxmlformats.org/officeDocument/2006/relationships/customXml" Target="../ink/ink59.xml"/><Relationship Id="rId178" Type="http://schemas.openxmlformats.org/officeDocument/2006/relationships/image" Target="../media/image209.png"/><Relationship Id="rId61" Type="http://schemas.openxmlformats.org/officeDocument/2006/relationships/customXml" Target="../ink/ink11.xml"/><Relationship Id="rId82" Type="http://schemas.openxmlformats.org/officeDocument/2006/relationships/image" Target="../media/image161.png"/><Relationship Id="rId152" Type="http://schemas.openxmlformats.org/officeDocument/2006/relationships/image" Target="../media/image196.png"/><Relationship Id="rId173" Type="http://schemas.openxmlformats.org/officeDocument/2006/relationships/customXml" Target="../ink/ink67.xml"/><Relationship Id="rId194" Type="http://schemas.openxmlformats.org/officeDocument/2006/relationships/customXml" Target="../ink/ink78.xml"/><Relationship Id="rId199" Type="http://schemas.openxmlformats.org/officeDocument/2006/relationships/image" Target="../media/image3.png"/><Relationship Id="rId14" Type="http://schemas.openxmlformats.org/officeDocument/2006/relationships/notesSlide" Target="../notesSlides/notesSlide1.xml"/><Relationship Id="rId56" Type="http://schemas.openxmlformats.org/officeDocument/2006/relationships/image" Target="../media/image136.png"/><Relationship Id="rId77" Type="http://schemas.openxmlformats.org/officeDocument/2006/relationships/customXml" Target="../ink/ink19.xml"/><Relationship Id="rId100" Type="http://schemas.openxmlformats.org/officeDocument/2006/relationships/image" Target="../media/image170.png"/><Relationship Id="rId105" Type="http://schemas.openxmlformats.org/officeDocument/2006/relationships/customXml" Target="../ink/ink33.xml"/><Relationship Id="rId126" Type="http://schemas.openxmlformats.org/officeDocument/2006/relationships/image" Target="../media/image183.png"/><Relationship Id="rId147" Type="http://schemas.openxmlformats.org/officeDocument/2006/relationships/customXml" Target="../ink/ink54.xml"/><Relationship Id="rId168" Type="http://schemas.openxmlformats.org/officeDocument/2006/relationships/image" Target="../media/image204.png"/><Relationship Id="rId8" Type="http://schemas.openxmlformats.org/officeDocument/2006/relationships/audio" Target="../media/media4.wav"/><Relationship Id="rId51" Type="http://schemas.openxmlformats.org/officeDocument/2006/relationships/customXml" Target="../ink/ink6.xml"/><Relationship Id="rId72" Type="http://schemas.openxmlformats.org/officeDocument/2006/relationships/image" Target="../media/image156.png"/><Relationship Id="rId93" Type="http://schemas.openxmlformats.org/officeDocument/2006/relationships/customXml" Target="../ink/ink27.xml"/><Relationship Id="rId98" Type="http://schemas.openxmlformats.org/officeDocument/2006/relationships/image" Target="../media/image169.png"/><Relationship Id="rId121" Type="http://schemas.openxmlformats.org/officeDocument/2006/relationships/customXml" Target="../ink/ink41.xml"/><Relationship Id="rId142" Type="http://schemas.openxmlformats.org/officeDocument/2006/relationships/image" Target="../media/image191.png"/><Relationship Id="rId163" Type="http://schemas.openxmlformats.org/officeDocument/2006/relationships/customXml" Target="../ink/ink62.xml"/><Relationship Id="rId184" Type="http://schemas.openxmlformats.org/officeDocument/2006/relationships/image" Target="../media/image212.png"/><Relationship Id="rId189" Type="http://schemas.openxmlformats.org/officeDocument/2006/relationships/customXml" Target="../ink/ink75.xml"/><Relationship Id="rId3" Type="http://schemas.microsoft.com/office/2007/relationships/media" Target="../media/media2.wav"/><Relationship Id="rId46" Type="http://schemas.openxmlformats.org/officeDocument/2006/relationships/image" Target="../media/image130.png"/><Relationship Id="rId67" Type="http://schemas.openxmlformats.org/officeDocument/2006/relationships/customXml" Target="../ink/ink14.xml"/><Relationship Id="rId116" Type="http://schemas.openxmlformats.org/officeDocument/2006/relationships/image" Target="../media/image178.png"/><Relationship Id="rId137" Type="http://schemas.openxmlformats.org/officeDocument/2006/relationships/customXml" Target="../ink/ink49.xml"/><Relationship Id="rId158" Type="http://schemas.openxmlformats.org/officeDocument/2006/relationships/image" Target="../media/image199.png"/><Relationship Id="rId62" Type="http://schemas.openxmlformats.org/officeDocument/2006/relationships/image" Target="../media/image151.png"/><Relationship Id="rId83" Type="http://schemas.openxmlformats.org/officeDocument/2006/relationships/customXml" Target="../ink/ink22.xml"/><Relationship Id="rId88" Type="http://schemas.openxmlformats.org/officeDocument/2006/relationships/image" Target="../media/image164.png"/><Relationship Id="rId111" Type="http://schemas.openxmlformats.org/officeDocument/2006/relationships/customXml" Target="../ink/ink36.xml"/><Relationship Id="rId132" Type="http://schemas.openxmlformats.org/officeDocument/2006/relationships/image" Target="../media/image186.png"/><Relationship Id="rId153" Type="http://schemas.openxmlformats.org/officeDocument/2006/relationships/customXml" Target="../ink/ink57.xml"/><Relationship Id="rId174" Type="http://schemas.openxmlformats.org/officeDocument/2006/relationships/image" Target="../media/image207.png"/><Relationship Id="rId179" Type="http://schemas.openxmlformats.org/officeDocument/2006/relationships/customXml" Target="../ink/ink70.xml"/><Relationship Id="rId195" Type="http://schemas.openxmlformats.org/officeDocument/2006/relationships/image" Target="../media/image217.png"/><Relationship Id="rId190" Type="http://schemas.openxmlformats.org/officeDocument/2006/relationships/customXml" Target="../ink/ink76.xml"/><Relationship Id="rId15" Type="http://schemas.openxmlformats.org/officeDocument/2006/relationships/image" Target="../media/image1.png"/><Relationship Id="rId57" Type="http://schemas.openxmlformats.org/officeDocument/2006/relationships/customXml" Target="../ink/ink9.xml"/><Relationship Id="rId106" Type="http://schemas.openxmlformats.org/officeDocument/2006/relationships/image" Target="../media/image173.png"/><Relationship Id="rId127" Type="http://schemas.openxmlformats.org/officeDocument/2006/relationships/customXml" Target="../ink/ink44.xml"/><Relationship Id="rId10" Type="http://schemas.openxmlformats.org/officeDocument/2006/relationships/audio" Target="../media/media5.wav"/><Relationship Id="rId52" Type="http://schemas.openxmlformats.org/officeDocument/2006/relationships/image" Target="../media/image133.png"/><Relationship Id="rId73" Type="http://schemas.openxmlformats.org/officeDocument/2006/relationships/customXml" Target="../ink/ink17.xml"/><Relationship Id="rId78" Type="http://schemas.openxmlformats.org/officeDocument/2006/relationships/image" Target="../media/image159.png"/><Relationship Id="rId94" Type="http://schemas.openxmlformats.org/officeDocument/2006/relationships/image" Target="../media/image167.png"/><Relationship Id="rId99" Type="http://schemas.openxmlformats.org/officeDocument/2006/relationships/customXml" Target="../ink/ink30.xml"/><Relationship Id="rId101" Type="http://schemas.openxmlformats.org/officeDocument/2006/relationships/customXml" Target="../ink/ink31.xml"/><Relationship Id="rId122" Type="http://schemas.openxmlformats.org/officeDocument/2006/relationships/image" Target="../media/image181.png"/><Relationship Id="rId143" Type="http://schemas.openxmlformats.org/officeDocument/2006/relationships/customXml" Target="../ink/ink52.xml"/><Relationship Id="rId148" Type="http://schemas.openxmlformats.org/officeDocument/2006/relationships/image" Target="../media/image194.png"/><Relationship Id="rId164" Type="http://schemas.openxmlformats.org/officeDocument/2006/relationships/image" Target="../media/image202.png"/><Relationship Id="rId169" Type="http://schemas.openxmlformats.org/officeDocument/2006/relationships/customXml" Target="../ink/ink65.xml"/><Relationship Id="rId185" Type="http://schemas.openxmlformats.org/officeDocument/2006/relationships/customXml" Target="../ink/ink73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80" Type="http://schemas.openxmlformats.org/officeDocument/2006/relationships/image" Target="../media/image210.png"/><Relationship Id="rId47" Type="http://schemas.openxmlformats.org/officeDocument/2006/relationships/customXml" Target="../ink/ink4.xml"/><Relationship Id="rId68" Type="http://schemas.openxmlformats.org/officeDocument/2006/relationships/image" Target="../media/image154.png"/><Relationship Id="rId89" Type="http://schemas.openxmlformats.org/officeDocument/2006/relationships/customXml" Target="../ink/ink25.xml"/><Relationship Id="rId112" Type="http://schemas.openxmlformats.org/officeDocument/2006/relationships/image" Target="../media/image176.png"/><Relationship Id="rId133" Type="http://schemas.openxmlformats.org/officeDocument/2006/relationships/customXml" Target="../ink/ink47.xml"/><Relationship Id="rId154" Type="http://schemas.openxmlformats.org/officeDocument/2006/relationships/image" Target="../media/image197.png"/><Relationship Id="rId175" Type="http://schemas.openxmlformats.org/officeDocument/2006/relationships/customXml" Target="../ink/ink68.xml"/><Relationship Id="rId196" Type="http://schemas.openxmlformats.org/officeDocument/2006/relationships/customXml" Target="../ink/ink79.xml"/><Relationship Id="rId16" Type="http://schemas.openxmlformats.org/officeDocument/2006/relationships/image" Target="../media/image2.png"/><Relationship Id="rId58" Type="http://schemas.openxmlformats.org/officeDocument/2006/relationships/image" Target="../media/image137.png"/><Relationship Id="rId79" Type="http://schemas.openxmlformats.org/officeDocument/2006/relationships/customXml" Target="../ink/ink20.xml"/><Relationship Id="rId102" Type="http://schemas.openxmlformats.org/officeDocument/2006/relationships/image" Target="../media/image171.png"/><Relationship Id="rId123" Type="http://schemas.openxmlformats.org/officeDocument/2006/relationships/customXml" Target="../ink/ink42.xml"/><Relationship Id="rId144" Type="http://schemas.openxmlformats.org/officeDocument/2006/relationships/image" Target="../media/image192.png"/><Relationship Id="rId90" Type="http://schemas.openxmlformats.org/officeDocument/2006/relationships/image" Target="../media/image165.png"/><Relationship Id="rId165" Type="http://schemas.openxmlformats.org/officeDocument/2006/relationships/customXml" Target="../ink/ink63.xml"/><Relationship Id="rId186" Type="http://schemas.openxmlformats.org/officeDocument/2006/relationships/image" Target="../media/image213.png"/><Relationship Id="rId48" Type="http://schemas.openxmlformats.org/officeDocument/2006/relationships/image" Target="../media/image131.png"/><Relationship Id="rId69" Type="http://schemas.openxmlformats.org/officeDocument/2006/relationships/customXml" Target="../ink/ink15.xml"/><Relationship Id="rId113" Type="http://schemas.openxmlformats.org/officeDocument/2006/relationships/customXml" Target="../ink/ink37.xml"/><Relationship Id="rId134" Type="http://schemas.openxmlformats.org/officeDocument/2006/relationships/image" Target="../media/image187.png"/><Relationship Id="rId80" Type="http://schemas.openxmlformats.org/officeDocument/2006/relationships/image" Target="../media/image160.png"/><Relationship Id="rId155" Type="http://schemas.openxmlformats.org/officeDocument/2006/relationships/customXml" Target="../ink/ink58.xml"/><Relationship Id="rId176" Type="http://schemas.openxmlformats.org/officeDocument/2006/relationships/image" Target="../media/image208.png"/><Relationship Id="rId197" Type="http://schemas.openxmlformats.org/officeDocument/2006/relationships/image" Target="../media/image218.png"/><Relationship Id="rId17" Type="http://schemas.openxmlformats.org/officeDocument/2006/relationships/customXml" Target="../ink/ink1.xml"/><Relationship Id="rId59" Type="http://schemas.openxmlformats.org/officeDocument/2006/relationships/customXml" Target="../ink/ink10.xml"/><Relationship Id="rId103" Type="http://schemas.openxmlformats.org/officeDocument/2006/relationships/customXml" Target="../ink/ink32.xml"/><Relationship Id="rId124" Type="http://schemas.openxmlformats.org/officeDocument/2006/relationships/image" Target="../media/image182.png"/><Relationship Id="rId70" Type="http://schemas.openxmlformats.org/officeDocument/2006/relationships/image" Target="../media/image155.png"/><Relationship Id="rId91" Type="http://schemas.openxmlformats.org/officeDocument/2006/relationships/customXml" Target="../ink/ink26.xml"/><Relationship Id="rId145" Type="http://schemas.openxmlformats.org/officeDocument/2006/relationships/customXml" Target="../ink/ink53.xml"/><Relationship Id="rId166" Type="http://schemas.openxmlformats.org/officeDocument/2006/relationships/image" Target="../media/image203.png"/><Relationship Id="rId187" Type="http://schemas.openxmlformats.org/officeDocument/2006/relationships/customXml" Target="../ink/ink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2CA2FDD1-18D1-444E-83D3-F838159BD764}"/>
              </a:ext>
            </a:extLst>
          </p:cNvPr>
          <p:cNvSpPr txBox="1">
            <a:spLocks/>
          </p:cNvSpPr>
          <p:nvPr/>
        </p:nvSpPr>
        <p:spPr>
          <a:xfrm>
            <a:off x="593876" y="307582"/>
            <a:ext cx="11302289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Identification and Transcription of non-pulmonic consonants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9C7A43-204C-48B9-93EE-4D829007410C}"/>
              </a:ext>
            </a:extLst>
          </p:cNvPr>
          <p:cNvSpPr txBox="1">
            <a:spLocks/>
          </p:cNvSpPr>
          <p:nvPr/>
        </p:nvSpPr>
        <p:spPr>
          <a:xfrm>
            <a:off x="655686" y="930050"/>
            <a:ext cx="10344007" cy="1777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2300" b="1" u="sng" dirty="0"/>
              <a:t>TASK</a:t>
            </a:r>
          </a:p>
          <a:p>
            <a:pPr marL="542925" indent="-342900">
              <a:lnSpc>
                <a:spcPct val="100000"/>
              </a:lnSpc>
              <a:spcBef>
                <a:spcPts val="0"/>
              </a:spcBef>
            </a:pPr>
            <a:r>
              <a:rPr lang="en-IE" sz="2300" b="1" dirty="0"/>
              <a:t>Listen to each nonsense words and write a narrow phonetic transcription.</a:t>
            </a:r>
          </a:p>
          <a:p>
            <a:pPr marL="542925" indent="-342900">
              <a:lnSpc>
                <a:spcPct val="100000"/>
              </a:lnSpc>
              <a:spcBef>
                <a:spcPts val="0"/>
              </a:spcBef>
            </a:pPr>
            <a:r>
              <a:rPr lang="en-IE" sz="2300" b="1" dirty="0"/>
              <a:t>Pay attention to pulmonic and non-pulmonic sounds.</a:t>
            </a:r>
          </a:p>
          <a:p>
            <a:pPr marL="542925" indent="-342900">
              <a:lnSpc>
                <a:spcPct val="100000"/>
              </a:lnSpc>
              <a:spcBef>
                <a:spcPts val="0"/>
              </a:spcBef>
            </a:pPr>
            <a:r>
              <a:rPr lang="en-IE" sz="2300" b="1" dirty="0"/>
              <a:t>There is no need to use diacritics.</a:t>
            </a:r>
          </a:p>
          <a:p>
            <a:pPr marL="542925" indent="-342900">
              <a:lnSpc>
                <a:spcPct val="100000"/>
              </a:lnSpc>
              <a:spcBef>
                <a:spcPts val="0"/>
              </a:spcBef>
            </a:pPr>
            <a:r>
              <a:rPr lang="en-IE" sz="2300" b="1" dirty="0"/>
              <a:t>Click on the question marks to see suggested answers.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D2E10D-E86D-43C9-8F67-C723CA2039F7}"/>
              </a:ext>
            </a:extLst>
          </p:cNvPr>
          <p:cNvSpPr/>
          <p:nvPr/>
        </p:nvSpPr>
        <p:spPr>
          <a:xfrm>
            <a:off x="942558" y="2734861"/>
            <a:ext cx="5483998" cy="37649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00025">
              <a:lnSpc>
                <a:spcPct val="200000"/>
              </a:lnSpc>
            </a:pPr>
            <a:r>
              <a:rPr lang="en-IE" sz="2000" b="1" dirty="0"/>
              <a:t>A</a:t>
            </a:r>
          </a:p>
          <a:p>
            <a:pPr marL="200025">
              <a:lnSpc>
                <a:spcPct val="200000"/>
              </a:lnSpc>
            </a:pPr>
            <a:r>
              <a:rPr lang="en-IE" sz="2000" b="1" dirty="0"/>
              <a:t>B</a:t>
            </a:r>
          </a:p>
          <a:p>
            <a:pPr marL="200025">
              <a:lnSpc>
                <a:spcPct val="200000"/>
              </a:lnSpc>
            </a:pPr>
            <a:r>
              <a:rPr lang="en-IE" sz="2000" b="1" dirty="0"/>
              <a:t>C</a:t>
            </a:r>
          </a:p>
          <a:p>
            <a:pPr marL="200025">
              <a:lnSpc>
                <a:spcPct val="200000"/>
              </a:lnSpc>
            </a:pPr>
            <a:r>
              <a:rPr lang="en-IE" sz="2000" b="1" dirty="0"/>
              <a:t>D</a:t>
            </a:r>
          </a:p>
          <a:p>
            <a:pPr marL="200025">
              <a:lnSpc>
                <a:spcPct val="200000"/>
              </a:lnSpc>
            </a:pPr>
            <a:r>
              <a:rPr lang="en-IE" sz="2000" b="1" dirty="0"/>
              <a:t>E</a:t>
            </a:r>
          </a:p>
          <a:p>
            <a:pPr marL="200025">
              <a:lnSpc>
                <a:spcPct val="200000"/>
              </a:lnSpc>
            </a:pPr>
            <a:r>
              <a:rPr lang="en-IE" sz="2000" b="1" dirty="0"/>
              <a:t>F</a:t>
            </a:r>
            <a:endParaRPr lang="en-IE" sz="2000" b="1" u="sng" dirty="0"/>
          </a:p>
        </p:txBody>
      </p:sp>
      <p:pic>
        <p:nvPicPr>
          <p:cNvPr id="2" name="transcription_A">
            <a:hlinkClick r:id="" action="ppaction://media"/>
            <a:extLst>
              <a:ext uri="{FF2B5EF4-FFF2-40B4-BE49-F238E27FC236}">
                <a16:creationId xmlns:a16="http://schemas.microsoft.com/office/drawing/2014/main" id="{EE9FFBA6-B686-4C49-BD70-69DB67A42F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2875886"/>
            <a:ext cx="609600" cy="609600"/>
          </a:xfrm>
          <a:prstGeom prst="rect">
            <a:avLst/>
          </a:prstGeom>
        </p:spPr>
      </p:pic>
      <p:pic>
        <p:nvPicPr>
          <p:cNvPr id="3" name="transcription_B">
            <a:hlinkClick r:id="" action="ppaction://media"/>
            <a:extLst>
              <a:ext uri="{FF2B5EF4-FFF2-40B4-BE49-F238E27FC236}">
                <a16:creationId xmlns:a16="http://schemas.microsoft.com/office/drawing/2014/main" id="{AD135EB7-82AB-4D8D-9D70-BC9BD6AE0AB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3489227"/>
            <a:ext cx="609600" cy="609600"/>
          </a:xfrm>
          <a:prstGeom prst="rect">
            <a:avLst/>
          </a:prstGeom>
        </p:spPr>
      </p:pic>
      <p:pic>
        <p:nvPicPr>
          <p:cNvPr id="4" name="transcription_C">
            <a:hlinkClick r:id="" action="ppaction://media"/>
            <a:extLst>
              <a:ext uri="{FF2B5EF4-FFF2-40B4-BE49-F238E27FC236}">
                <a16:creationId xmlns:a16="http://schemas.microsoft.com/office/drawing/2014/main" id="{4D69F5C3-3A8E-4C22-B7F6-FB2DF38E7EC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4098827"/>
            <a:ext cx="609600" cy="609600"/>
          </a:xfrm>
          <a:prstGeom prst="rect">
            <a:avLst/>
          </a:prstGeom>
        </p:spPr>
      </p:pic>
      <p:pic>
        <p:nvPicPr>
          <p:cNvPr id="5" name="transcription_D">
            <a:hlinkClick r:id="" action="ppaction://media"/>
            <a:extLst>
              <a:ext uri="{FF2B5EF4-FFF2-40B4-BE49-F238E27FC236}">
                <a16:creationId xmlns:a16="http://schemas.microsoft.com/office/drawing/2014/main" id="{6D60D751-16A2-472A-A057-152FFAE2A9A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4697559"/>
            <a:ext cx="609600" cy="609600"/>
          </a:xfrm>
          <a:prstGeom prst="rect">
            <a:avLst/>
          </a:prstGeom>
        </p:spPr>
      </p:pic>
      <p:pic>
        <p:nvPicPr>
          <p:cNvPr id="6" name="transcription_E">
            <a:hlinkClick r:id="" action="ppaction://media"/>
            <a:extLst>
              <a:ext uri="{FF2B5EF4-FFF2-40B4-BE49-F238E27FC236}">
                <a16:creationId xmlns:a16="http://schemas.microsoft.com/office/drawing/2014/main" id="{53F44147-01C4-472D-AD1E-7A1A8220F5A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5293059"/>
            <a:ext cx="609600" cy="609600"/>
          </a:xfrm>
          <a:prstGeom prst="rect">
            <a:avLst/>
          </a:prstGeom>
        </p:spPr>
      </p:pic>
      <p:pic>
        <p:nvPicPr>
          <p:cNvPr id="7" name="transcription_F">
            <a:hlinkClick r:id="" action="ppaction://media"/>
            <a:extLst>
              <a:ext uri="{FF2B5EF4-FFF2-40B4-BE49-F238E27FC236}">
                <a16:creationId xmlns:a16="http://schemas.microsoft.com/office/drawing/2014/main" id="{51CBC707-A611-46D2-9A6E-C5DF816322A1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536207" y="5891972"/>
            <a:ext cx="609600" cy="609600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59BB22ED-F6E6-443C-9C26-D159000DD8B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4485" r="9556" b="10926"/>
          <a:stretch/>
        </p:blipFill>
        <p:spPr>
          <a:xfrm>
            <a:off x="6658189" y="2724968"/>
            <a:ext cx="5181600" cy="291844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788BB-5876-BCC4-B9A2-F75B5EB74E68}"/>
              </a:ext>
            </a:extLst>
          </p:cNvPr>
          <p:cNvGrpSpPr/>
          <p:nvPr/>
        </p:nvGrpSpPr>
        <p:grpSpPr>
          <a:xfrm>
            <a:off x="2303940" y="3486514"/>
            <a:ext cx="1417320" cy="424800"/>
            <a:chOff x="2303940" y="3343080"/>
            <a:chExt cx="141732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04F043-A321-CA78-17C4-07081ABB489D}"/>
                    </a:ext>
                  </a:extLst>
                </p14:cNvPr>
                <p14:cNvContentPartPr/>
                <p14:nvPr/>
              </p14:nvContentPartPr>
              <p14:xfrm>
                <a:off x="2303940" y="3438840"/>
                <a:ext cx="136080" cy="32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074B2F-3677-4F59-8330-6167C97FE7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95300" y="3429840"/>
                  <a:ext cx="1537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0555DD-8EBC-EEBB-5B86-DC25A1DC2C1D}"/>
                    </a:ext>
                  </a:extLst>
                </p14:cNvPr>
                <p14:cNvContentPartPr/>
                <p14:nvPr/>
              </p14:nvContentPartPr>
              <p14:xfrm>
                <a:off x="2554860" y="3619920"/>
                <a:ext cx="20520" cy="6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A1B0CF-BFA4-44CC-A96A-B26D792167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45860" y="3610920"/>
                  <a:ext cx="38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0C04D0-1277-1A6A-FA6B-B8384295AD3D}"/>
                    </a:ext>
                  </a:extLst>
                </p14:cNvPr>
                <p14:cNvContentPartPr/>
                <p14:nvPr/>
              </p14:nvContentPartPr>
              <p14:xfrm>
                <a:off x="2553420" y="3522360"/>
                <a:ext cx="7200" cy="1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A41B0E-8FF3-4A45-8585-725C7A5FD5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4420" y="3513720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FBC6DD-A8DF-AFA2-D4CE-9689D844B7A9}"/>
                    </a:ext>
                  </a:extLst>
                </p14:cNvPr>
                <p14:cNvContentPartPr/>
                <p14:nvPr/>
              </p14:nvContentPartPr>
              <p14:xfrm>
                <a:off x="2677620" y="3457200"/>
                <a:ext cx="39960" cy="18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4948A3-7AC0-4E0A-A333-33276899A06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68980" y="3448200"/>
                  <a:ext cx="57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DA332E-C0F6-D6C3-8E11-9D5857043D55}"/>
                    </a:ext>
                  </a:extLst>
                </p14:cNvPr>
                <p14:cNvContentPartPr/>
                <p14:nvPr/>
              </p14:nvContentPartPr>
              <p14:xfrm>
                <a:off x="2668620" y="3515160"/>
                <a:ext cx="111240" cy="13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946B7A-DC0E-468A-B343-B180D86C08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59980" y="3506160"/>
                  <a:ext cx="128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0CC2B2-CFBE-5FBF-5821-71DC3AE435DE}"/>
                    </a:ext>
                  </a:extLst>
                </p14:cNvPr>
                <p14:cNvContentPartPr/>
                <p14:nvPr/>
              </p14:nvContentPartPr>
              <p14:xfrm>
                <a:off x="2859060" y="3406440"/>
                <a:ext cx="15480" cy="33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2E74085-CE8B-46A9-9DC3-2DFF709A035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420" y="3397800"/>
                  <a:ext cx="33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0E611-D49A-E74D-4500-7BAACD440B0B}"/>
                    </a:ext>
                  </a:extLst>
                </p14:cNvPr>
                <p14:cNvContentPartPr/>
                <p14:nvPr/>
              </p14:nvContentPartPr>
              <p14:xfrm>
                <a:off x="2820180" y="3576000"/>
                <a:ext cx="11808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0314D7-2132-4D2D-B489-E923CE23AFE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11540" y="3567360"/>
                  <a:ext cx="135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396BA1-62DA-D0D9-7DC8-A39C2DC0D605}"/>
                    </a:ext>
                  </a:extLst>
                </p14:cNvPr>
                <p14:cNvContentPartPr/>
                <p14:nvPr/>
              </p14:nvContentPartPr>
              <p14:xfrm>
                <a:off x="2795700" y="3499680"/>
                <a:ext cx="120960" cy="1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4E8D67-3259-4057-93EB-42BC5599F41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87060" y="3491040"/>
                  <a:ext cx="138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B81B94-103A-BAAA-8254-1C0937521185}"/>
                    </a:ext>
                  </a:extLst>
                </p14:cNvPr>
                <p14:cNvContentPartPr/>
                <p14:nvPr/>
              </p14:nvContentPartPr>
              <p14:xfrm>
                <a:off x="3012420" y="3498600"/>
                <a:ext cx="14040" cy="107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0315BD-40BE-4B93-A230-A7E679233F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03780" y="3489960"/>
                  <a:ext cx="3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1E8B86-3845-3CB8-8857-7F9A9BF4C745}"/>
                    </a:ext>
                  </a:extLst>
                </p14:cNvPr>
                <p14:cNvContentPartPr/>
                <p14:nvPr/>
              </p14:nvContentPartPr>
              <p14:xfrm>
                <a:off x="3034380" y="341040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4699B8-4A4F-443B-955A-2717BB065A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5380" y="3401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248A68-2289-714C-BC1B-ACE416340661}"/>
                    </a:ext>
                  </a:extLst>
                </p14:cNvPr>
                <p14:cNvContentPartPr/>
                <p14:nvPr/>
              </p14:nvContentPartPr>
              <p14:xfrm>
                <a:off x="3130140" y="3477000"/>
                <a:ext cx="103680" cy="263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E9CF69-A248-4842-ADFD-B4BAEF5DFF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1500" y="3468360"/>
                  <a:ext cx="121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C473BC-DD34-BE07-9497-3920B5A192DB}"/>
                    </a:ext>
                  </a:extLst>
                </p14:cNvPr>
                <p14:cNvContentPartPr/>
                <p14:nvPr/>
              </p14:nvContentPartPr>
              <p14:xfrm>
                <a:off x="3307980" y="3343080"/>
                <a:ext cx="18000" cy="16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E6FE35-9C11-4097-BD53-7FBA6577CE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98980" y="3334440"/>
                  <a:ext cx="35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1B4D89-934C-0A40-C3A9-9B8A8D4DD93F}"/>
                    </a:ext>
                  </a:extLst>
                </p14:cNvPr>
                <p14:cNvContentPartPr/>
                <p14:nvPr/>
              </p14:nvContentPartPr>
              <p14:xfrm>
                <a:off x="3295740" y="3574920"/>
                <a:ext cx="32760" cy="1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0CBAAD-EA32-4F2A-925D-1C28DADE6D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86740" y="3565920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858972D-E6F3-5FDD-755F-4CCC83ED53F2}"/>
                </a:ext>
              </a:extLst>
            </p:cNvPr>
            <p:cNvGrpSpPr/>
            <p:nvPr/>
          </p:nvGrpSpPr>
          <p:grpSpPr>
            <a:xfrm>
              <a:off x="3450180" y="3343440"/>
              <a:ext cx="271080" cy="324360"/>
              <a:chOff x="3450180" y="3343440"/>
              <a:chExt cx="271080" cy="32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0D9A210-ADA6-7BEA-6D36-57344E7CAD7E}"/>
                      </a:ext>
                    </a:extLst>
                  </p14:cNvPr>
                  <p14:cNvContentPartPr/>
                  <p14:nvPr/>
                </p14:nvContentPartPr>
                <p14:xfrm>
                  <a:off x="3450180" y="3404640"/>
                  <a:ext cx="86040" cy="1670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CDC4BED-D97D-4FEB-A7FA-1FBA9110274A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41180" y="3396000"/>
                    <a:ext cx="10368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04AD4C1-9EF2-4887-29C2-53C26C7B8B5F}"/>
                      </a:ext>
                    </a:extLst>
                  </p14:cNvPr>
                  <p14:cNvContentPartPr/>
                  <p14:nvPr/>
                </p14:nvContentPartPr>
                <p14:xfrm>
                  <a:off x="3600300" y="3343440"/>
                  <a:ext cx="120960" cy="324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9330DBE-D035-4AC0-811A-537CEEED1526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591660" y="3334800"/>
                    <a:ext cx="138600" cy="34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5FE8E4-DA3D-1464-6018-F0C6B37D1BC6}"/>
              </a:ext>
            </a:extLst>
          </p:cNvPr>
          <p:cNvGrpSpPr/>
          <p:nvPr/>
        </p:nvGrpSpPr>
        <p:grpSpPr>
          <a:xfrm>
            <a:off x="2332560" y="4051714"/>
            <a:ext cx="1321380" cy="353160"/>
            <a:chOff x="2332560" y="3908280"/>
            <a:chExt cx="1321380" cy="3531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4CF921-0BAC-4F2D-D974-A24B5648247E}"/>
                </a:ext>
              </a:extLst>
            </p:cNvPr>
            <p:cNvGrpSpPr/>
            <p:nvPr/>
          </p:nvGrpSpPr>
          <p:grpSpPr>
            <a:xfrm>
              <a:off x="2332560" y="3972720"/>
              <a:ext cx="318240" cy="288720"/>
              <a:chOff x="2309700" y="4018440"/>
              <a:chExt cx="318240" cy="288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AD338D1-FC22-2404-F19B-BD56ACB85A30}"/>
                      </a:ext>
                    </a:extLst>
                  </p14:cNvPr>
                  <p14:cNvContentPartPr/>
                  <p14:nvPr/>
                </p14:nvContentPartPr>
                <p14:xfrm>
                  <a:off x="2309700" y="4018440"/>
                  <a:ext cx="157320" cy="288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6D3C40BF-184D-48A4-8503-D5FA52090F8E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300700" y="4009800"/>
                    <a:ext cx="17496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6BA4494-8170-28D4-FB09-9E4E6825ECFA}"/>
                      </a:ext>
                    </a:extLst>
                  </p14:cNvPr>
                  <p14:cNvContentPartPr/>
                  <p14:nvPr/>
                </p14:nvContentPartPr>
                <p14:xfrm>
                  <a:off x="2521380" y="4046520"/>
                  <a:ext cx="106560" cy="1944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C12EC83-F942-49F0-BF0D-D8C5C621C5D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512380" y="4037880"/>
                    <a:ext cx="124200" cy="21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0E3101E-A3AF-EAAA-127A-55FD29CDCCBB}"/>
                </a:ext>
              </a:extLst>
            </p:cNvPr>
            <p:cNvGrpSpPr/>
            <p:nvPr/>
          </p:nvGrpSpPr>
          <p:grpSpPr>
            <a:xfrm>
              <a:off x="2740260" y="3908280"/>
              <a:ext cx="913680" cy="288000"/>
              <a:chOff x="2740260" y="3908280"/>
              <a:chExt cx="91368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004A9EF-42AE-2632-13F1-FD93D1A040DA}"/>
                      </a:ext>
                    </a:extLst>
                  </p14:cNvPr>
                  <p14:cNvContentPartPr/>
                  <p14:nvPr/>
                </p14:nvContentPartPr>
                <p14:xfrm>
                  <a:off x="2746380" y="3945360"/>
                  <a:ext cx="149400" cy="2509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860DBFE9-949A-4F1D-991A-FE744BFF677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737740" y="3936720"/>
                    <a:ext cx="167040" cy="26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F7690E0-18A3-6EFE-6A14-09D912E7A2F2}"/>
                      </a:ext>
                    </a:extLst>
                  </p14:cNvPr>
                  <p14:cNvContentPartPr/>
                  <p14:nvPr/>
                </p14:nvContentPartPr>
                <p14:xfrm>
                  <a:off x="2740260" y="4090080"/>
                  <a:ext cx="119520" cy="914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B296AD14-DD2B-4549-9257-D1AF2FD69E1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731620" y="4081080"/>
                    <a:ext cx="13716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D181781-146D-ACBA-BA5C-0DFF8A285A96}"/>
                      </a:ext>
                    </a:extLst>
                  </p14:cNvPr>
                  <p14:cNvContentPartPr/>
                  <p14:nvPr/>
                </p14:nvContentPartPr>
                <p14:xfrm>
                  <a:off x="2929980" y="4017360"/>
                  <a:ext cx="133200" cy="1389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E13C5342-CA18-465C-A72B-0DE090918AD1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920980" y="4008360"/>
                    <a:ext cx="15084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C7C1B33-5DD6-4B80-5E8F-0B4D2765D774}"/>
                      </a:ext>
                    </a:extLst>
                  </p14:cNvPr>
                  <p14:cNvContentPartPr/>
                  <p14:nvPr/>
                </p14:nvContentPartPr>
                <p14:xfrm>
                  <a:off x="3127620" y="3908280"/>
                  <a:ext cx="145440" cy="2538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A201890-8FF8-4E16-8238-5CD55586091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118980" y="3899280"/>
                    <a:ext cx="163080" cy="27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E2CE35C-0F3A-82C8-EB1F-3DD4FD080E23}"/>
                      </a:ext>
                    </a:extLst>
                  </p14:cNvPr>
                  <p14:cNvContentPartPr/>
                  <p14:nvPr/>
                </p14:nvContentPartPr>
                <p14:xfrm>
                  <a:off x="3307620" y="4032840"/>
                  <a:ext cx="187560" cy="1047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C95CA33-39A1-4A72-85D1-D055DEA518A5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298620" y="4024200"/>
                    <a:ext cx="20520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EB8F25E-8067-3E19-1834-084B0EF2CC29}"/>
                      </a:ext>
                    </a:extLst>
                  </p14:cNvPr>
                  <p14:cNvContentPartPr/>
                  <p14:nvPr/>
                </p14:nvContentPartPr>
                <p14:xfrm>
                  <a:off x="3498780" y="3923400"/>
                  <a:ext cx="155160" cy="2624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4140A25-750A-4A5F-B288-D5F7BE76E56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490140" y="3914760"/>
                    <a:ext cx="172800" cy="280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8776367-06ED-4D7B-93BB-07A699C982FB}"/>
              </a:ext>
            </a:extLst>
          </p:cNvPr>
          <p:cNvGrpSpPr/>
          <p:nvPr/>
        </p:nvGrpSpPr>
        <p:grpSpPr>
          <a:xfrm>
            <a:off x="2335980" y="5814634"/>
            <a:ext cx="1220040" cy="493920"/>
            <a:chOff x="2335980" y="5671200"/>
            <a:chExt cx="122004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24E7FA-BD50-2999-B6BD-6ABEF82D07CD}"/>
                    </a:ext>
                  </a:extLst>
                </p14:cNvPr>
                <p14:cNvContentPartPr/>
                <p14:nvPr/>
              </p14:nvContentPartPr>
              <p14:xfrm>
                <a:off x="2335980" y="5787480"/>
                <a:ext cx="178560" cy="344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A0E18D8-A982-432D-92CE-8842F9499C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6980" y="5778480"/>
                  <a:ext cx="1962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20769B-7089-82C8-6CE1-76859B425957}"/>
                    </a:ext>
                  </a:extLst>
                </p14:cNvPr>
                <p14:cNvContentPartPr/>
                <p14:nvPr/>
              </p14:nvContentPartPr>
              <p14:xfrm>
                <a:off x="2577900" y="5782080"/>
                <a:ext cx="61200" cy="245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D5E319-8087-4B07-B415-7630ED62C9B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68900" y="5773080"/>
                  <a:ext cx="78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086B38-A043-E28A-A695-D594B2B2F089}"/>
                    </a:ext>
                  </a:extLst>
                </p14:cNvPr>
                <p14:cNvContentPartPr/>
                <p14:nvPr/>
              </p14:nvContentPartPr>
              <p14:xfrm>
                <a:off x="2578620" y="5895480"/>
                <a:ext cx="151200" cy="12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5DA8E7-E30A-4E35-9932-E89829E5505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569980" y="5886480"/>
                  <a:ext cx="168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BF1F16-4BC7-F6D5-01B4-023D645D490B}"/>
                    </a:ext>
                  </a:extLst>
                </p14:cNvPr>
                <p14:cNvContentPartPr/>
                <p14:nvPr/>
              </p14:nvContentPartPr>
              <p14:xfrm>
                <a:off x="2736300" y="5723400"/>
                <a:ext cx="58680" cy="415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AB403E-2EA4-4921-B795-9C7D1C41D22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727660" y="5714760"/>
                  <a:ext cx="763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A6BF3CE-695E-270D-782B-6E8291C6CF5E}"/>
                    </a:ext>
                  </a:extLst>
                </p14:cNvPr>
                <p14:cNvContentPartPr/>
                <p14:nvPr/>
              </p14:nvContentPartPr>
              <p14:xfrm>
                <a:off x="2862300" y="5710080"/>
                <a:ext cx="50400" cy="455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D76B98-7D45-4F27-B828-A35FE62F2A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53300" y="5701080"/>
                  <a:ext cx="680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EFC6A5-B887-7B53-0E0C-193F26C188CF}"/>
                    </a:ext>
                  </a:extLst>
                </p14:cNvPr>
                <p14:cNvContentPartPr/>
                <p14:nvPr/>
              </p14:nvContentPartPr>
              <p14:xfrm>
                <a:off x="2963820" y="5891160"/>
                <a:ext cx="23400" cy="90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16810CE-675F-4A4A-9763-DB25109737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4820" y="5882160"/>
                  <a:ext cx="41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F6A3A3-0D18-13E1-B5A6-1EB7CFFB04AE}"/>
                    </a:ext>
                  </a:extLst>
                </p14:cNvPr>
                <p14:cNvContentPartPr/>
                <p14:nvPr/>
              </p14:nvContentPartPr>
              <p14:xfrm>
                <a:off x="2989380" y="5780280"/>
                <a:ext cx="5760" cy="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D92E49C-1616-45F7-A77E-E79F3699C4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80740" y="5771280"/>
                  <a:ext cx="23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68DE82-4847-8C15-75A1-8F389179F63E}"/>
                    </a:ext>
                  </a:extLst>
                </p14:cNvPr>
                <p14:cNvContentPartPr/>
                <p14:nvPr/>
              </p14:nvContentPartPr>
              <p14:xfrm>
                <a:off x="3056700" y="5717640"/>
                <a:ext cx="176760" cy="24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F0ED4CF-CECA-43A9-AF24-544B66F66CC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048060" y="5708640"/>
                  <a:ext cx="194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DFF53A4-E274-8B98-0451-65242F958BFA}"/>
                    </a:ext>
                  </a:extLst>
                </p14:cNvPr>
                <p14:cNvContentPartPr/>
                <p14:nvPr/>
              </p14:nvContentPartPr>
              <p14:xfrm>
                <a:off x="3273780" y="5840400"/>
                <a:ext cx="138960" cy="9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736524-E0CE-468D-B553-D3B403EA37F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64780" y="5831760"/>
                  <a:ext cx="156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6899FA-41BF-C24B-0FE3-DC8BEB019C52}"/>
                    </a:ext>
                  </a:extLst>
                </p14:cNvPr>
                <p14:cNvContentPartPr/>
                <p14:nvPr/>
              </p14:nvContentPartPr>
              <p14:xfrm>
                <a:off x="3368820" y="5671200"/>
                <a:ext cx="187200" cy="330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0E8960-A042-4664-8931-6FAEB0F852A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60180" y="5662200"/>
                  <a:ext cx="20484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EF692BE-DE02-B068-9B83-D919A27B5167}"/>
              </a:ext>
            </a:extLst>
          </p:cNvPr>
          <p:cNvGrpSpPr/>
          <p:nvPr/>
        </p:nvGrpSpPr>
        <p:grpSpPr>
          <a:xfrm>
            <a:off x="2433900" y="2887474"/>
            <a:ext cx="1188720" cy="609840"/>
            <a:chOff x="2433900" y="2744040"/>
            <a:chExt cx="11887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844CEB5-B705-344A-E904-B2B300A48F2C}"/>
                    </a:ext>
                  </a:extLst>
                </p14:cNvPr>
                <p14:cNvContentPartPr/>
                <p14:nvPr/>
              </p14:nvContentPartPr>
              <p14:xfrm>
                <a:off x="2637300" y="2913960"/>
                <a:ext cx="133920" cy="42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8EDC98-1711-4614-9730-166AB43F5B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628660" y="2905320"/>
                  <a:ext cx="1515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57C104-44B1-5267-C75E-EADD61A264CB}"/>
                    </a:ext>
                  </a:extLst>
                </p14:cNvPr>
                <p14:cNvContentPartPr/>
                <p14:nvPr/>
              </p14:nvContentPartPr>
              <p14:xfrm>
                <a:off x="2859420" y="2773200"/>
                <a:ext cx="20520" cy="58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34222C-2C75-4CD5-94FE-015D310728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50780" y="2764560"/>
                  <a:ext cx="3816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FC98D0-1BDD-4D9C-2E9B-5F8E343D8699}"/>
                    </a:ext>
                  </a:extLst>
                </p14:cNvPr>
                <p14:cNvContentPartPr/>
                <p14:nvPr/>
              </p14:nvContentPartPr>
              <p14:xfrm>
                <a:off x="2997660" y="2945640"/>
                <a:ext cx="3240" cy="96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D30978E-FA05-48D0-AEC5-884E5CE86C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89020" y="2937000"/>
                  <a:ext cx="20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85E9E2-E183-D5A1-988C-F2EB1530D11B}"/>
                    </a:ext>
                  </a:extLst>
                </p14:cNvPr>
                <p14:cNvContentPartPr/>
                <p14:nvPr/>
              </p14:nvContentPartPr>
              <p14:xfrm>
                <a:off x="3003060" y="2857440"/>
                <a:ext cx="5760" cy="1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75414A-8DE2-41E1-A5A0-D3C1F9BFAA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94420" y="2848440"/>
                  <a:ext cx="2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515EF7-5248-8832-383E-C66DC27E0C35}"/>
                    </a:ext>
                  </a:extLst>
                </p14:cNvPr>
                <p14:cNvContentPartPr/>
                <p14:nvPr/>
              </p14:nvContentPartPr>
              <p14:xfrm>
                <a:off x="3104220" y="2787960"/>
                <a:ext cx="86400" cy="24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99A9FE-FD6C-492D-B1C8-5C82B7902B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095220" y="2778960"/>
                  <a:ext cx="104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EA3AAD-B6AC-E0F2-BD1E-E2D5D06FDD43}"/>
                    </a:ext>
                  </a:extLst>
                </p14:cNvPr>
                <p14:cNvContentPartPr/>
                <p14:nvPr/>
              </p14:nvContentPartPr>
              <p14:xfrm>
                <a:off x="3112860" y="2923320"/>
                <a:ext cx="10332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F76034-1146-4D24-950E-6916367DAE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03860" y="2914320"/>
                  <a:ext cx="120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ABE4FE-516D-E583-D773-6C41416028C9}"/>
                    </a:ext>
                  </a:extLst>
                </p14:cNvPr>
                <p14:cNvContentPartPr/>
                <p14:nvPr/>
              </p14:nvContentPartPr>
              <p14:xfrm>
                <a:off x="3260460" y="2787240"/>
                <a:ext cx="30240" cy="78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6B1B5B-709D-4F7B-BD08-E2F13B9C43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51820" y="2778600"/>
                  <a:ext cx="47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CB784C-77CC-C3CE-0D33-1E53A209E3CD}"/>
                    </a:ext>
                  </a:extLst>
                </p14:cNvPr>
                <p14:cNvContentPartPr/>
                <p14:nvPr/>
              </p14:nvContentPartPr>
              <p14:xfrm>
                <a:off x="3381060" y="2919000"/>
                <a:ext cx="25920" cy="10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F3708F-6BF5-4D68-9F31-5115E88E90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72060" y="2910000"/>
                  <a:ext cx="43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22F98D7-E2B1-97AD-FA83-75B3B35D1683}"/>
                    </a:ext>
                  </a:extLst>
                </p14:cNvPr>
                <p14:cNvContentPartPr/>
                <p14:nvPr/>
              </p14:nvContentPartPr>
              <p14:xfrm>
                <a:off x="3361980" y="2803080"/>
                <a:ext cx="19440" cy="17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C24F8C-A134-412B-A153-7B82114BED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53340" y="2794440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BDA052-2359-AF74-FB4C-C69C2D6A8741}"/>
                    </a:ext>
                  </a:extLst>
                </p14:cNvPr>
                <p14:cNvContentPartPr/>
                <p14:nvPr/>
              </p14:nvContentPartPr>
              <p14:xfrm>
                <a:off x="3507420" y="2760240"/>
                <a:ext cx="115200" cy="32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B93F06-0632-4B47-B92E-79DA26CF057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98780" y="2751240"/>
                  <a:ext cx="132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DF7081-31DB-F343-DD64-B2BB2C7640AC}"/>
                    </a:ext>
                  </a:extLst>
                </p14:cNvPr>
                <p14:cNvContentPartPr/>
                <p14:nvPr/>
              </p14:nvContentPartPr>
              <p14:xfrm>
                <a:off x="2433900" y="2744040"/>
                <a:ext cx="137520" cy="323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5CA711D-3859-494E-AE2A-A9E638C5D9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424900" y="2735040"/>
                  <a:ext cx="15516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AF87239-FAA6-ECE7-CDCC-8582D4C42CC9}"/>
              </a:ext>
            </a:extLst>
          </p:cNvPr>
          <p:cNvGrpSpPr/>
          <p:nvPr/>
        </p:nvGrpSpPr>
        <p:grpSpPr>
          <a:xfrm>
            <a:off x="2331300" y="4664794"/>
            <a:ext cx="1459800" cy="507240"/>
            <a:chOff x="2331300" y="4521360"/>
            <a:chExt cx="145980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6C85C0-1174-56B9-4A01-B006CAD235FC}"/>
                    </a:ext>
                  </a:extLst>
                </p14:cNvPr>
                <p14:cNvContentPartPr/>
                <p14:nvPr/>
              </p14:nvContentPartPr>
              <p14:xfrm>
                <a:off x="2565660" y="4820160"/>
                <a:ext cx="157320" cy="9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54A95D8-2FAD-4E36-BA0D-CC9B1CC9AD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56660" y="4811160"/>
                  <a:ext cx="174960" cy="27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0C749F5-278D-2E8A-C36C-DEDB34A86A6B}"/>
                </a:ext>
              </a:extLst>
            </p:cNvPr>
            <p:cNvGrpSpPr/>
            <p:nvPr/>
          </p:nvGrpSpPr>
          <p:grpSpPr>
            <a:xfrm>
              <a:off x="2331300" y="4521360"/>
              <a:ext cx="1459800" cy="507240"/>
              <a:chOff x="2331300" y="4521360"/>
              <a:chExt cx="1459800" cy="50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5AFF26EC-8C9A-EA10-032D-48AC73BD2839}"/>
                      </a:ext>
                    </a:extLst>
                  </p14:cNvPr>
                  <p14:cNvContentPartPr/>
                  <p14:nvPr/>
                </p14:nvContentPartPr>
                <p14:xfrm>
                  <a:off x="2331300" y="4675800"/>
                  <a:ext cx="190080" cy="23364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8C2CE4E3-5021-43AA-8A65-ADE9FD93926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322300" y="4666800"/>
                    <a:ext cx="207720" cy="25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E9B29AD5-D79E-1F50-F0E0-C88C9C0CBBC6}"/>
                      </a:ext>
                    </a:extLst>
                  </p14:cNvPr>
                  <p14:cNvContentPartPr/>
                  <p14:nvPr/>
                </p14:nvContentPartPr>
                <p14:xfrm>
                  <a:off x="2623980" y="4703880"/>
                  <a:ext cx="9720" cy="11484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0F7DF587-9E9B-4C0E-8C24-DCB67505A0F2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614980" y="4694880"/>
                    <a:ext cx="2736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0BF3196C-A927-23FA-CC48-0ED3E0C3C63C}"/>
                      </a:ext>
                    </a:extLst>
                  </p14:cNvPr>
                  <p14:cNvContentPartPr/>
                  <p14:nvPr/>
                </p14:nvContentPartPr>
                <p14:xfrm>
                  <a:off x="2581860" y="4658520"/>
                  <a:ext cx="89640" cy="828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873DC72-90B6-4E27-97B0-4372F7D1E92A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572860" y="4649880"/>
                    <a:ext cx="1072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832A639-608C-9F37-7E4B-6F563BC0956C}"/>
                      </a:ext>
                    </a:extLst>
                  </p14:cNvPr>
                  <p14:cNvContentPartPr/>
                  <p14:nvPr/>
                </p14:nvContentPartPr>
                <p14:xfrm>
                  <a:off x="2784900" y="4675080"/>
                  <a:ext cx="147960" cy="3535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A358B4F9-B254-49A2-A3C0-A70DA363088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776260" y="4666080"/>
                    <a:ext cx="165600" cy="37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8517375E-A956-6418-5CC0-341B2D073E68}"/>
                      </a:ext>
                    </a:extLst>
                  </p14:cNvPr>
                  <p14:cNvContentPartPr/>
                  <p14:nvPr/>
                </p14:nvContentPartPr>
                <p14:xfrm>
                  <a:off x="2936820" y="4533600"/>
                  <a:ext cx="58680" cy="2091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0200757D-095D-4DC5-B780-4624598DF7F9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927820" y="4524960"/>
                    <a:ext cx="76320" cy="22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81AC9385-C500-3CEF-6C08-D2C0BDC446EF}"/>
                      </a:ext>
                    </a:extLst>
                  </p14:cNvPr>
                  <p14:cNvContentPartPr/>
                  <p14:nvPr/>
                </p14:nvContentPartPr>
                <p14:xfrm>
                  <a:off x="2958060" y="4623960"/>
                  <a:ext cx="132840" cy="968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69D1F32-D4E2-4107-80B2-AF519F77A9EB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949420" y="4614960"/>
                    <a:ext cx="15048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52330A00-70AB-4D07-4936-85EB08A99410}"/>
                      </a:ext>
                    </a:extLst>
                  </p14:cNvPr>
                  <p14:cNvContentPartPr/>
                  <p14:nvPr/>
                </p14:nvContentPartPr>
                <p14:xfrm>
                  <a:off x="3115380" y="4521360"/>
                  <a:ext cx="16560" cy="10512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B34AD2AE-F694-46FE-9F73-7CEA8BEEDE0A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3106740" y="4512720"/>
                    <a:ext cx="342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F1DFAD91-DEE2-99E9-2BD0-38B13C550F04}"/>
                      </a:ext>
                    </a:extLst>
                  </p14:cNvPr>
                  <p14:cNvContentPartPr/>
                  <p14:nvPr/>
                </p14:nvContentPartPr>
                <p14:xfrm>
                  <a:off x="3204300" y="4612440"/>
                  <a:ext cx="163440" cy="1155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86DFD4AD-BB1E-46A4-9801-683DEDE2D5A6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195660" y="4603440"/>
                    <a:ext cx="18108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5A9AD50-A75B-AF35-3D70-8B8176294844}"/>
                      </a:ext>
                    </a:extLst>
                  </p14:cNvPr>
                  <p14:cNvContentPartPr/>
                  <p14:nvPr/>
                </p14:nvContentPartPr>
                <p14:xfrm>
                  <a:off x="3432540" y="4531080"/>
                  <a:ext cx="38160" cy="2008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2632EFBB-841A-4F6B-89AB-4C5CE41357BE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423540" y="4522440"/>
                    <a:ext cx="558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FFE3C1C-B69B-F1D6-6CBE-92311A0CA801}"/>
                      </a:ext>
                    </a:extLst>
                  </p14:cNvPr>
                  <p14:cNvContentPartPr/>
                  <p14:nvPr/>
                </p14:nvContentPartPr>
                <p14:xfrm>
                  <a:off x="3454500" y="4614240"/>
                  <a:ext cx="160920" cy="1198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55895EC-7C6B-4E00-B962-BDE27FE26DD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3445860" y="4605240"/>
                    <a:ext cx="1785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E272AC6A-C26C-4D05-497C-346FBE768E2C}"/>
                      </a:ext>
                    </a:extLst>
                  </p14:cNvPr>
                  <p14:cNvContentPartPr/>
                  <p14:nvPr/>
                </p14:nvContentPartPr>
                <p14:xfrm>
                  <a:off x="3594900" y="4522080"/>
                  <a:ext cx="196200" cy="2682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047D752C-34E8-414A-A114-3EE211C39C1B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3586260" y="4513080"/>
                    <a:ext cx="213840" cy="285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45BD7B-4CD6-EB79-5BEA-D19EF2965C2A}"/>
              </a:ext>
            </a:extLst>
          </p:cNvPr>
          <p:cNvGrpSpPr/>
          <p:nvPr/>
        </p:nvGrpSpPr>
        <p:grpSpPr>
          <a:xfrm>
            <a:off x="2514540" y="5169514"/>
            <a:ext cx="1364040" cy="402840"/>
            <a:chOff x="2514540" y="5026080"/>
            <a:chExt cx="136404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06BFF4-7CF5-3E93-4F1C-C21A3A5A48ED}"/>
                    </a:ext>
                  </a:extLst>
                </p14:cNvPr>
                <p14:cNvContentPartPr/>
                <p14:nvPr/>
              </p14:nvContentPartPr>
              <p14:xfrm>
                <a:off x="3008460" y="5171880"/>
                <a:ext cx="73800" cy="4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0ED487-1B41-4772-A8C1-E8DD8CEB25E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99460" y="5162880"/>
                  <a:ext cx="91440" cy="66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00DECF5-77A0-68EC-B79C-6EE5C9C563D4}"/>
                </a:ext>
              </a:extLst>
            </p:cNvPr>
            <p:cNvGrpSpPr/>
            <p:nvPr/>
          </p:nvGrpSpPr>
          <p:grpSpPr>
            <a:xfrm>
              <a:off x="2514540" y="5026080"/>
              <a:ext cx="1364040" cy="402840"/>
              <a:chOff x="2514540" y="5026080"/>
              <a:chExt cx="1364040" cy="40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02ECC97-E28D-033F-0854-0FC4568356D9}"/>
                      </a:ext>
                    </a:extLst>
                  </p14:cNvPr>
                  <p14:cNvContentPartPr/>
                  <p14:nvPr/>
                </p14:nvContentPartPr>
                <p14:xfrm>
                  <a:off x="2900100" y="5219040"/>
                  <a:ext cx="159840" cy="1407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CF6A29E-3409-42A1-8808-C914C0A8A88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891460" y="5210040"/>
                    <a:ext cx="17748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543B6C89-43CA-1888-ACFC-FD298555E0ED}"/>
                      </a:ext>
                    </a:extLst>
                  </p14:cNvPr>
                  <p14:cNvContentPartPr/>
                  <p14:nvPr/>
                </p14:nvContentPartPr>
                <p14:xfrm>
                  <a:off x="3131940" y="5242080"/>
                  <a:ext cx="180000" cy="939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55B5504B-FC70-4961-A356-9C07EA5704D4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122940" y="5233440"/>
                    <a:ext cx="19764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F6EA9CC-7CF8-A8C7-C3CD-059FEA30187B}"/>
                      </a:ext>
                    </a:extLst>
                  </p14:cNvPr>
                  <p14:cNvContentPartPr/>
                  <p14:nvPr/>
                </p14:nvContentPartPr>
                <p14:xfrm>
                  <a:off x="3333540" y="5245680"/>
                  <a:ext cx="171000" cy="1076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B2BB5C7A-2BDC-4ADF-BF5C-2A36C43D1E07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324900" y="5236680"/>
                    <a:ext cx="1886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122A8C32-7995-C7B3-A0C2-CADB2D298A4F}"/>
                      </a:ext>
                    </a:extLst>
                  </p14:cNvPr>
                  <p14:cNvContentPartPr/>
                  <p14:nvPr/>
                </p14:nvContentPartPr>
                <p14:xfrm>
                  <a:off x="3515700" y="5123640"/>
                  <a:ext cx="162000" cy="193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78526E2-A12B-45BA-B5C9-332A5943BD89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506700" y="5115000"/>
                    <a:ext cx="1796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FE2757D-4A6B-64DB-BC75-8EA9FA5A1D81}"/>
                      </a:ext>
                    </a:extLst>
                  </p14:cNvPr>
                  <p14:cNvContentPartPr/>
                  <p14:nvPr/>
                </p14:nvContentPartPr>
                <p14:xfrm>
                  <a:off x="3589500" y="5251080"/>
                  <a:ext cx="18000" cy="10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5836C77E-2CA2-4435-BD4C-901553AA7279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580860" y="5242440"/>
                    <a:ext cx="3564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64DD76F-8E7D-6BDF-B0F1-1B35FC880AAF}"/>
                      </a:ext>
                    </a:extLst>
                  </p14:cNvPr>
                  <p14:cNvContentPartPr/>
                  <p14:nvPr/>
                </p14:nvContentPartPr>
                <p14:xfrm>
                  <a:off x="3760500" y="5215800"/>
                  <a:ext cx="27360" cy="828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034A2572-9AE3-4C37-8520-EC7C8BE387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751500" y="5206800"/>
                    <a:ext cx="4500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23A8C5C8-57A0-606A-57C3-65BF20E80866}"/>
                      </a:ext>
                    </a:extLst>
                  </p14:cNvPr>
                  <p14:cNvContentPartPr/>
                  <p14:nvPr/>
                </p14:nvContentPartPr>
                <p14:xfrm>
                  <a:off x="3731700" y="5115720"/>
                  <a:ext cx="8640" cy="1800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77B3781A-DA37-4717-A577-147BC2695899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723060" y="5107080"/>
                    <a:ext cx="2628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6609442E-E71F-0057-1F93-22A858630F7F}"/>
                      </a:ext>
                    </a:extLst>
                  </p14:cNvPr>
                  <p14:cNvContentPartPr/>
                  <p14:nvPr/>
                </p14:nvContentPartPr>
                <p14:xfrm>
                  <a:off x="2677980" y="5206080"/>
                  <a:ext cx="156960" cy="1497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5EA42C6B-2F9B-4CBD-BEB4-55F5CDDC9D1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669340" y="5197440"/>
                    <a:ext cx="1746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61990593-8576-2282-A0DE-51764A46D552}"/>
                      </a:ext>
                    </a:extLst>
                  </p14:cNvPr>
                  <p14:cNvContentPartPr/>
                  <p14:nvPr/>
                </p14:nvContentPartPr>
                <p14:xfrm>
                  <a:off x="2514540" y="5120400"/>
                  <a:ext cx="245160" cy="30852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CE3FFF84-E4C4-41D1-B9B2-D8C69114F386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505540" y="5111400"/>
                    <a:ext cx="26280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FF10AB59-1EDB-CFA6-D245-31F64468F802}"/>
                      </a:ext>
                    </a:extLst>
                  </p14:cNvPr>
                  <p14:cNvContentPartPr/>
                  <p14:nvPr/>
                </p14:nvContentPartPr>
                <p14:xfrm>
                  <a:off x="3732060" y="5026080"/>
                  <a:ext cx="146520" cy="35928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17FC45A4-9EE9-4F74-86E4-291E48E41339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723060" y="5017440"/>
                    <a:ext cx="164160" cy="376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DCB12F-1EC2-2426-43E7-2451149D1DEC}"/>
              </a:ext>
            </a:extLst>
          </p:cNvPr>
          <p:cNvGrpSpPr/>
          <p:nvPr/>
        </p:nvGrpSpPr>
        <p:grpSpPr>
          <a:xfrm>
            <a:off x="4017540" y="5080594"/>
            <a:ext cx="2017440" cy="509040"/>
            <a:chOff x="4017540" y="4937160"/>
            <a:chExt cx="201744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C1FA25-1B73-8A85-2519-AF2C6A060628}"/>
                    </a:ext>
                  </a:extLst>
                </p14:cNvPr>
                <p14:cNvContentPartPr/>
                <p14:nvPr/>
              </p14:nvContentPartPr>
              <p14:xfrm>
                <a:off x="4243620" y="5086560"/>
                <a:ext cx="171000" cy="258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F2C850A-002E-49D5-ADF3-0002D768298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234980" y="5077560"/>
                  <a:ext cx="188640" cy="275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DA90591-E456-C18B-FA99-3871FCFEB2DC}"/>
                </a:ext>
              </a:extLst>
            </p:cNvPr>
            <p:cNvGrpSpPr/>
            <p:nvPr/>
          </p:nvGrpSpPr>
          <p:grpSpPr>
            <a:xfrm>
              <a:off x="4502820" y="4937160"/>
              <a:ext cx="1532160" cy="509040"/>
              <a:chOff x="4502820" y="4937160"/>
              <a:chExt cx="1532160" cy="50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618AC241-F729-1DB3-99E8-3113594D9427}"/>
                      </a:ext>
                    </a:extLst>
                  </p14:cNvPr>
                  <p14:cNvContentPartPr/>
                  <p14:nvPr/>
                </p14:nvContentPartPr>
                <p14:xfrm>
                  <a:off x="4502820" y="5143440"/>
                  <a:ext cx="205920" cy="104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9398C4D2-4225-480D-AC9F-931C9D83CA7E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493820" y="5134440"/>
                    <a:ext cx="2235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0EE82B6-F02E-7BC5-7B86-50FCE17F5E04}"/>
                      </a:ext>
                    </a:extLst>
                  </p14:cNvPr>
                  <p14:cNvContentPartPr/>
                  <p14:nvPr/>
                </p14:nvContentPartPr>
                <p14:xfrm>
                  <a:off x="4755540" y="5142720"/>
                  <a:ext cx="197280" cy="30348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B47E2B60-90E6-4019-92DE-E8015EE9D19F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746540" y="5134080"/>
                    <a:ext cx="21492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B23C851-1BAE-A6CF-DF4F-CF3FE3224AEF}"/>
                      </a:ext>
                    </a:extLst>
                  </p14:cNvPr>
                  <p14:cNvContentPartPr/>
                  <p14:nvPr/>
                </p14:nvContentPartPr>
                <p14:xfrm>
                  <a:off x="4912860" y="5118600"/>
                  <a:ext cx="76320" cy="4284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62DD435A-4F86-4C91-8A9C-3EB612964D44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904220" y="5109600"/>
                    <a:ext cx="939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9D070FDF-E539-0AD6-876A-26F64761AD49}"/>
                      </a:ext>
                    </a:extLst>
                  </p14:cNvPr>
                  <p14:cNvContentPartPr/>
                  <p14:nvPr/>
                </p14:nvContentPartPr>
                <p14:xfrm>
                  <a:off x="5094660" y="5118600"/>
                  <a:ext cx="172080" cy="867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6128C04-0353-4F47-AF98-4EA19D6FF72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5086020" y="5109600"/>
                    <a:ext cx="18972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410CC1C-E9E0-EA16-9D25-FEA3B28EDDE2}"/>
                      </a:ext>
                    </a:extLst>
                  </p14:cNvPr>
                  <p14:cNvContentPartPr/>
                  <p14:nvPr/>
                </p14:nvContentPartPr>
                <p14:xfrm>
                  <a:off x="5313900" y="5066040"/>
                  <a:ext cx="221040" cy="1407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A98183C-2EA3-4C24-915C-A694D7502A9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305260" y="5057400"/>
                    <a:ext cx="23868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44210D8D-4928-3EC4-FB0E-8CE172385092}"/>
                      </a:ext>
                    </a:extLst>
                  </p14:cNvPr>
                  <p14:cNvContentPartPr/>
                  <p14:nvPr/>
                </p14:nvContentPartPr>
                <p14:xfrm>
                  <a:off x="5544300" y="4997640"/>
                  <a:ext cx="184680" cy="19188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98B9E196-832D-4EFF-9D0F-C51DE06FC2AC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535660" y="4989000"/>
                    <a:ext cx="20232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7EC6198B-4317-FBFE-0E8B-6EE217CAF6C3}"/>
                      </a:ext>
                    </a:extLst>
                  </p14:cNvPr>
                  <p14:cNvContentPartPr/>
                  <p14:nvPr/>
                </p14:nvContentPartPr>
                <p14:xfrm>
                  <a:off x="5602620" y="5116440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FF5E175E-8D80-4844-BC93-DEC73BF14F3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593620" y="510744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BC3894C2-1961-22D0-899D-8A20E2E6BD37}"/>
                      </a:ext>
                    </a:extLst>
                  </p14:cNvPr>
                  <p14:cNvContentPartPr/>
                  <p14:nvPr/>
                </p14:nvContentPartPr>
                <p14:xfrm>
                  <a:off x="5803140" y="5057400"/>
                  <a:ext cx="35640" cy="9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5126FD87-152F-49FA-A34F-B1F1A191F47A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5794140" y="5048400"/>
                    <a:ext cx="532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202D52F1-7410-56A6-2C2E-F1419CB73DE8}"/>
                      </a:ext>
                    </a:extLst>
                  </p14:cNvPr>
                  <p14:cNvContentPartPr/>
                  <p14:nvPr/>
                </p14:nvContentPartPr>
                <p14:xfrm>
                  <a:off x="5803140" y="4999800"/>
                  <a:ext cx="8640" cy="468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72F58871-169B-4D08-A094-F5FB962D0F13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5794140" y="4991160"/>
                    <a:ext cx="262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B755F4E8-20F9-4E83-5E03-6E7DE690BF87}"/>
                      </a:ext>
                    </a:extLst>
                  </p14:cNvPr>
                  <p14:cNvContentPartPr/>
                  <p14:nvPr/>
                </p14:nvContentPartPr>
                <p14:xfrm>
                  <a:off x="5904660" y="4937160"/>
                  <a:ext cx="130320" cy="27360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D93374BC-B03A-4380-8155-743500AC950D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5895660" y="4928160"/>
                    <a:ext cx="147960" cy="291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78A341B-080D-4313-3FB2-ADE3B7BD7EB6}"/>
                    </a:ext>
                  </a:extLst>
                </p14:cNvPr>
                <p14:cNvContentPartPr/>
                <p14:nvPr/>
              </p14:nvContentPartPr>
              <p14:xfrm>
                <a:off x="4017540" y="4954080"/>
                <a:ext cx="131760" cy="391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2B3B5F-596A-41EF-8673-63FFEB64D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08900" y="4945440"/>
                  <a:ext cx="149400" cy="409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1518C72-A632-E1B4-A4CF-5B19A1F16F39}"/>
              </a:ext>
            </a:extLst>
          </p:cNvPr>
          <p:cNvSpPr/>
          <p:nvPr/>
        </p:nvSpPr>
        <p:spPr>
          <a:xfrm>
            <a:off x="532722" y="3026664"/>
            <a:ext cx="278842" cy="2221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EE7FAAC-66EC-FAB6-DAE8-D21593B1F6E4}"/>
              </a:ext>
            </a:extLst>
          </p:cNvPr>
          <p:cNvSpPr/>
          <p:nvPr/>
        </p:nvSpPr>
        <p:spPr>
          <a:xfrm>
            <a:off x="526556" y="3612696"/>
            <a:ext cx="278842" cy="268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8797672-73F1-6030-BDC3-C238D942AE67}"/>
              </a:ext>
            </a:extLst>
          </p:cNvPr>
          <p:cNvSpPr/>
          <p:nvPr/>
        </p:nvSpPr>
        <p:spPr>
          <a:xfrm>
            <a:off x="521235" y="4222058"/>
            <a:ext cx="278842" cy="268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3731CD4-9B5C-33A2-2FE7-FA58D2F68D44}"/>
              </a:ext>
            </a:extLst>
          </p:cNvPr>
          <p:cNvSpPr/>
          <p:nvPr/>
        </p:nvSpPr>
        <p:spPr>
          <a:xfrm>
            <a:off x="516845" y="4825438"/>
            <a:ext cx="278842" cy="268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3BD7F50-79FB-937E-67FE-4A0BFBC91A75}"/>
              </a:ext>
            </a:extLst>
          </p:cNvPr>
          <p:cNvSpPr/>
          <p:nvPr/>
        </p:nvSpPr>
        <p:spPr>
          <a:xfrm>
            <a:off x="520034" y="5436054"/>
            <a:ext cx="278842" cy="268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3259B1BB-D01B-6C16-D2E3-5DE9B86AB149}"/>
              </a:ext>
            </a:extLst>
          </p:cNvPr>
          <p:cNvSpPr/>
          <p:nvPr/>
        </p:nvSpPr>
        <p:spPr>
          <a:xfrm>
            <a:off x="532722" y="6044162"/>
            <a:ext cx="278842" cy="2688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3300"/>
                </a:solidFill>
              </a:rPr>
              <a:t>?</a:t>
            </a:r>
            <a:endParaRPr lang="en-IE" b="1" dirty="0">
              <a:solidFill>
                <a:srgbClr val="003300"/>
              </a:solidFill>
            </a:endParaRPr>
          </a:p>
        </p:txBody>
      </p:sp>
      <p:sp>
        <p:nvSpPr>
          <p:cNvPr id="126" name="Subtitle 2">
            <a:extLst>
              <a:ext uri="{FF2B5EF4-FFF2-40B4-BE49-F238E27FC236}">
                <a16:creationId xmlns:a16="http://schemas.microsoft.com/office/drawing/2014/main" id="{1ACEB76F-3385-AC84-6465-FBD1C174A3C8}"/>
              </a:ext>
            </a:extLst>
          </p:cNvPr>
          <p:cNvSpPr txBox="1">
            <a:spLocks/>
          </p:cNvSpPr>
          <p:nvPr/>
        </p:nvSpPr>
        <p:spPr>
          <a:xfrm>
            <a:off x="564817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127" name="Picture 126">
            <a:hlinkClick r:id="rId198"/>
            <a:extLst>
              <a:ext uri="{FF2B5EF4-FFF2-40B4-BE49-F238E27FC236}">
                <a16:creationId xmlns:a16="http://schemas.microsoft.com/office/drawing/2014/main" id="{FAE58F9A-96DC-2ED2-F577-DBB29AC2C048}"/>
              </a:ext>
            </a:extLst>
          </p:cNvPr>
          <p:cNvPicPr>
            <a:picLocks noChangeAspect="1"/>
          </p:cNvPicPr>
          <p:nvPr/>
        </p:nvPicPr>
        <p:blipFill>
          <a:blip r:embed="rId1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033" y="6527974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6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3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1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2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</Words>
  <Application>Microsoft Office PowerPoint</Application>
  <PresentationFormat>Widescreen</PresentationFormat>
  <Paragraphs>25</Paragraphs>
  <Slides>1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Airstream Mechanisms</dc:title>
  <dc:creator>Antoin Eoin Rodgers</dc:creator>
  <cp:lastModifiedBy>Antoin Eoin Rodgers</cp:lastModifiedBy>
  <cp:revision>6</cp:revision>
  <dcterms:created xsi:type="dcterms:W3CDTF">2022-11-10T15:01:48Z</dcterms:created>
  <dcterms:modified xsi:type="dcterms:W3CDTF">2023-05-29T16:53:58Z</dcterms:modified>
</cp:coreProperties>
</file>