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5T10:16:09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12072 4820 79 0,'0'0'82'15,"0"0"14"-15,0 0 19 16,0 0-9-16,0 0 3 16,0 0 29-16,0 0 8 15,6-10-2-15,-6 10-5 16,0 0-12-16,0 0-36 15,6 0-17-15,-6 0-7 0,0 0-15 16,0 0-9-16,0 0-8 16,0 0-7-16,0 0-9 15,0 0-5-15,0 0 3 16,0 0-1-16,0 0 2 16,0 0 0-16,0 0-4 15,0 0-8-15,0 0-6 16,0 0-1-16,0 0-4 15,0 0-7-15,-18 0-22 16,-7 0 16-16,-12-5 17 16,2-1-10-16,4 0-10 15,-5 0-12-15,12 3 33 16,-1-2-9-16,2 3 3 0,11 0-7 16,-7 2-1-1,13 0 4-15,0 0 9 0,6 0 1 16,0 0 2-16,0 0 2 15,0 0 5-15,0 0-2 16,0 4 7-16,0 9-5 16,-6 5-5-16,1 2-4 15,3 4 2-15,-4 3-1 16,0 5 0-16,6 5 0 16,0 4 2-16,0 0-3 15,0 0 2-15,6 0 0 16,0-1 1-16,1 0 6 0,-1-2-8 15,-6 0-1 1,0-4 0-16,0-3-10 0,0-3 5 16,0-2-21-16,0-8 8 15,0-1 9-15,0-5-3 16,0 0-1-16,0-4-13 16,0-2 15-16,6-4 11 15,-6-1-4-15,6-1 3 16,-6 0 2-16,0 0 5 15,13 0-6-15,-7 0 11 16,6 0-8-16,7-1 1 16,6-4 0-16,-3 1-1 15,13 1-1-15,-4 3-1 16,7 0-1-16,3 0-10 16,2 7-86-16,-5 16-357 0</inkml:trace>
  <inkml:trace contextRef="#ctx0" brushRef="#br0" timeOffset="3733.47">12618 5159 529 0,'0'0'324'15,"0"0"-251"-15,0 0 102 16,0 0-59-16,0 0-68 0,0 0 13 16,0 0-14-1,0 0 0-15,6 0 6 0,-6 1 11 16,0 0-4-16,0-1-13 15,0 2-6-15,0-1-11 16,0 1-11-16,0-2-8 16,0 0-8-16,0 0-2 15,0 0-2-15,0 0-2 16,0 0-3-16,0 0-7 16,0 0-5-16,0 0-5 15,-6 0-8-15,-11 0 21 16,-10 1 6-16,-2 2-3 15,5 1-17-15,-7 2 4 16,8-2-8-16,-2 2 11 0,8-3-1 16,9-2 9-16,2 0 9 15,2-1-1-15,4 0 4 16,0 0 5-16,0 0 6 16,0 0 4-16,0 0-7 15,0 2 1-15,0 4-6 16,0-1-6-16,0 5-23 15,0 1 6-15,0 3 6 16,0 2 4-16,6 2 7 16,4-1 2-16,3-1 0 15,5-3 9-15,5-2 8 16,-2-4-5-16,2-3-2 16,1-4-10-16,1 0-2 0,0 0 1 15,-2-10-2 1,2-2-4-16,-9-4 2 0,-1-4-2 15,-3 0-9-15,-2-4 1 16,-4-1-3-16,1-3 6 16,-7 1-12-16,0-1 14 15,0-1 5-15,0 2-1 16,0 2 2-16,-13 3-3 16,-3 0 5-16,-5 5-2 15,-2 3 1-15,-6 2 1 16,-4 4 0-16,-2 2-5 15,0 5 3-15,2 1 2 0,-2 0 0 16,10 0 3-16,2 0-3 16,11 3-11-16,4 1-31 15,-3-4-67-15,11 1-56 16,0-1-124-16</inkml:trace>
  <inkml:trace contextRef="#ctx0" brushRef="#br0" timeOffset="4062.77">12932 4687 1287 0,'0'0'67'16,"0"0"58"-16,0 0-43 15,0 0-82-15,14 91-25 16,3-69-135-16,2 5-335 0</inkml:trace>
  <inkml:trace contextRef="#ctx0" brushRef="#br0" timeOffset="5636.72">13302 5331 436 0,'0'0'326'0,"0"0"-208"16,0 0 102-16,0 0-16 0,0 0-103 15,0 0-10-15,0 0-19 16,0 0-18-16,0 0-4 16,0 1-10-16,0 2 2 15,0 4-28-15,2 0-11 16,8 3 1-16,3 1-4 15,1-3-3-15,3 0-6 16,-5-2 2-16,5-3-7 16,-5-3 1-16,3 0-7 15,-3 0-19-15,4-13-5 16,-3-6 4-16,5-5 2 0,-5 1-1 16,-1-6 2-16,-1 1-8 15,-5-2 15-15,0 1-11 16,-4 2 11-16,-2 2 5 15,0 2-14-15,0 3 8 16,0 3 24-16,0 2 3 16,0 2-3-16,0 1 6 15,0 3 1-15,0 2-1 16,0 5 0-16,-2 2-1 16,2 0 2-16,0-1 8 15,0 1 20-15,0 0 23 16,0 0 19-16,0 0 14 15,0 8 13-15,0 10-30 16,0 6-10-16,6 8-10 0,0 0-5 16,1 2-8-16,-1-1-23 15,6-7-11-15,-1-2 0 16,-3-5-16-16,2-4-59 16,-2-4-118-16,5 0-271 15,3 0-530-15</inkml:trace>
  <inkml:trace contextRef="#ctx0" brushRef="#br0" timeOffset="6493.01">13897 5060 397 0,'0'0'324'0,"0"0"-281"16,0 0 77-16,0 0-53 15,0 0-54-15,0 0 16 16,0 0 2-16,-4 0 2 16,-2 0 4-16,-2 0-3 15,-9 0 5-15,5 10-11 16,-7 4-10-16,7 4-1 16,1 4-7-16,-1 0 15 15,6 3 10-15,0 2-13 16,3-2 17-16,3 0 3 15,0-2 6-15,0 0-13 16,9-1 0-16,7-4 4 0,3-2-18 16,-7-3-13-16,11-3 5 15,-4-4-13-15,-1-5-2 16,1-1-6-16,4 0 0 16,-5-5 0-16,3-7 1 15,-3-3-4-15,-1-1-3 16,2-3-2-16,-3-5 3 15,-3-5-10-15,-5-3 8 16,2-3-11-16,-8 1 7 16,-2 3-26-16,0 7-20 15,-6 7-36-15,-15 4 18 16,-8 9-29-16,-2 4-79 0,-4 0-242 16</inkml:trace>
  <inkml:trace contextRef="#ctx0" brushRef="#br0" timeOffset="7490.92">14238 5088 463 0,'0'0'418'0,"0"0"-352"16,0 0 66-16,0 0-53 15,0 0-35-15,0 0-2 16,77-46-18-16,-59 36 5 16,-3 6 1-16,1 1-6 15,-3 0-12-15,5 1-4 16,1 2 1-16,6 0-4 15,-2 0-4-15,1 0 4 16,-1 0 1-16,-10 0 11 0,-5 0 13 16,-4 0-3-1,-4 2-17-15,0-1-10 0,0 1-6 16,0-1-5-16,0 5-6 16,0 4-1-16,-12 2 18 15,-7 8 3-15,-4 3-3 16,5 1 3-16,1 3 4 15,5-2-1-15,5-1 13 16,5-3-2-16,2-3 6 16,0-1 22-16,9 0-19 15,9-3-13-15,5-1-1 16,8-1 0-16,0-4-8 16,-2-4-4-16,8-2-1 0,-6-2-9 15,-8 0-4-15,6-2-8 16,-15-8 7-16,3-1-10 15,-5 0 5-15,-3-4-2 16,1 0 9-16,-4-3 8 16,0-3 4-16,0-2 1 15,-1-3 0-15,-5 0-1 16,0 2 1-16,0 1-14 16,0 4-8-16,0 6 6 15,0 2 15-15,0 6 1 16,6 1 3-16,0 3 15 15,6 1 20-15,3 0-15 16,8 0-2-16,1 0-4 16,-1 0-11-16,2 0-6 0,-6-5 0 15,-1-3-37-15,1-4-96 16,-7-2-178-16,1 6-415 16</inkml:trace>
  <inkml:trace contextRef="#ctx0" brushRef="#br0" timeOffset="8533.39">15280 5070 430 0,'0'0'350'0,"0"0"-262"0,0 0 90 15,0 0-44-15,0 0-44 16,0 0-4-16,-4 0-19 16,16-6-37-16,5 1-27 15,12-5 2-15,-4 0-5 16,2 1-2-16,-1 2-4 16,-1 4 4-16,-4 1-1 15,-2 2 3-15,-3 0 5 16,1 0-5-16,-5 8 0 15,0 3-3-15,-5 1 0 16,-1-2 2-16,-6 2 1 16,0 4-8-16,0 2 4 15,-11 6 4-15,-7 2 1 16,-7 1-1-16,-4 1 0 16,2-4-1-16,2-6 0 0,3-4 1 15,16-6 0-15,-1-3 1 16,7-4 0-16,0-1 5 15,0 0 13-15,0 0 14 16,2 0 18-16,9 0-8 16,14 2-37-16,-3 2-4 15,3-3-1-15,0 1 6 16,6-1-6-16,0-1 1 16,-2 1-2-16,0 1-1 15,-9-2-17-15,3 0-59 16,-4 0-137-16,-7 4-244 15</inkml:trace>
  <inkml:trace contextRef="#ctx0" brushRef="#br0" timeOffset="9708.94">15530 5577 506 0,'0'0'95'16,"0"0"22"-16,0 0-37 16,0 0-42-16,0 0 7 15,0 0-16-15,0 0-15 16,0-2-1-16,-2 2 18 16,-4 0-6-16,0 0-10 15,-5 0-1-15,5 0 8 16,-6 0-4-16,6 0 5 15,-5 2-1-15,3 5-4 16,-2 0 0-16,4 1 4 16,3-1-4-16,-1 2-1 15,2-1 13-15,2 1 18 16,0 2-16-16,0 0 2 16,0 1-21-16,2-3 2 15,9 1-6-15,-3-2-4 0,4 1-5 16,-1-2-5-16,1-1-1 15,5-1 6-15,-5-2 4 16,7 0 0-16,-7-3-2 16,0 0 0-16,-5 0-2 15,5 0-2-15,-6 0-2 16,0-9-1-16,5-3 2 16,-5-2-5-16,-4-6 6 15,4-2 0-15,-2-3 2 16,-4 0 1-16,0 4-1 15,0 3-4-15,-10 6-15 16,-4 8-18-16,-15 4-1 0,4 0-43 16,-10 20-120-16,4 7-215 15</inkml:trace>
  <inkml:trace contextRef="#ctx0" brushRef="#br0" timeOffset="10895.06">15735 4782 689 0,'0'0'135'0,"0"0"-26"16,0 0 67-16,0 0-34 15,0 0-18-15,0 0-19 16,6 3-66-16,2 4-6 15,9 0-4-15,2 0-5 16,9-2-7-16,6-2-8 16,5-1-9-16,0-2 1 15,-4 0-1-15,0 0 0 16,-10 0-4-16,-6 0-5 16,-7 0-1-16,-1 0-6 0,-5 0 11 15,-6 0 1-15,0 0 1 16,2 0 0-16,-2 4 1 15,4 8-10-15,-4 8-2 16,0 5 11-16,0 7 3 16,0 3 9-16,0 5-3 15,0 2 3-15,0-1-5 16,0 0 3-16,0-4-6 16,0-7 0-16,6-2 6 15,2-4 1-15,-1-2-5 16,3 0-2-16,-4 1-1 15,-4 0 0-15,2-4-2 0,-4-5-4 16,0-5 3-16,0-5 2 16,0-4-3-16,0 0-14 15,-10 2-11-15,-11 1 23 16,-14-1-1-16,-2 4-8 16,-11-2-81-16,-7-4-82 15,1 0-98-15,13 0-499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54.0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102 7 11605,'0'0'13078,"13"1"-12376,44 8-96,-55-9-570,0 1 1,0 0 0,0 0 0,0 0 0,0 0-1,0 0 1,0 1 0,0-1 0,-1 1 0,1-1-1,-1 1 1,1-1 0,-1 1 0,1 0 0,-1 0-1,0 0 1,0 0 0,0 0 0,0 0 0,0 0-1,-1 0 1,1 0 0,0 0 0,-1 0 0,0 0-1,1 3 1,0 6 29,-1 0-1,1 0 0,-4 19 1,3-22-97,-1-3 1,0 0 0,0 0 1,-1 0-1,1 0 0,-1-1 0,0 1 0,-1 0 0,1-1 1,-1 0-1,1 0 0,-1 0 0,0 0 0,-1 0 0,1 0 1,-1-1-1,0 1 0,-7 4 0,8-6 14,1 0-1,-1-1 1,0 1-1,0-1 1,0 1-1,0-1 1,0 0 0,0 0-1,0-1 1,0 1-1,0 0 1,0-1-1,0 0 1,0 0 0,-1 0-1,1 0 1,0 0-1,0-1 1,0 0 0,0 1-1,0-1 1,0 0-1,0 0 1,0-1-1,0 1 1,0 0 0,0-1-1,1 0 1,-4-2-1,0-2-16,0 0 0,1 0 0,0 0 0,0-1 0,0 1-1,1-1 1,0 0 0,0-1 0,1 1 0,0-1 0,0 0-1,0 1 1,1-1 0,1 0 0,-1 0 0,1-1 0,1 1-1,-1 0 1,1 0 0,2-9 0,-2 15-24,0 0 1,0 0-1,1 0 0,-1 0 1,1 0-1,0 1 1,-1-1-1,1 0 0,0 0 1,0 1-1,0-1 0,0 0 1,0 1-1,1-1 1,-1 1-1,0 0 0,1-1 1,-1 1-1,1 0 0,-1 0 1,1 0-1,0 0 0,0 0 1,2-1-1,2 0-664,1 0 0,0 0 0,0 0 1,1 1-1,10-1 0,29 1-5613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201 1 23851,'0'0'1713,"0"0"773,0 0-1165,-10 7-1004,-24 12-103,0-1-1,-11 2-213,-22 11-72,66-31 83,1 0 0,-1 0-1,1 0 1,0 1 0,-1-1 0,1 0-1,-1 0 1,1 0 0,-1 1 0,1-1 0,-1 0-1,1 0 1,0 1 0,-1-1 0,1 0-1,0 1 1,-1-1 0,1 1 0,0-1-1,-1 0 1,1 1 0,0-1 0,0 1 0,0-1-1,-1 1 1,1-1 0,0 0 0,0 1-1,0-1 1,0 1 0,0-1 0,0 1-1,0-1 1,0 1 0,0-1 0,0 1 0,0-1-1,0 1 1,0-1 0,0 1 0,0-1-1,1 1 1,-1-1 0,0 1 0,0-1-1,1 0 1,-1 1 0,0-1 0,0 1 0,1-1-1,-1 0 1,1 1 0,-1-1 0,0 0-1,1 1 1,-1-1 0,0 0 0,1 0-1,-1 1 1,1-1 0,-1 0 0,1 0 0,-1 0-1,1 0 1,-1 0 0,1 0 0,-1 1-1,1-1 1,-1 0-11,45 14 365,-37-11-283,50 11-228,-39-10 321,1 1-1,-1 1 1,0 1-1,5 3-174,-17-7-843,0 1 0,-1 0-1,0 0 1,0 0-1,0 1 1,0 0 0,-1 0-1,3 4 844,-1 0-7334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0 18296,'0'0'5491,"0"0"-3842,-25 56 1360,0-16-2001,-8 8-319,-3 8-113,-4 3-208,8 0-160,5-2-80,10-3-128,10-4 0,7-9-64,0-9-240,4-10-720,2-10-1553,-2-5-3026,-4-3-13558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212 0 20457,'0'0'2770,"0"0"655,-44 55-640,25-25-1984,-1 6-273,-2 5 224,-2 4-351,4-3-129,-1-2-176,4-9-80,5-7-16,4-7-96,3-6-352,5-4-849,0-3-2449,3 0-4450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56 127 22650,'0'0'2252,"-2"7"627,-5 24-2426,1 0 0,1 0 1,2 1-1,1-1 0,2 1 1,1-1-1,1 1 0,2-1 0,1 0 1,1 0-1,4 7-453,-7-32-505,-4-17-647,-8-23-921,-1 12 1357,1-1 0,2 1 0,0-1 0,1-1 0,1 1-1,2-1 1,0 0 0,2 0 0,0-10 716,2 22 56,-1 1 0,2-1 0,0 1 0,0 0-1,1 0 1,0 0 0,1 0 0,0 0 0,1 1 0,0-1 0,1 1 0,0 0-1,1 1 1,0 0 0,0 0 0,1 0 0,0 1 0,0 0 0,1 1 0,6-5-56,-12 10 114,1-1 1,-1 1 0,1 0 0,0 0 0,0 0 0,0 1-1,0-1 1,0 1 0,0 0 0,0 0 0,0 1 0,1-1 0,-1 1-1,0 0 1,0 0 0,1 0 0,-1 0 0,0 1 0,0 0 0,1 0-1,-1 0 1,0 0 0,0 1 0,0-1 0,-1 1 0,1 0 0,0 0-1,-1 1 1,1-1 0,0 2-115,2 1-4,0 0-1,0 1 1,-1 0 0,0 0-1,0 0 1,-1 1 0,1 0-1,-1 0 1,-1 0 0,0 0-1,0 0 1,0 1-1,-1 0 1,0-1 0,1 6 4,-2-5 115,0-1 1,0 1 0,-1-1-1,0 1 1,0-1 0,0 1-1,-1-1 1,-1 1-1,1-1 1,-1 0 0,0 1-1,-1 0-115,1-4 57,0-1-1,-1 1 0,1-1 1,0 0-1,-1 0 0,0 0 1,0 0-1,0 0 1,0 0-1,0-1 0,0 0 1,-1 1-1,1-1 0,-1 0 1,1-1-1,-1 1 0,0-1 1,0 0-1,0 1 1,0-2-1,0 1 0,0 0 1,-2-1-57,-4 1-91,-1 0 0,0-1 1,0 0-1,1 0 0,-1-1 1,-3-2 90,-22-11-2728,34 13 2179,0-1-1,0 0 0,0 1 0,0-1 1,0 0-1,1 0 0,-1 0 0,1 0 1,0 0-1,-1 0 0,1 0 0,0 0 1,0 0-1,0-1 550,-2-15-9874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13670,'0'0'4597,"0"0"-2527,0 0 614,0 0-798,0 0-594,5-6-327,3-2-887,1 1 0,-1 0 0,1 1 0,0-1 0,1 2-1,0-1 1,0 1 0,0 1 0,0 0 0,1 0-1,-1 1 1,1 1 0,0 0 0,0 0 0,0 1-1,0 0 1,0 1 0,10 1-78,-18 0 52,0 0-1,0 1 1,1-1-1,-1 1 1,0 0-1,-1 0 1,1 0-1,0 0 1,-1 1-1,1-1 1,-1 1 0,0 0-1,1 0 1,-2-1-1,1 1 1,0 0-1,0 1 1,-1-1-1,0 0 1,1 0-1,-1 1 1,-1-1-1,1 1 1,0-1 0,-1 0-1,0 1 1,1-1-1,-2 4-51,2 2 56,0 1-1,-1-1 1,-1 1-1,0-1 1,0 1-1,-1-1 1,0 0-1,0 0 1,-1 1-1,-1 1-55,0-5-37,1 1 0,-1-1 0,-1 0-1,1 0 1,-1 0 0,0-1 0,0 0-1,0 0 1,-1 0 0,0 0 0,0-1-1,0 0 1,0 0 0,-1-1 0,1 0-1,-1 0 1,0 0 0,0-1 0,0 0 0,0 0-1,-1-1 1,1 0 0,0 0 0,-3-1 37,9 0-30,0-1 1,0 1-1,0-1 1,0 0-1,0 1 1,0-1-1,0 0 1,1 0-1,-1 0 1,0 1 0,0-1-1,1 0 1,-1 0-1,1 0 1,-1 0-1,1 0 1,-1 0-1,1 0 1,0 0-1,-1-1 1,1 1-1,0 0 1,0 0 0,0 0-1,0 0 1,0 0-1,0 0 1,0-1-1,0 1 1,0 0-1,0 0 1,1 0-1,-1-1 30,10-39-273,-6 32 234,1 0 0,0 0 0,1 1 1,0-1-1,0 1 0,1 1 0,0-1 0,0 1 1,1 1-1,0-1 0,0 1 0,0 0 1,1 1-1,0 0 0,9-3 39,-18 8 46,1 0-1,-1 0 1,0-1 0,1 1-1,-1 0 1,0 0 0,1 0-1,-1 0 1,0 1 0,0-1-1,1 0 1,-1 0 0,0 0-1,1 0 1,-1 0-1,0 0 1,0 0 0,1 0-1,-1 1 1,0-1 0,1 0-1,-1 0 1,0 0 0,0 1-1,0-1 1,1 0 0,-1 0-1,0 1 1,0-1 0,0 0-1,0 0 1,1 1 0,-1-1-1,0 0 1,0 0 0,0 1-1,0-1-45,2 18 729,-9 26-468,5-34-19,1-6-189,0 0-1,1-1 1,0 1-1,-1 0 0,1 0 1,1-1-1,-1 1 1,0 0-1,1 0 1,0-1-1,0 1 0,0 0 1,0-1-1,1 1 1,-1-1-1,1 0 0,0 1 1,0-1-1,1 1-52,0-1-50,0-1-1,1 1 1,0-1 0,-1 1-1,1-1 1,0 0-1,0-1 1,0 1 0,0-1-1,0 1 1,1-1-1,-1 0 1,0-1 0,1 1-1,-1-1 1,4 0 50,49-4-3185,-21-7-3408,-7-2-4850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0 800,'0'0'17467,"0"0"-10485,0 0-3653,0 0-1608,0 0-766,0 4-330,17 213 263,-11-151-888,-6-45 0,2-1 0,0 1 0,2 0 0,0 0 0,1-1 0,5 12 0,-7-26-253,-3-19-14805,0 2-381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229 1 608,'0'0'17528,"0"0"-12317,-8 5-2426,-67 36 247,43-26-2552,2 2 0,-1 1-1,-11 11-479,41-29 16,1 1 0,-1 0 0,0-1 0,0 1 0,1 0 0,-1-1 0,0 1 0,1 0 0,-1 0 0,0 0 0,1 0 0,-1 0 0,1 0 0,0-1 0,-1 1-1,1 0 1,0 0 0,-1 0 0,1 0 0,0 0 0,0 0 0,0 1 0,0-1 0,0 0 0,0 0 0,0 0 0,0 0 0,1 0 0,-1 0 0,0 0 0,1 0 0,-1 0 0,0-1 0,1 1-1,-1 0 1,1 0 0,0 0 0,-1 0 0,1 0 0,0-1 0,-1 1 0,1 0 0,0-1 0,0 1 0,0 0 0,-1-1 0,1 1 0,0-1 0,0 1 0,0-1 0,0 0 0,1 1-16,8 5 98,1-1 0,1 0 1,-1-1-1,6 2-98,-8-3-54,150 42-2366,-158-45 1991,1 0-1,-1 1 1,0-1 0,0 1-1,1 0 1,-1-1 0,0 1-1,0 0 1,0 0 0,0 0-1,0 0 1,0 0 0,0 0-1,0 0 1,0 0 429,2 6-6008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0 12614,'0'0'7494,"0"0"-4365,0 0-706,0 0-908,-6 6-440,0 1-840,1-1 0,0 1 0,1 0 0,-1 0 0,1 1 0,1-1 0,-1 1 0,1 0 0,1 0 0,-1 0 0,1 0 0,1 0-1,-1 1 1,1-1 0,1 0 0,0 2-235,0 10 59,2 1-1,0-1 0,1 1 0,1-1 1,1 0-1,1 0 0,0-1 1,2 0-1,0 0 0,1 0 0,1-1 1,1-1-1,4 6-58,-12-20-272,-1 0-1,1 0 1,1 0 0,-1 0 0,0-1-1,1 1 1,-1-1 0,1 0-1,0 0 1,-1 0 0,1-1-1,0 1 1,0-1 0,0 0 0,0 0-1,2 0 273,-4-1-193,-1 0 0,1 0-1,0 0 1,-1 0 0,1 0 0,-1 0-1,1-1 1,-1 1 0,1-1-1,-1 1 1,1-1 0,-1 1 0,1-1-1,-1 0 1,0 0 0,1 1-1,-1-1 1,0 0 0,0 0-1,0-1 1,0 1 0,0 0 0,0 0-1,0 0 1,0-1 0,0 1-1,0 0 1,-1-1 0,1 1-1,0-1 1,-1 1 0,0-1 0,1 1-1,-1-1 1,0 1 0,0-1-1,1 1 1,-1-1 0,0 0 0,-1 1-1,1-1 1,0 0 193,0-14-8623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192 7 18360,'0'0'1377,"0"0"3985,0 0-2400,-65-7-1538,32 7-991,1 3-433,3 2-16,9 0-1345,7 1-2529,13 1-3857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237 0 21082,'0'0'4802,"0"0"-2753,-17 51 128,-10-12-1457,-8 12-80,-5 9 177,-1 9-337,6-2-480,10-3 0,11-6 0,11-10 0,3-9 0,6-11-768,8-12-689,2-10-2881,1-6-8532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55.3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46 14375,'0'0'10938,"25"-5"-9946,11-2-692,139-22 1033,-13 24-271,-161 45-998,-1-8 2,-1-6 110,1 0 0,1 0-1,1 0 1,2 0 0,9 36-1,-7-43-98,11 32 185,27 58 0,-36-87-263,-1 0-1,-1 1 1,-1 0 0,-1 1 0,0-1-1,-2 0 1,-1 1 0,-3 38 0,1-23-306,1-37 298,-1 0 0,1 0 0,-1-1 0,1 1 1,-1 0-1,0-1 0,0 1 0,0-1 0,0 1 0,0-1 0,0 0 0,0 1 0,-1-1 0,1 0 0,0 0 0,-1 0 0,1 1 0,-1-2 0,1 1 0,-1 0 0,1 0 1,-1 0-1,0-1 0,1 1 0,-1-1 0,0 1 0,0-1 0,-2 0 0,-56 8-343,57-8 310,-22 1-674,-1 0 1,-28-4 0,20-4-3349,2-4-4675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400 1 13494,'0'0'7796,"-54"67"-6596,23-29 2274,-2 6-1697,-4 2-801,2 5-159,4 1-161,3-3 0,4-3-96,3-3-111,2-5-193,0-7-224,8-4-32,-3-8-240,-1-5-641,4-5-1424,-1-1-3874,7-1-11125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59 153 21210,'0'0'2908,"0"10"-1230,3 69 5024,7 31-6702,-5-60 113,-3 0 1,-3 19-114,0-18 21,3 0 0,2 7-21,-2-44-9,-2-13 1,-8-49-282,-10-5-705,3 1 0,2-2 0,2 0 0,3 0 0,-1-53 995,8 80-181,0 3-604,0 1 0,2-1 0,1 1 0,0 0 0,6-17 785,-7 35 15,0 1-1,0-1 1,1 1 0,-1 0 0,1-1-1,0 1 1,1 0 0,-1 0 0,1 0-1,-1 1 1,1-1 0,1 0 0,-1 1-1,0 0 1,1 0 0,-1 0 0,1 0-1,0 1 1,0-1 0,0 1 0,1 0-1,-1 0 1,0 0 0,1 1 0,-1 0 0,1 0-1,-1 0 1,1 0 0,0 1 0,3-1-15,4 1 514,0-1-180,0 0 1,-1 1-1,1 1 1,0 0-1,-1 0 1,9 3-335,-17-3 55,0 0 1,-1 0-1,1 0 0,0 1 1,-1-1-1,1 1 0,-1 0 1,1-1-1,-1 1 1,0 0-1,0 0 0,0 0 1,0 1-1,0-1 0,0 0 1,-1 1-1,1-1 0,-1 1 1,0 0-1,1-1 0,-1 1 1,0 0-1,-1 0 0,1 0 1,0 0-1,-1 0 0,0 0 1,0 2-56,2 15 227,-1-1 0,-1 1 0,-1 0 0,-1-1 0,-1 1 0,0-1 0,-2 1 1,-2 6-228,5-19-23,-1-1 1,1 1 0,-1-1 0,0 0 0,-1 0 0,1 0 0,-1 0 0,-1 0 0,1-1 0,-1 0 0,0 0 0,0 0-1,0-1 1,0 1 0,-1-1 0,0 0 0,0-1 0,0 0 0,0 1 0,-1-2 0,1 1 0,-1-1 0,0 0-1,0-1 1,-1 1 22,-77 1-6165,51-6-2004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0 17304,'0'0'8300,"0"0"-5961,0 0-431,0 0-771,0 0-825,0 0-115,-1 38 1060,2-34-1256,14 69 5,-4 1 0,3 72-6,-14-136 0,2 24 0,-2 0 0,-2 0 0,0 1 0,-8 29 0,8-54 0,-1-1 0,0 1 0,0-1 0,-1 0 0,0 0 0,-1 0 0,0-1 0,0 0 0,0 0 0,-1 0 0,-1 0 0,1-1 0,-1 0 0,-1-1 0,1 0 0,-1 0 0,0 0 0,0-1 0,-4 2 0,11-6-50,0 0 0,0 0 0,-1-1-1,1 1 1,0 0 0,-1-1 0,1 1 0,0-1 0,-1 1 0,1-1 0,-1 1-1,1-1 1,-1 0 0,1 0 0,0 0 0,-1 0 0,1 0 0,-1 0-1,1 0 1,-1 0 0,1-1 0,-1 1 0,1-1 0,0 1 0,-1-1 0,1 1-1,0-1 1,-1 0 0,1 0 0,0 1 0,0-1 0,0 0 0,-1 0-1,1 0 1,0 0 0,1 0 0,-1-1 0,0 1 0,0 0 0,0 0 0,1-1 50,-4-5-628,2-1 0,-1 0 1,1-1-1,0 1 1,1 0-1,-1-8 628,1 4-659,-5-43-3733,5-3-2648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20073,'0'0'5747,"0"0"-2562,0 0-640,0 0-1328,0 0-1217,0 0 0,-2 0 0,2 0 0,0 0-112,0 2-2337,0 8-5955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47 23051,'0'0'2633,"0"0"-550,0 0-2,0 0-1200,-1 10-388,-1-2-396,1 1 0,0-1-1,1 0 1,0 1 0,1-1-1,-1 1 1,1-1 0,1 1-1,0-1 1,0 0 0,0 0-1,1 0 1,3 6-97,2-1 68,-1-1 1,1 0 0,1 0-1,0-1 1,1 0-1,10 8-68,-19-17-110,1 0-1,1 0 0,-1 0 0,0 0 0,0 0 0,1-1 0,-1 0 0,1 1 0,-1-1 0,1 0 0,0 0 0,-1 0 0,1 0 0,0-1 0,0 1 0,-1-1 0,1 1 0,0-1 0,0 0 1,0 0-1,0-1 0,0 1 0,-1-1 0,1 1 0,0-1 0,0 0 0,-1 0 0,1 0 0,0 0 0,-1 0 0,1-1 0,-1 1 0,0-1 0,1 0 0,-1 1 0,0-1 0,0 0 0,0-1 111,10-11-979,-1 0-1,-1-1 0,0-1 0,-1 0 0,-1 0 0,0 0 0,0-3 980,2-6-174,-2-1 0,0 0 0,-2-1 0,1-12 174,-7 52 664,1 0-1,0 0 1,1-1-1,0 1 1,1-1-1,0 0 1,1 0 0,0 0-1,5 8-663,18 42 5676,14 17-5676,-33-67-2036,3-3-3649,-6-5-3226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0 277 17224,'0'0'3831,"0"0"-285,0 0-908,0 0-898,0 0-436,6 3 284,3 2-1569,-1-1 0,1 0 0,0-1 0,0 0 1,0 0-1,1-1 0,-1 0 0,0 0 1,1-1-1,-1-1 0,1 0 0,0 0 0,-1-1 1,1 0-1,7-2-19,-11 2-114,-1-1-1,1 0 1,-1 0 0,1 0-1,-1-1 1,0 0 0,0 0-1,0 0 1,0-1 0,0 0-1,-1 0 1,0 0 0,0 0-1,0 0 1,0-1 0,-1 0 0,1 0-1,-1 0 1,-1 0 0,1 0-1,-1-1 1,0 1 0,0-1-1,0 0 1,-1 1 0,1-4 114,0-4-545,-1 0 1,0 0-1,0 1 1,-2-1 0,1 0-1,-2 0 1,-2-13 544,-15-50 561,14 160 6269,5-76-6830,0 19 0,1-1 0,1 1 0,1 0 0,-2-21 0,0-1 0,0 1 0,0-1 0,1 1 0,0-1 0,0 0 0,0 0 0,0 0 0,1 0 0,0 0 0,0 0 0,0-1 0,1 1 0,0-1 0,-1 0 0,1 0 0,3 1 0,4-1-2302,2-5-3365,-11-1-2179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238 1 13142,'0'0'9404,"0"0"-5367,0 0-1113,-3 9-1606,-41 75-420,24-50-426,2 1 1,-4 14-473,-14 49 50,5 1-1,-5 42-49,25-31-531,11-109 97,-2 4-1203,-2-4-4173,-6-1-4314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307 0 16295,'0'0'1417,"0"0"437,0 0 681,0 0-766,0 0-465,0 0-29,0 7 2617,-6 30-3435,-99 172-57,65-112 36,-44 93 541,67-158-2084,-1-1 1,-17 22 1106,34-53-874,0 1-571,1-1-6009,6 0-5055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13542,'0'0'3738,"0"0"322,0 0-327,0 0-1324,0 0-699,0 8-221,6 113-218,-5 9-1271,-1-17 815,11 74-815,-4-99-982,-9-87-9364,-3-1-2881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253 0 16023,'0'0'3701,"0"0"-2154,-12 7 643,-31 17-1106,9-7-465,0 2 1,2 1 0,0 2-1,-17 16-619,47-37 83,1 0 0,0 0 0,0 0 0,0 0 0,0 0 0,0 0-1,0 0 1,0 0 0,0 0 0,0 0 0,1 1 0,-1-1 0,0 0 0,1 0 0,-1 1 0,1-1 0,-1 1 0,1-1-1,0 0 1,0 1 0,-1-1 0,1 1 0,0-1 0,0 1 0,1-1 0,-1 0 0,0 1 0,0-1 0,1 1 0,-1-1-1,1 0 1,-1 1 0,1-1 0,-1 0 0,1 1 0,0-1 0,0 0 0,0 0 0,-1 0 0,1 0 0,0 0 0,0 0-1,1 0 1,-1 0 0,0 0 0,0 0 0,0 0 0,1-1 0,-1 1 0,1 0-83,12 5 74,-1 0 0,1 0 0,1-1 0,-1-1 0,3 0-74,12 4 502,-12-1-349,0 1 0,-1 1-1,0 0 1,0 1-1,12 11-152,14 15-4983,-33-26-3354,-5 1-9578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57.8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438 1 14535,'0'0'9313,"-1"3"-9993,1-2 892,0-1 0,0 1 0,0-1 0,0 1 0,0-1 0,0 1 0,-1-1 0,1 1 1,0-1-1,0 1 0,-1-1 0,1 1 0,0-1 0,-1 1 0,1-1 0,0 1 0,-1-1 0,1 0 0,-1 1 0,1-1 0,-1 0 0,1 0 0,-1 1 0,1-1 0,-1 0 0,1 0 1,-1 1-1,1-1 0,-1 0 0,1 0 0,-1 0 0,0 0 0,-318-2-378,314 2 175,0-1-1,0 1 1,0 1-1,0-1 0,0 1 1,0 0-1,0 0 0,0 1 1,0-1-1,1 1 1,-1 0-1,0 0 0,-6 5 1,10-4 31,0 0 0,0 0 0,1 0 0,-1 0 0,1 0 0,0 1 0,0-1 0,0 0 0,0 0 0,2 6 0,-2 2 24,-1 24 125,-12 61-1,7-61 97,-2 64 0,12 275 625,-3-372-909,-1 1-1,1-1 1,0 0 0,0 0-1,-1 0 1,2 1 0,-1-1-1,0 0 1,0 0 0,0 0-1,1 0 1,-1-1 0,1 1-1,0 0 1,0-1 0,-1 1-1,1-1 1,0 1 0,0-1-1,0 0 1,0 0 0,1 0-1,-1 0 1,0 0 0,0 0-1,3 0 1,73 17 27,-56-14-23,11 1-117,0 0 0,50-2 1,-20-3-3541,-18 0-3046,-32 0-3910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16824,'0'0'4679,"0"0"-1800,0 0-708,0 0-671,-8 13-353,8-12-1129,-8 11 283,0 0 0,2 1-1,-1 0 1,2 0-1,0 0 1,0 1 0,1 0-1,1 0 1,0 3-301,2 7 84,1 0 0,1 0 1,2 0-1,0-1 0,1 1 0,2 0 1,4 11-85,9 22 126,3-2 1,14 23-127,-33-70-160,1 0-1,0 0 1,0-1-1,1 1 1,0-1 0,1-1-1,-1 1 1,6 4 160,-8-9-230,-1 0 1,1 0 0,0 0-1,1-1 1,-1 1 0,0-1 0,0 1-1,1-1 1,-1 0 0,1-1-1,-1 1 1,1 0 0,-1-1-1,1 0 1,-1 0 0,1 0-1,-1 0 1,1-1 0,-1 1-1,1-1 1,-1 0 0,3-1 229,25-12-9711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84 20745,'0'0'4048,"0"0"-1706,0 0-264,0 0-850,0 0-684,-1 10-133,-2 10-280,1-1 1,1 1 0,0 0-1,2-1 1,0 1-1,3 7-131,-3-17 39,1-1 0,0 1 0,1-1-1,0 0 1,1 0 0,0 0 0,0 0 0,1 0-1,0-1 1,1 0 0,-1 0 0,2-1-1,-1 1 1,1-1 0,0 0-39,-3-4-59,0 0 1,-1-1-1,1 1 0,0-1 1,1 0-1,-1 0 1,0 0-1,0 0 0,1-1 1,-1 0-1,1 1 0,-1-2 1,1 1-1,0-1 1,-1 1-1,1-1 0,0 0 1,-1-1-1,1 1 0,-1-1 1,1 0-1,0 0 0,-1-1 1,0 1-1,1-1 1,-1 0-1,0 0 0,0 0 1,0-1-1,0 0 0,0 1 1,-1-1-1,3-3 59,6-4-250,-1-1 0,-1 0 0,0 0 0,-1-1 0,0 0-1,0-1 1,-2 0 0,1 0 0,3-13 250,-4 3-619,-1 0-1,-1 0 1,-1 0-1,-1 0 1,-1-1-1,-1 1 1,-2-22 619,1 35-162,-1-10 1398,0 28 3245,0 18-387,3-10-5306,-2-15 1213,4 30-11,2 0 1,1-1-1,1 0 0,2 0 0,1-1 1,1 0-1,2 0 10,-11-22-476,4 5-2518,-1-7-3082,-1-3-3323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306 0 22682,'0'0'2594,"-4"11"-508,-16 34-978,-3-1 1,-1-1 0,-7 6-1109,-1 2 1039,2 2 1,-12 31-1040,23-41 0,3 0 0,1 1 0,2 1 0,2 1 0,2-1 0,2 1 0,2 1 0,2-1 0,2 15 0,4-45-1805,10-11-4967,-8-5-6421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178 1 5955,'0'0'6739,"0"0"-3770,0 0-74,0 0-251,0 0-278,1 3 5530,0-1-7800,-1 0 0,1 0 0,-1 0 0,0 0 0,1 0 1,-1 0-1,0 0 0,0 0 0,-1 0 0,1 0 0,0 0 1,-1 1-97,-15 45 62,-2-2 0,-2 0 0,-10 16-62,9-21-9,1 0 0,3 1-1,1 1 1,-2 16 9,18-58-35,-3 17-1970,3-18 1804,0 1 1,0-1-1,0 1 1,-1-1-1,1 1 1,0-1-1,0 1 1,0-1 0,0 1-1,0-1 1,1 1-1,-1-1 1,0 1-1,0-1 1,0 1-1,0-1 1,0 1-1,1-1 1,-1 0-1,0 1 1,0-1-1,1 1 1,-1-1-1,0 0 1,1 1-1,-1-1 1,0 0-1,1 1 1,-1-1 200,10 2-11483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224 326 12502,'0'0'1683,"0"0"201,0 0 549,0 0-643,0 0-189,-6-4-134,2 2-1326,-1 0 1,1 0-1,-1 0 1,1 1-1,-1 0 0,1-1 1,-1 1-1,0 1 1,0-1-1,1 1 0,-1 0 1,0 0-1,0 0 1,1 1-1,-1-1 0,0 1 1,1 1-1,-1-1 1,0 0-1,1 1 0,0 0 1,-1 0-1,1 1 1,0-1-1,0 1-141,-5 4 254,0 0-1,1 1 1,0 0 0,0 1-1,1 0 1,0 0 0,0 0-1,1 1 1,0 0 0,1 0-1,0 0 1,-2 10-254,5-17 20,1 1-1,0-1 1,0 0-1,0 1 1,1-1-1,-1 1 1,1-1-1,0 1 1,-1-1-1,2 1 1,-1-1-1,0 0 1,1 1-1,-1-1 1,1 1-1,0-1 1,0 0-1,1 1 1,-1-1-1,1 0 1,-1 0-1,1 0 1,0 0-1,0 0 1,0-1-1,1 1 1,-1-1-1,1 1 1,-1-1-1,1 0 1,0 0-1,0 0 1,0 0-1,0 0 1,0-1-1,0 1 1,0-1-1,1 0 1,-1 0-1,1 0 1,-1-1-1,4 1-19,-1 0-78,0 0-1,0-1 1,0 0 0,0 0-1,0-1 1,0 0 0,0 0-1,0 0 1,0-1 0,0 1-1,0-2 1,0 1 0,-1 0-1,1-1 1,-1 0 0,0-1 0,0 1-1,0-1 1,0 0 0,-1 0-1,1 0 1,-1-1 0,0 0-1,-1 1 1,4-6 78,1-1-150,0-1 0,-1 0-1,-1 0 1,0 0 0,0-1 0,-1 0 0,-1 0 0,0 0 0,-1-1 0,0 1-1,-1-5 151,2-31-1242,-3 0 0,-3-25 1242,2 58 51,-2 1 0,0 0 0,-1 1 0,0-1 0,-1 0 0,-1 1 0,0 0 0,-1 0 0,-1 0 0,-2-4-51,9 18 99,0-1-1,-1 1 1,1-1-1,0 1 0,0-1 1,0 1-1,-1 0 1,1-1-1,0 1 1,-1-1-1,1 1 1,0-1-1,-1 1 1,1 0-1,-1-1 0,1 1 1,0 0-1,-1 0 1,1-1-1,-1 1 1,1 0-1,-1 0 1,1-1-1,-1 1 0,1 0 1,-1 0-1,1 0 1,-1 0-1,0 0 1,1 0-1,-1 0 1,1 0-1,-1 0-98,-6 16 1946,4 30-434,3-44-1469,3 33 85,1 0 1,2 0-1,1 0 1,2-1-1,2 0 1,9 20-129,7 28 72,-26-79-79,22 61-1187,-22-61 997,0 0-1,1 0 1,-1 0-1,1-1 1,-1 1-1,1 0 0,0 0 1,0-1-1,0 1 1,0-1-1,1 0 0,-1 0 1,1 0-1,-1 0 1,1 0-1,0 0 1,2 0 197,-2-1-7380,-1-1-6821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0 168 13190,'0'0'6961,"0"0"-2866,0 0-928,0 0-1305,0 0-704,3 9-398,-3-7-745,1 1 6,-1-1-1,1 1 1,0 0 0,0 0-1,0 0 1,0 0 0,0-1-1,1 1 1,-1-1 0,1 1-1,0-1 1,-1 1-1,1-1 1,0 0 0,1 0-1,-1 0 1,0 0 0,0 0-1,1-1 1,-1 1-1,1-1 1,0 1 0,-1-1-1,1 0 1,0 0 0,0 0-1,0 0 1,-1-1 0,4 1-21,1 0-59,1 0 0,0-1 1,-1 0-1,1 0 1,0-1-1,-1 0 1,1 0-1,0 0 0,-1-1 1,0-1-1,1 1 1,-1-1-1,0 0 1,0-1-1,-1 0 0,1 0 1,4-4 58,-4 2-342,0-1 0,0 0 0,-1 0 1,0-1-1,0 0 0,-1 0 0,0 0 0,-1-1 0,0 0 1,0 0-1,0 0 0,-1 0 0,-1 0 0,0-1 342,0 1-62,-1-1-1,0 1 0,0-1 1,-2 0-1,1-2 63,0-7 396,0 19 146,-12 13 3627,9-5-4091,1 1 0,1-1 0,0 1 0,0-1 0,0 1 0,1-1 0,0 1 0,1 0 0,0-1-1,0 1 1,1-1 0,0 0 0,1 1 0,-1-1 0,2 0 0,-1 0 0,1-1 0,0 1 0,1-1-1,-1 0 1,2 0 0,-1 0 0,1-1 0,0 1 0,4 2-78,-9-8-141,1 0 0,-1 1 0,1-1 1,-1 0-1,0-1 0,1 1 0,0 0 0,-1 0 0,1-1 0,0 1 1,-1-1-1,1 1 0,0-1 0,0 1 141,1-1-793,1 0 1,-1 0-1,1 0 1,-1-1-1,1 1 1,-1-1-1,1 0 0,-1 1 1,0-2-1,1 1 793,10-4-9487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46 12374,'0'0'7966,"0"0"-4693,0 0-997,0 0-1070,0 0-205,0 0-492,-2 1-330,-5-3 31,13-5-72,12-5 103,-5 7-208,-1 0-1,0 2 1,1-1-1,0 1 1,0 1-1,0 0 1,0 1-1,0 0 1,0 1-1,0 1 1,5 1-33,-14-1 58,-1 0 0,0 1 1,1 0-1,-1-1 0,0 1 0,0 0 0,0 1 1,0-1-1,-1 0 0,1 1 0,-1 0 1,1 0-1,-1 0 0,0 0 0,0 0 0,0 0 1,0 0-1,-1 0 0,1 1 0,-1-1 0,0 1 1,0 0-59,3 7 186,-1 1 1,0-1 0,-1 0 0,0 1-1,-1 0 1,0 5-187,-1-9 37,0 0 0,0 1 0,-1-1 0,0 0 0,-1 0-1,0 0 1,0 0 0,-1 0 0,0 0 0,-2 3-37,2-6-28,0 0-1,-1 0 1,0 0-1,0 0 1,0-1-1,-1 1 1,1-1-1,-1-1 1,0 1 0,0-1-1,-1 1 1,1-1-1,-1-1 1,-4 3 28,6-4-84,1 1 1,-1 0-1,0-1 1,1 0 0,-1 0-1,0 0 1,0 0-1,0-1 1,0 1-1,0-1 1,0 0 0,0 0-1,0-1 1,0 1-1,-2-1 84,4-1-45,0 1-1,0 0 0,0 0 1,0-1-1,0 1 0,0-1 1,0 0-1,1 0 0,-1 1 1,1-1-1,-1 0 0,1 0 1,0-1-1,-1 1 0,1 0 1,1 0-1,-1 0 0,0-1 1,0 1-1,1-1 0,-1 1 1,1 0-1,0-1 0,0 1 1,0-1 45,-1-2-84,1 0 0,-1 1 0,1-1 0,1 0 0,-1 0 0,1 1 1,-1-1-1,1 1 0,1-1 0,-1 0 0,0 1 0,1 0 0,0-1 1,0 1-1,1 0 0,-1 0 0,1 0 0,0 1 0,0-1 0,0 0 1,0 1-1,1 0 0,-1 0 84,2-1 130,1 1 1,-1-1 0,0 1-1,1 1 1,0-1-1,-1 1 1,1 0-1,0 0 1,0 1 0,0 0-1,1 0 1,-1 0-1,0 1 1,0 0-1,0 0 1,1 0-1,1 1-130,-5 2 153,0 0-1,-1 0 1,1 1-1,-1-1 0,1 0 1,-1 1-1,0 0 0,-1-1 1,1 1-1,-1 0 0,1 0 1,-1 0-1,0 3-152,5 8 194,-4-10-207,1 0 1,0 0-1,0 0 0,0 0 1,1 0-1,0-1 1,0 1-1,0-1 0,0 0 1,1-1-1,0 1 1,-1-1-1,1 0 0,1 0 1,-1 0-1,0-1 1,1 1-1,-1-1 1,1-1 12,51 8-2555,5-11-4144,-20-6-1560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15495,'0'0'4530,"0"0"272,0 0-1904,0 0-1426,-12 58-207,12-33-353,0 3-335,0 0-177,7-1-64,3-4-256,-3-3-80,0-5 0,-3-4-128,-1-4-576,-1-3-833,0 0-1729,-2-2-4417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1 12566,'0'0'6099,"0"0"-3858,0 0 816,0 0-1953,-69 8 65,34-3 32,-3 2-593,-2-1-384,3-1-224,9-1-208,6-4-1457,15 0-1664,7-2-3827,7-8-8755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332 0 11685,'0'0'7028,"0"0"-4627,0 0 624,0 0-2177,-68 9-303,30-5-241,-2 1-304,-9 3-96,2 1-1073,5 2-2801,11 2-320,15-3-8035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59.1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96 347 16648,'0'0'5199,"-1"22"-2197,0-17-2834,-3 45 1209,3-1-1,1 1 1,11 80-1,11-14-342,20 83-139,-41-197-887,-1-1-6,0 1 0,0-1 0,1 1 0,-1-1 0,1 1 0,-1-1 0,1 1 0,0-1 0,-1 1 0,1-1 0,0 0 0,0 0 0,0 1 0,0-1 0,0 0 0,0 0 0,0 0 0,1 0 0,1 1 0,-3-10-229,-3-1 126,0 1-1,0-1 0,-1 1 0,0 0 0,0 0 1,-1 1-1,0-1 0,0 1 0,-8-8 0,-17-27-131,13 11-57,2 0-1,2-1 1,0-1 0,2 0-1,2 0 1,1-1-1,2 0 1,1-1-1,1 1 1,3-1 0,0 0-1,2 0 1,6-34-1,-2 49 95,1 0 0,1 0-1,0 0 1,1 1-1,2 0 1,0 1 0,1 0-1,21-27 1,-5 5 459,-20 31-256,1 0 1,0 0 0,1 1 0,-1 0 0,2 1-1,-1-1 1,1 2 0,0 0 0,1 0-1,-1 0 1,1 2 0,15-6 0,-13 6 74,0 0 0,0 0 0,0 1 1,0 1-1,1 0 0,-1 1 0,1 1 1,-1 0-1,1 0 0,20 5 0,-30-4 12,0 1-1,-1-1 0,1 1 0,0 0 0,-1 1 0,0-1 1,1 0-1,-1 1 0,0 0 0,0 0 0,0 0 0,-1 0 1,1 0-1,-1 1 0,0-1 0,1 1 0,-2-1 0,1 1 0,0 0 1,-1 0-1,0 0 0,2 8 0,1 5 154,-1 0 1,-1 0-1,0 34 1,-1-30-66,-2 1 1,0-1 0,-1 0 0,-2 0 0,0-1 0,-11 33 0,13-47-182,-1 1-1,1-2 0,-2 1 1,1 0-1,-1-1 1,0 1-1,0-1 0,0 0 1,0 0-1,-1-1 1,0 1-1,0-1 0,-1 0 1,1-1-1,-1 1 1,1-1-1,-1 0 1,0 0-1,0-1 0,-1 0 1,1 0-1,0 0 1,-1-1-1,1 0 0,-12 0 1,10 0-245,0-1-1,0 0 1,0-1 0,-1 0 0,1 0 0,0-1 0,0 0 0,0 0-1,-14-7 1,13 4-705,1 0-1,-1 0 0,1 0 1,-13-13-1,-19-23-6654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 14759,'0'0'6830,"0"0"-4400,0 0 112,0 0-351,0 0-761,-5 4-243,1-1-1156,1 0-1,0 0 1,1 0-1,-1 0 1,0 0-1,1 1 1,0-1-1,0 1 1,0 0-1,0 0 1,0 0-1,1 0 1,0 0 0,0 0-1,0 0 1,0 0-31,0 6 64,0-1 0,1 1 1,0-1-1,1 1 0,0-1 1,0 0-1,2 6-64,4 10 92,0 1 0,2-2-1,1 1 1,2-1 0,3 6-92,1-1 0,1 0 0,2-1 0,1-1 0,0 0 0,3-2 0,11 11 0,-32-34-250,0-1 0,0 0 1,0 1-1,1-1 0,-1 0 0,0 0 0,0 0 1,1 0-1,-1-1 0,0 1 0,1-1 1,-1 1-1,1-1 0,0 0 250,1 0-1007,1 0 1,-1 0-1,0-1 1,0 1-1,0-1 1,0 0-1,0 0 1,0 0-1,0-1 1,0 0-1,0 1 1,2-3 1006,11-8-12390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264 1 11669,'0'0'8340,"0"0"-4306,-97-1-704,57 1-2210,-2 3-752,4 4-368,10-2-992,9 1-1778,19 1-5361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0 120 14551,'0'0'7006,"0"0"-3122,0 0-957,0 0-1268,0 0-554,2 5-484,0 0-603,0-1 0,0 0 1,0 0-1,1 0 0,0 0 0,0 0 0,0-1 0,0 1 1,1-1-1,-1 0 0,1 0 0,0 0 0,0-1 0,0 1 0,0-1 1,1 0-1,-1 0 0,0 0 0,1-1 0,-1 1 0,1-1 0,0 0 1,0 0-1,2-1-18,-3 1-181,0-1 0,0 1 0,0-1 0,1 0 1,-1 0-1,0-1 0,0 1 0,0-1 1,0 0-1,0 0 0,1 0 0,-2-1 0,1 1 1,0-1-1,0 0 0,0 0 0,-1 0 0,1-1 1,-1 1-1,0-1 0,0 0 0,0 0 0,0 0 1,0 0-1,-1 0 0,1-1 0,-1 1 0,0-1 1,1-1 180,1-7-251,0 0 1,-1 0 0,-1 0 0,1-1-1,-2 1 1,0-1 0,-1 1 0,0-1-1,0 1 1,-2-2 250,2 14 110,0 1 1,0 0-1,-1 0 0,1-1 1,0 1-1,0-1 0,-1 1 0,1 0 1,-1-1-1,1 1 0,-1-1 0,1 1 1,-1-1-1,1 1 0,-1-1 1,1 1-1,-1-1 0,0 0 0,1 1 1,-1-1-1,1 0 0,-1 1 0,0-1 1,1 0-1,-1 0 0,0 0 1,0 0-1,1 0 0,-1 0 0,0 0 1,1 0-1,-1 0 0,0 0 0,0 0 1,1 0-1,-1 0 0,0 0 1,1-1-1,-1 1 0,0 0 0,1 0 1,-1-1-1,1 1 0,-1-1 0,0 1 1,1 0-1,-1-1 0,1 1 1,-1-1-1,1 1 0,-1-1 0,1 0 1,0 1-1,-1-1 0,1 1 0,0-1 1,-1 0-1,1 1 0,0-1 1,0 0-1,-1 1 0,1-1 0,0 0-110,0 9 117,-1 0-1,2 0 1,-1 0-1,1 1 1,0-1-1,1 0 1,0-1-1,0 1 1,1 0-1,0-1 1,0 1-1,1-1 1,-1 0-1,2 0 1,-1 0-1,1 0 1,0-1-1,0 0 1,4 3-117,-4-5-341,0 0 1,0 0-1,1 0 0,-1-1 1,1 0-1,0 0 1,2 0 340,-2 0-1000,0-1 0,1-1-1,-1 1 1,1-1 0,-1 0 0,1-1 0,4 1 1000,-3-1-8356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16392,'0'0'5199,"0"0"-1301,0 0-1065,0 0-1032,0 0-414,0 8-565,0 8-791,2 0 0,0 0 0,0 1 0,2-1 0,0-1 1,1 1-1,0 0 0,1-1 0,1 0 0,1-1 0,0 0 0,0 0 0,2 0 0,3 3-31,-9-13-107,-5-24-10871,-9 4 1894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22746,'0'0'4290,"0"0"-2097,0 0-1008,0 0-1025,0 0-160,0 0-816,0 0-1954,-19 5-3569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368 0 11461,'0'0'7406,"0"0"-4882,0 0 763,0 0-1182,0 0-795,-6 9-390,-74 124-79,5 3-1,7 2 0,6 4 1,-11 49-841,72-188-380,-1 4 3,2-1-3322,0 0-3010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287 1 19769,'0'0'659,"0"0"694,0 0 973,0 0-1003,0 0-320,0 0 377,-3 0 191,0 2-1473,0 0 0,0-1 0,0 1 1,0 0-1,0 0 0,1 1 0,-1-1 0,1 0 0,0 1 0,-1 0 0,1-1 0,0 1 0,1 0 1,-1 0-1,0 0 0,1 0 0,0 1-98,-29 67 1529,22-47-1343,-173 484-186,158-455-2916,23-52-3079,4-1-8673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21514,'0'0'4386,"0"0"-3010,0 0 721,2 67-1456,3-42-481,0 2-160,-1-2-480,6-2-1441,-3-1-2897,0 0-10806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2 270 19369,'0'0'3671,"0"0"-566,0 0-906,0 0-1124,0 0-283,-1 8-170,1-5-606,0 0-1,0 1 1,0-1 0,0 1 0,1-1 0,-1 0 0,1 1 0,0-1-1,0 0 1,0 0 0,1 0 0,-1 1 0,1-1 0,-1-1 0,1 1-1,0 0 1,0 0 0,0-1 0,1 1 0,-1-1 0,1 1 0,-1-1-1,1 0 1,0 0 0,0 0 0,-1-1 0,1 1 0,1-1-1,-1 1 1,0-1 0,0 0 0,0 0 0,1-1 0,0 1-16,4 2-62,0-1 1,0 0 0,1-1-1,-1 0 1,1 0 0,-1-1-1,1 0 1,-1 0 0,1-1-1,2 0 62,-6-1-159,-1 1-1,1-1 1,0 0-1,-1 0 1,1 0-1,-1 0 1,0-1-1,0 0 1,0 0-1,0 0 1,0 0-1,-1-1 1,1 1-1,-1-1 1,0 0-1,0 0 1,0 0-1,-1-1 160,5-6-526,-1-2-1,0 1 0,-1 0 1,0-1-1,-1 0 0,-1 0 0,0-1 1,0 1-1,-2-1 0,1 1 1,-2-1-1,0 1 0,0-1 0,-3-10 527,-13-23-928,3 19 1877,8-4 3681,6 30-1809,2 8-1395,3 7-487,0 22 64,-2-8-876,1 0-1,1 0 1,1-1 0,1 0 0,2 0 0,1-1 0,0 0 0,2 0 0,4 3-127,-2-13-2434,-1-11-5996,-1-3-6830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124 61 18536,'0'0'1953,"0"0"521,0 0-1199,0 0-931,0 0-144,-5-4-117,3 2-76,1 1 1,-1-1-1,0 1 1,0-1-1,-1 1 1,1 0-1,0 0 1,0 0-1,-1 0 1,1 0-1,0 0 1,-1 1-1,1-1 1,-1 1-1,1 0 1,-1-1-1,1 1 1,-1 0-1,1 1 1,-1-1-1,1 0 1,-1 1-1,1-1 1,0 1-1,-1 0 1,1 0-1,0 0 1,-1 0-1,1 0 1,0 0-1,0 1 1,0-1-1,0 1 1,0-1-1,0 1 1,1 0-1,-1 0-7,-2 3 213,0 0 0,0 0 0,1 0 0,0 1-1,0-1 1,1 1 0,-1 0 0,1-1 0,1 1 0,-1 0-1,1 0 1,0 1 0,0-1 0,1 0 0,-1 0 0,1 0-1,1 0 1,-1 1 0,1-1 0,1 3-213,-1-5 17,0 0 0,0 0 1,1-1-1,-1 1 0,1 0 0,0-1 0,0 1 1,0-1-1,1 1 0,-1-1 0,1 0 0,0 0 1,0 0-1,0-1 0,0 1 0,0-1 0,1 1 1,-1-1-1,1 0 0,-1 0 0,1-1 0,0 1 1,0-1-1,0 0 0,0 0 0,0 0 0,0 0 1,0-1-1,0 1 0,3-1-17,2-1-105,0 0 0,0 0 0,0-1 0,0 0 1,-1 0-1,1-1 0,-1 0 0,1-1 0,-1 0 0,0 0 0,-1-1 0,1 0 1,-1 0-1,0 0 0,5-6 105,-7 7-47,-1 0 1,1 0-1,-1-1 1,0 0 0,-1 0-1,1 0 1,-1 0-1,0 0 1,0-1-1,0 1 1,-1-1 0,0 0-1,0 0 1,-1 0-1,1 0 1,-1 0-1,0 0 1,-1 0 0,0 0-1,0 0 1,0-1-1,-1 1 1,0-3 46,-1 5-37,1 0 0,-1 1 0,0-1 0,0 1 0,0-1 0,-1 1-1,1 0 1,-1 0 0,1 0 0,-1 0 0,0 1 0,0-1 0,-1 1 0,1 0 0,0 0 0,-1 0 0,0 0 0,1 0 0,-1 1 0,0 0 0,0 0 0,1 0 0,-1 0 0,0 0 0,-3 1 37,-14-3-1430,-1 0 1,1 2-1,-1 1 1,0 1 1429,19-1-298,-30 3-4494,4 7-2312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59.73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15543,'0'0'10650,"0"21"-9452,0 8-806,-2 19 747,6 59 1,9-51-242,-10-45-862,1 0 0,-2 0 0,0 1 0,1 19 0,13-48-5447,-11 10 5299,3-2 152,0 1-1,0 0 1,1 0 0,15-9-1,-22 15 47,1 1 0,-1-1 0,1 1-1,0 0 1,-1 0 0,1 0 0,0 0-1,0 0 1,0 1 0,5-1 0,-7 1 11,1 0 0,-1 0-1,0 0 1,0 1 0,1-1 0,-1 0 0,0 1 0,0-1 0,0 1 0,0-1-1,0 1 1,0 0 0,0 0 0,0-1 0,0 1 0,0 0 0,0 0-1,0 0 1,0 0 0,0 0 0,-1 0 0,1 0 0,0 0 0,-1 0 0,1 3-1,50 101 708,-33-69-3482,1-1-4185,-6-13-4473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70 14519,'0'0'3684,"0"0"-280,10-6-792,-7 4-2469,77-36 1396,-72 34-1260,0 1 0,1 1 0,0-1 0,0 2 0,-1-1 0,1 1 0,0 0 0,0 1 0,0 0-1,3 0-278,-11 1 57,-1 0-1,1 0 1,-1 0-1,1 0 1,-1 0-1,1 0 0,-1 1 1,0-1-1,1 0 1,-1 0-1,0 0 1,0 0-1,0 0 0,0 0 1,0 1-1,0-1 1,0 0-1,0 0 1,0 0-1,-1 0 0,1 0 1,0 0-1,-1 1-56,-7 29-36,3-24 87,-3 7 160,0 0 0,0 1 1,2 0-1,-4 11-211,9-23 33,0 0 0,0 0 1,0 0-1,0 0 0,1 0 0,-1 0 1,1 0-1,0 0 0,0 0 0,0 0 0,1 0 1,-1 0-1,1 0 0,-1 0 0,1 0 1,0 0-1,0 0 0,0-1 0,1 1 1,-1 0-1,1 0 0,-1-1 0,1 1 1,0-1-1,0 0 0,0 1 0,2 1-33,6 2-3,0-1-1,0 0 0,0 0 1,1-1-1,-1 0 0,1-1 1,0 0-1,0 0 1,0-2-1,0 1 0,1-1 1,-1-1-1,0 0 0,4-1 5,-13 0-105,1 0 0,-1 0 1,1 0-1,-1 0 1,1-1-1,-1 0 1,0 1-1,1-1 1,-1 0-1,0 0 0,0 0 1,0 0-1,-1 0 1,1 0-1,0-1 1,-1 1-1,0-1 1,1 1-1,-1-2 104,26-53-343,-23 50 326,-2 0-1,1-1 1,-1 0-1,0 1 1,-1-1 0,0 0-1,0 0 1,0 0-1,-1 0 1,0 0-1,-1 0 1,0 0 0,0 1-1,-1-1 1,-2-7 17,4 14 12,0 1 1,0-1 0,0 0-1,0 1 1,1-1 0,-1 1-1,0-1 1,0 0 0,0 1-1,1-1 1,-1 0 0,0 1-1,1-1 1,-1 1 0,0-1-1,1 1 1,-1-1 0,1 1-1,-1-1 1,1 1 0,-1 0-1,1-1 1,-1 1 0,1-1-1,-1 1 1,1 0 0,0 0-1,-1-1 1,1 1 0,-1 0-1,1 0 1,0 0 0,-1 0-1,1 0 1,0 0 0,0 0-13,31-8 677,-27 7-599,39-9 194,15-3-318,-24 9-5113,-34 4-1225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 15591,'0'0'2959,"0"0"776,0 0-1179,0 0-1332,0 0-501,12-4-219,8-4-305,0 2 0,1 0 0,0 1 0,0 1 0,0 0 0,0 2 0,20 1-199,-39 1 61,-1 1 1,1 0-1,-1-1 0,1 1 1,-1 0-1,1 0 0,-1 0 0,0 0 1,0 0-1,1 0 0,-1 1 1,0-1-1,0 0 0,0 1 0,0-1 1,-1 1-1,1-1 0,0 1 0,-1-1 1,1 1-1,0-1 0,-1 1 1,0 0-1,1-1 0,-1 1 0,0 0 1,0-1-1,0 1 0,0 1-61,-3 50 51,-1-37-22,-2-1 1,0 0 0,0 0 0,-1 0-1,-1-1 1,-1 0 0,-2 3-30,0-2 145,2 1-1,0 0 1,1 0-1,0 1 1,-3 12-145,11-27 9,0-1 1,0 0-1,0 0 1,0 0-1,0 0 1,0 1-1,1-1 1,-1 0-1,0 0 1,0 0-1,1 0 1,-1 1-1,1-1 1,-1 0-1,1 0 1,-1 0 0,1 0-1,0 0 1,0 0-1,-1-1 1,1 1-1,0 0 1,0 0-1,0 0 1,0-1-1,0 1 1,0 0-1,0-1 1,0 1-1,0-1 1,0 1-1,0-1 1,1 0-1,-1 1 1,0-1-1,0 0 1,0 0-1,0 0 1,1 0-1,-1 0 1,0 0-1,0 0-9,67 1-31,-53-1 79,83 0-561,-56 0-5150,-26 0 516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201 1 19609,'0'0'2801,"0"0"273,0 0-1458,0 0-1087,0 0 591,-71 5-864,41-3-256,-1 1-320,5-1-784,5 0-817,7-2-1665,7 1-1296,7-1-2482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45 192 6755,'0'0'12475,"0"0"-7907,0 0-1570,0 0-1256,0 0-584,-3 9-205,-11 31-238,13-39-686,1 1 0,-1 0 0,1-1 0,0 1 0,0 0 0,0 0 0,0-1 0,0 1 0,0 0 0,1 0 0,-1-1 0,0 1 0,1 0 0,0-1 0,-1 1 1,1 0-1,0-1 0,0 1 0,0-1 0,0 1 0,0-1 0,0 0 0,0 1 0,0-1 0,0 0 0,1 0 0,-1 0 0,1 0 0,-1 0 0,0 0 0,1 0 0,0 0-29,5 2 9,0 0-1,0 0 0,0 0 1,0-1-1,7 2-8,-7-3-49,-1 1-1,1-1 1,-1 0 0,1-1 0,-1 0-1,1 0 1,-1 0 0,1-1 0,4 0 49,-8 0-129,0-1 1,1 1 0,-1 0 0,0-1 0,1 0-1,-1 0 1,0 0 0,0 0 0,-1 0 0,1-1-1,0 1 1,-1-1 0,1 0 0,-1 0 0,0 0-1,0 0 1,1-2 128,1-2-113,0 0 1,0 0-1,-1 0 0,0-1 0,0 1 0,-1-1 0,0 1 1,0-1-1,0 0 0,-1 0 0,-1 0 0,1 0 0,-2 0 1,1 0-1,-1-5 113,-1 6 0,0 1 0,0-1-1,0 1 1,-1-1 0,0 1 0,0 0 0,-1 0 0,0 0 0,0 1 0,0-1 0,-1 1 0,1 0 0,-1 0 0,0 1-1,-1 0 1,1-1 0,-1 2 0,-2-2 0,0 0-138,0 0-1,0 1 1,-1 0 0,0 0-1,0 1 1,0 0-1,0 0 1,0 1 0,0 1-1,-1 0 1,1 0-1,-1 0 1,1 1 0,-1 1-1,1 0 1,-9 1 138,10 4-3471,7 1-2775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70 4098,'0'0'13633,"0"0"-9186,13-6-1539,12-6-2538,1 1 0,0 2 1,1 1-1,0 1 0,0 1 0,0 1 0,1 1 1,1 2-371,-28 2 14,0 1 1,0-1 0,-1 1 0,1-1 0,0 1 0,-1-1-1,1 1 1,0-1 0,-1 1 0,1 0 0,-1-1 0,1 1-1,-1 0 1,1 0 0,-1-1 0,1 1 0,-1 0 0,0 0 0,0 0-1,1 0 1,-1-1 0,0 1 0,0 0 0,0 0 0,0 0-1,0 0 1,0 0 0,0-1 0,0 1 0,0 0 0,-1 1-15,-2 31 94,-1-19-58,-1-1-1,-1 0 1,0-1-1,-1 1 1,-2 2-36,3-6 201,1 0 0,0 0 1,0 1-1,1-1 0,0 1 1,1 0-1,0 0 0,0 1 0,1-1 1,-1 11-202,4-19 47,-1 0-1,0 0 1,1 0 0,0 0 0,0 1 0,-1-1 0,1 0-1,0-1 1,0 1 0,1 0 0,-1 0 0,0 0 0,1-1 0,-1 1-1,1 0 1,0-1 0,-1 0 0,1 1 0,0-1 0,0 0-1,0 0 1,0 0 0,0 0 0,0 0 0,0 0 0,0-1-1,0 1 1,0-1 0,0 1 0,1-1 0,-1 0 0,2 0-47,14 2-46,0 0 0,0-2 0,17-1 46,-15 1 66,24 1-1402,-30 0-2689,0 1-4023,-2-2-3480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252 1 11349,'0'0'7556,"0"0"-4451,0 0 1633,0 0-2113,0 0-1168,-33 82-849,2-27-271,-2 9 175,0 5-112,8 4-320,1-3-80,10-2 0,2-6 0,3-9-384,-3-5-353,-5-9-3184,8-6-5524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270 0 18088,'0'0'3949,"0"0"-1468,0 0 131,-4 9-1198,-87 181 697,10 3 1,-5 41-2112,84-230-54,-4 20-2022,6-24 1975,0 0 0,0 1 0,0-1 0,0 1 0,0-1 1,1 1-1,-1-1 0,0 0 0,0 1 0,0-1 0,0 0 0,1 1 0,-1-1 0,0 0 0,0 1 1,1-1-1,-1 0 0,0 1 0,1-1 0,-1 0 0,0 0 0,1 1 0,-1-1 0,0 0 0,1 0 1,-1 0-1,0 1 0,1-1 0,-1 0 0,1 0 0,-1 0 0,0 0 0,1 0 0,-1 0 0,1 0 0,-1 0 1,1 0-1,-1 0 0,0 0 0,1 0 0,-1 0 0,1 0 0,-1 0 0,0-1 0,1 1 0,-1 0 1,1 0 100,17-6-8431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18665,'0'0'6066,"0"0"-4209,0 0 848,-12 68-1872,7-47-545,5-3-288,0-1-16,10-5-929,11 0-2368,3 1-5651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18056,'0'0'5632,"0"0"-3063,-1 11-50,-2 10-2095,2 0 1,0 0-1,1 0 1,1 1-1,1-1 1,1 0-1,1 0 1,0-1-1,2 2-424,4 5 121,-3-6-120,1 0 1,0-1-1,2 0 0,2 2-1,-8-30-4415,20-23 3638,-15 24 772,-1 0-1,1 0 1,1 0-1,-1 1 1,1 1-1,0 0 1,0 0 0,0 1-1,1 0 1,0 1-1,0 0 1,4 0 5,-11 2 54,0 0 0,1 0 0,-1 1 1,0 0-1,1-1 0,-1 1 0,0 1 0,1-1 0,-1 1 0,0 0 0,0 0 1,1 0-1,-1 0 0,0 1 0,0 0 0,0-1 0,0 2 0,-1-1 1,1 0-1,0 1 0,-1-1 0,0 1 0,0 0 0,0 0 0,0 1 1,0-1-1,0 1 0,-1-1 0,0 1 0,0 0 0,0 0 0,2 3-54,-3-2 44,1 1-1,-1-1 1,0 0-1,0 0 1,0 1-1,-1-1 0,0 0 1,0 1-1,0-1 1,-1 1-1,0-1 1,0 0-1,0 0 0,-1 1 1,1-1-1,-1 0 1,-1 0-1,1-1 1,0 1-1,-1 0 0,0-1 1,0 1-1,-1-1 1,1 0-1,-1 0 1,0-1-1,0 1 0,0-1 1,-4 3-44,2-2-89,-1 1 0,1-1 0,-1 0 0,0-1 1,0 1-1,-1-1 0,1-1 0,-1 1 0,1-1 0,-1-1 0,0 0 1,0 0-1,1 0 0,-1-1 0,0 0 0,0 0 0,0-1 0,0 0 1,1-1-1,-3 0 89,-13-14-3288,13 1-3784,4-4-9167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190 0 12710,'0'0'6325,"0"0"-2950,0 0-838,0 0-1184,0 0-742,0 0-211,0 0-218,0 0-142,0 0-22,0 0 9,0 0-8,0 0 23,-19 1 625,7 0-551,1 2-1,-1-1 1,1 2-1,0-1 1,0 1-1,1 1 1,-1 0-1,1 1 1,0 0-1,0 0 1,1 1-1,0 0 1,0 1-1,1 0-115,6-7 51,1 0 0,0 0 1,0 0-1,0-1 0,0 1 0,0 0 0,0 0 1,0 0-1,0 1 0,1-1 0,-1 0 0,0 0 0,1 0 1,-1 1-1,1-1 0,-1 0 0,1 0 0,-1 1 1,1-1-1,0 1 0,0-1 0,0 0 0,0 1 1,0-1-1,0 0 0,0 1 0,0-1 0,0 1-51,2 0 36,-1 0 0,0-1 0,1 1-1,-1-1 1,1 1 0,0-1 0,-1 0-1,1 0 1,0 0 0,0 0 0,0 0-1,-1 0 1,1 0 0,0 0 0,0-1-1,2 1-35,12 3 24,1-1 0,-1-1-1,1 0 1,2-1-24,-18-1 2,0 0-10,1-1-1,-1 1 1,1 0-1,-1 0 1,0 0-1,1 0 1,-1 0-1,0 0 1,1 0-1,-1 1 1,1-1-1,-1 0 1,0 1-1,1-1 1,-1 1-1,0-1 0,0 1 1,0 0-1,1 0 1,-1-1-1,0 1 1,0 0-1,0 0 1,0 0-1,0 0 1,0 0-1,-1 0 1,1 1-1,0-1 9,-1 2-16,-1 0-1,0 0 0,1-1 0,-1 1 1,0 0-1,-1 0 0,1-1 1,0 1-1,-1 0 0,1-1 1,-1 1-1,0-1 0,-1 2 17,-13 16 8,11-14 60,0-1 0,1 1 0,-1 0-1,1 0 1,0 0 0,1 0 0,0 1 0,0 0-1,0-1 1,1 1 0,0 0 0,0 3-68,2-9 12,0 0 1,0-1 0,0 1-1,1 0 1,-1 0 0,0-1-1,1 1 1,-1-1 0,1 1-1,-1 0 1,1-1 0,-1 1-1,1-1 1,-1 1 0,1-1-1,0 1 1,-1-1 0,1 1-1,0-1 1,-1 0 0,1 1-1,0-1 1,-1 0 0,1 0-1,0 0 1,0 1 0,-1-1-1,1 0 1,0 0 0,0 0-1,-1 0 1,1 0 0,0 0-13,34-1-82,-25 0 77,6 0-113,0 0 1,0-2 0,0 0 0,0 0-1,2-2 118,29-17-2400,-43 20 1492,0-1 1,-1 1 0,1-1 0,-1 0 0,1 0-1,-1-1 1,0 1 0,-1-1 0,2-1 907,2-7-8900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00.7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0 114 18649,'0'0'8809,"0"-4"-8745,2 0-43,-1 0 0,1 0 0,0 0 0,0 0 0,0 0 0,1 1 0,-1-1 0,1 1 0,0-1 0,0 1 0,0 0 0,0 0 0,1 0 0,-1 1 1,1-1-1,4-2 0,6-4 171,0 1 1,1-1 0,21-7-1,-32 14-134,-1 1 0,1 0 0,0 0 0,-1 0 0,1 1-1,0-1 1,-1 1 0,1 0 0,0 0 0,0 0-1,0 1 1,-1-1 0,1 1 0,0 0 0,-1 0-1,1 0 1,-1 0 0,1 1 0,-1 0 0,1-1 0,-1 1-1,0 0 1,0 1 0,0-1 0,0 0 0,0 1-1,-1 0 1,1-1 0,3 6 0,4 7 194,-1 1 1,0 0-1,-1 0 1,11 34 0,-11-27-124,6 21-24,-3 0 0,-1 1 0,-2 0-1,-3 1 1,-1-1 0,-3 58 0,-2-113-274,-1 0-1,0 0 1,0 0 0,-1 0 0,0 0-1,-1 0 1,0 1 0,-10-16 0,0 1-61,-1 1 1,-22-27-1,32 44 230,0 0 1,-1 0-1,0 1 0,0-1 0,0 1 1,-1 0-1,1 1 0,-1-1 0,0 2 1,-1-1-1,1 1 0,0 0 0,-1 0 1,0 1-1,0 0 0,0 0 0,0 1 1,0 0-1,0 1 0,0-1 0,-9 2 1,15-1 32,0 0 0,0 1 0,0-1 0,0 1 1,0-1-1,0 1 0,1 0 0,-1-1 0,0 1 1,0 0-1,1 0 0,-1 0 0,0 1 0,1-1 1,-1 0-1,1 1 0,0-1 0,-1 1 0,-1 2 1,0 0 33,1 1 1,-1 0-1,1 0 1,0 0-1,0 0 1,1 0-1,-2 6 1,0 10 268,0 0 1,1 37 0,2-53-325,0 0 1,1 0-1,0 0 1,-1 0-1,1 0 1,1 0-1,-1 0 1,1-1-1,0 1 1,0 0-1,0-1 1,1 1-1,0-1 1,-1 0-1,2 0 1,2 4-1,0-3-3,0 1 0,1-1 0,-1-1 0,1 1 0,0-1-1,0 0 1,1-1 0,-1 0 0,11 3 0,4 0-67,0-1-1,0-1 1,1-2 0,0 0 0,-1-1-1,31-3 1,-45 1-274,0 0 0,0-1-1,-1 0 1,1 0 0,-1-1-1,1 0 1,-1 0 0,10-6-1,28-22-5691,-19 9-2774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18024,'0'0'3450,"0"0"-646,0 0-459,0 0-691,0 0-299,0 7-266,-9 100-151,5-76-717,1 0 1,1 0 0,2-1-1,1 1 1,1 2-222,1-21 0,1 1 0,0-1 0,1 0 0,0 0 0,1 0 0,1 0 0,-1-1 0,2 0 0,-1-1 0,2 0 0,-1 0 0,1 0 0,1-1 0,0-1 0,10 8 0,-18-15-137,1 1 0,0-1-1,-1 0 1,1 1 0,0-1 0,0-1 0,0 1 0,0 0-1,0-1 1,0 1 0,0-1 0,0 0 0,0 0-1,0 0 1,0-1 0,0 1 0,0-1 0,0 1-1,2-2 138,2-1-944,0 0 1,0 0-1,0-1 0,-1 0 0,1 0 0,4-5 944,13-10-7577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194 1 15767,'0'0'4290,"-73"19"-2353,35-7-1553,3-2-384,7 0-3842,9-2-10484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246 134 15671,'0'0'3215,"0"0"-755,0 0-598,0 0-1091,0 0-374,-7 1-239,-10 0-239,0-1 1,0-1-1,0 0 1,1-1-1,-3-1 81,-21 1 822,40 2-54,0 0 145,0 31 1706,-6 20-2091,4-42-350,1 1 0,0-1 0,0 1 0,1-1 0,0 1 0,2 8-178,-1-17 18,0 1 0,-1-1 1,1 0-1,0 1 0,0-1 0,0 0 0,1 1 1,-1-1-1,0 0 0,0 0 0,1 0 1,-1 0-1,1 0 0,-1 0 0,1-1 1,-1 1-1,1 0 0,-1-1 0,1 1 0,0-1 1,-1 0-1,1 1 0,0-1 0,-1 0 1,1 0-1,0 0 0,-1 0 0,1 0 1,0 0-1,1-1-18,52-8-91,-47 5-3,-1 1 1,0-1-1,0 0 0,-1 0 0,1-1 1,-1 0-1,0 0 0,0-1 1,-1 1-1,1-1 0,-1 0 0,-1-1 1,1 1-1,-1-1 0,0 0 1,-1 0-1,1-1 0,-1 1 1,-1 0-1,0-1 0,0 0 0,0 0 1,-1 1-1,0-1 0,0 0 1,-1 0-1,0 0 0,-1 0 0,1 0 1,-2 0-1,1 0 0,-2-2 94,1 6 11,0-1-1,0 1 1,0 0 0,-1 0-1,0 0 1,0 0-1,0 1 1,0-1 0,-1 1-1,1-1 1,-1 1-1,0 0 1,0 1-1,0-1 1,0 1 0,0 0-1,-1 0 1,1 0-1,-1 0 1,1 1 0,-1 0-1,0 0 1,1 0-1,-2 0-10,-20-3 195,0 2-1,0 0 0,0 2 1,-1 0-195,4 1 22,11-2-40,9 1-31,0 0 0,0 0 0,0 0-1,0 0 1,0 0 0,0 0-1,1 1 1,-1 0 0,0-1-1,0 1 1,-1 1 49,11 0-4488,13 0-2552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1 190 13718,'0'0'6102,"0"0"-2293,0 0-823,0 0-1153,0 0-713,1 6-229,0-3-819,1 1 0,-1-1 0,1 1 0,0-1 0,0 0 0,0 1 0,1-1 0,-1 0 0,1 0 0,0-1 0,-1 1 0,1 0 0,0-1 0,1 0 0,-1 0 0,0 0 0,1 0 0,-1 0 0,4 0-72,-2 1 2,0-2-1,0 1 0,0 0 1,0-1-1,0 0 1,1-1-1,-1 1 0,0-1 1,0 0-1,1 0 0,-1 0 1,0-1-1,0 0 1,1 0-1,-1 0 0,1-1-1,-1 0-196,-1-1 0,1 0 0,-1-1 1,1 1-1,-1-1 0,0 0 0,0 0 0,-1 0 0,1 0 0,-1-1 0,0 1 0,0-1 0,0 0 0,-1 0 0,1 0 0,-1 0 1,0-2 195,2-6-474,0 1 0,0 0 0,-2-1 0,1 0 1,-2 0-1,1-12 474,-1 11 25,-1-25-220,0 38 275,1 0 0,-1-1 1,-1 1-1,1 0 0,0-1 0,0 1 1,0 0-1,-1 0 0,1-1 0,-1 1 1,1 0-1,-1 0 0,1 0 0,-1-1 1,0 1-1,1 0 0,-1 0 0,0 0 1,0 0-1,0 0 0,0 0-80,0 1 145,1 1-1,-1-1 1,1 0 0,-1 0-1,1 1 1,-1-1 0,1 0-1,-1 1 1,1-1 0,-1 0-1,1 1 1,0-1 0,-1 1-1,1-1 1,0 1-1,-1-1 1,1 1 0,0-1-1,0 1 1,-1-1 0,1 1-1,0-1 1,0 1 0,0-1-1,0 1 1,0 0 0,-1-1-1,1 1 1,0-1 0,0 1-1,1-1 1,-1 1 0,0 0-1,0-1 1,0 1-145,-1 29 88,1-28 169,0 10-233,1 0 1,1-1-1,0 1 0,0-1 0,1 1 1,0-1-1,1 0 0,1 1-24,-2-6-10,-1 0-1,1-1 0,0 1 1,1-1-1,-1 1 1,1-1-1,0 0 0,1 0 1,-1-1-1,1 0 0,0 1 1,0-1-1,0-1 0,1 1 1,3 1 10,-1-3-974,-3-3-3866,-2 0-4116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17144,'0'0'5085,"0"0"-1756,0 0-669,0 0-952,0 0-676,0 13-290,2 34-209,2-1 1,9 40-534,-12-81 0,27 126-40,18 44 40,-45-174-56,2 4-868,1-6-5270,3-2-1991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212 1 17848,'0'0'3991,"0"0"-792,0 0-835,0 0-1041,-14 8-354,-21 11-475,-15 8 59,2 1 0,-12 13-553,59-41 17,1 0 0,0 0 0,-1 1 0,1-1 0,0 0 0,0 0 0,-1 1 0,1-1 0,0 0 0,0 0 0,0 1 0,-1-1 0,1 0 0,0 1 0,0-1 0,0 0 0,0 1 0,0-1 0,0 0 0,0 1 0,-1-1 0,1 0 0,0 1 0,0-1 0,0 0 0,0 1 0,1-1 0,-1 0 0,0 1 0,0-1 0,0 0 0,0 1 0,0-1 0,0 0 0,0 1 0,1-1 0,-1 0-17,14 12 234,31 8-130,-32-16 106,12 8-256,-1 1 0,0 0 0,0 2 1,-1 1-1,-1 0 0,13 14 46,-12-12-2159,-11-10-855,-1 0-3696,-2 1-9329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45 14855,'0'0'4554,"0"0"-1579,0 0-513,0 0-1205,0 0-337,3-2-226,6-4-594,0 0 1,1 1 0,-1 1 0,1 0-1,0 0 1,1 0 0,-1 2-1,1-1 1,-1 1 0,1 1 0,0 0-1,-1 0 1,1 1 0,0 1-1,0-1 1,5 3-101,-11-2 37,-2 1 1,1 0-1,0 0 1,0 1-1,-1-1 1,1 1-1,-1 0 0,0 0 1,0 0-1,0 0 1,0 0-1,0 1 0,-1-1 1,1 1-1,-1-1 1,0 1-1,0 0 0,-1 0 1,1 0-1,-1 0 1,0 1-1,0-1 0,0 0 1,-1 0-1,1 1-37,0 4 32,0-1 0,-1 1 1,1-1-1,-2 1 0,1-1 0,-1 0 0,-1 1 0,1-1 0,-1 0 0,-1 0 1,0 0-1,-1 3-32,2-8 5,-39 71 168,36-67-172,1-1 1,-1 1 0,-1-1-1,1 0 1,-1 0-1,0-1 1,0 0-1,0 0 1,-3 1-2,8-6-39,1 1 1,-1 0-1,0-1 0,0 1 1,1-1-1,-1 1 1,0-1-1,0 1 0,0-1 1,0 0-1,0 1 1,0-1-1,0 0 0,0 0 1,0 0-1,0 0 0,0 0 1,0 0-1,0 0 1,0 0-1,0 0 0,0 0 1,0 0-1,0 0 1,1-1-1,-1 1 0,0-1 1,0 1-1,0 0 1,0-1-1,0 1 0,0-1 1,1 0-1,-1 1 1,0-1-1,1 0 0,-1 1 1,0-1-1,1 0 1,-1 0-1,1 0 0,-1 1 1,1-1-1,-1 0 1,1 0-1,0 0 0,-1 0 1,1 0-1,0 0 0,0 0 1,0 0-1,0 0 1,-1 0-1,1 0 0,1 0 1,-1 0-1,0 0 1,0 0-1,0-1 39,0-7-222,1 0-1,0 1 1,0-1-1,1 0 1,0 0-1,1-3 223,5-9-838,1 1-1,2 0 0,1-3 839,20-39-2411,-27 64 8222,1 9-4104,5 10-965,-2 2 227,18 40 205,-25-58-1176,1-1 0,-1 0 0,1 1 0,0-1 0,0 0 0,1-1 0,-1 1 0,1-1 0,0 1 0,0-1 0,3 2 2,-4-4-448,0 0 0,1 0 0,-1 0 0,1 0 0,0-1 0,-1 1 0,1-1 0,0 0 0,-1 0 0,1 0 0,2-1 448,24-4-9300,-2-7-6305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20361,'0'0'3175,"0"0"-515,0 0-472,0 12-1033,1 49-234,3 0 0,5 20-921,-6-57 173,1-1 1,1-1-1,1 1 0,1-1 0,1 0 1,2 0-1,-1-1 0,5 5-173,-11-23-225,-1 1 1,0-1-1,1 0 1,0 0-1,0 0 1,0 0-1,0 0 0,0-1 1,1 1-1,-1-1 1,1 0-1,-1 0 1,1 0-1,3 1 225,-2-2-611,0 0 0,0 0 0,0-1 0,0 1 1,0-1-1,0 0 0,0 0 0,0-1 0,0 0 0,0 0 0,0 0 1,0 0-1,-1-1 0,1 1 0,0-1 0,-1-1 0,4-1 611,18-10-9682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221 0 17688,'0'0'2865,"-77"0"1089,39 5-2993,0 5-689,6 2-272,3-1-1345,22 0-4305,7-3-12919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 0 22826,'0'0'3506,"0"0"-897,-19 82-528,-2-38-1312,-5 9 31,-4 6-624,1 4-176,6 1 0,6 2 0,6-2 0,4-6 0,2-5 0,3-10 0,2-8-1361,0-10-1904,-3-6-2322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01.2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 1 13094,'0'0'14935,"0"23"-13385,-4 150 387,-2-38-1520,6 1 0,26 207 0,-26-339-555,5 17-2866,-5-21 2887,0 1-1,1-1 1,-1 0 0,0 1-1,0-1 1,0 0 0,0 0 0,1 1-1,-1-1 1,0 0 0,0 0 0,1 0-1,-1 1 1,0-1 0,0 0 0,1 0-1,-1 0 1,0 0 0,0 1 0,1-1-1,-1 0 1,0 0 0,1 0 0,-1 0-1,0 0 1,1 0 0,-1 0 0,0 0-1,1 0 1,-1 0 0,0 0 0,0 0-1,1 0 1,-1 0 0,0 0-1,1-1 1,-1 1 0,0 0 0,0 0-1,1 0 1,-1 0 0,0 0 0,1-1-1,-1 1 1,0 0 0,0 0 0,0-1-1,1 1 1,-1 0 0,0 0 0,0-1-1,0 1 1,0 0 0,1 0 0,-1-1-1,0 1 1,0-1 0,18-25-12254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273 0 8740,'0'0'9180,"0"0"-5365,0 0-1627,0 0-219,0 0-857,0 0-76,5 4-121,-3 0-804,1-1 1,-1 1 0,0 0 0,0 0 0,0 0 0,0 1-1,-1-1 1,1 0 0,-1 1 0,0-1 0,-1 0-1,1 1 1,-1-1 0,0 1 0,0-1 0,0 1 0,0-1-1,-1 1 1,0-1 0,0 1 0,0-1 0,-1 0-1,-1 4-111,-100 269 541,44-126 159,-20 92-700,72-219-79,1 1-1,1 0 1,2 0 0,-1 24 79,4-49-84,0 0 1,0 0-1,0 1 1,0-1-1,0 0 1,0 0-1,0 0 1,0 1-1,0-1 1,0 0-1,0 0 1,0 1-1,0-1 1,0 0-1,0 0 1,0 1-1,0-1 1,0 0-1,-1 0 1,1 0-1,0 1 1,0-1-1,0 0 1,0 0-1,-1 0 1,1 0-1,0 0 1,0 1-1,0-1 1,0 0-1,-1 0 1,1 0-1,0 0 1,0 0-1,-1 0 1,1 0-1,0 0 1,0 0-1,0 1 1,-1-1 83,-8-4-8263,0-3-8966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23483,'0'0'2497,"0"0"16,0 0-1024,-14 66-993,9-42-368,2 3-128,3-1-208,0 0-1521,8 0-3233,8-2-10037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16696,'0'0'6931,"0"0"-3983,0 11-627,0 11-1650,-1 22-26,2 1 0,2-1 0,6 25-645,-4-43 17,-4-17-91,0-1 0,1 0-1,0 0 1,1 0-1,0 0 1,1 3 74,0-45-4765,-1 13 4117,-1-27-519,-1 20 713,1-1 0,1 1 0,1 0 0,2 0 1,4-13 453,-10 40 78,1 1 1,-1-1 0,0 1 0,1 0 0,-1-1 0,0 1 0,1 0 0,-1-1 0,1 1 0,-1 0 0,0-1 0,1 1 0,-1 0-1,1 0 1,-1 0 0,1-1 0,-1 1 0,1 0 0,-1 0 0,1 0 0,-1 0 0,1 0 0,-1 0 0,1 0 0,-1 0 0,1 0-1,-1 0 1,1 0 0,-1 0 0,1 0 0,-1 1 0,1-1 0,-1 0 0,1 0 0,-1 0 0,1 1 0,-1-1 0,0 0 0,1 1-1,-1-1 1,1 0 0,-1 1 0,0-1 0,1 0 0,-1 1 0,0-1 0,0 1 0,1-1 0,-1 1 0,0 0-79,19 20 1336,-6 3-798,-1 2 0,5 17-538,-10-24 209,0-1-1,1 0 0,1-1 1,1 0-1,0 0 0,4 3-208,-15-87-3281,2-11 1786,0 71 1416,-1 1 1,2-1 0,-1 1 0,1 0 0,-1 0-1,2 0 1,-1 0 0,1 0 0,0 0-1,0 0 1,0 1 78,-2 4 113,0 1-1,0-1 1,0 1-1,0-1 1,-1 1 0,1 0-1,0-1 1,0 1 0,0 0-1,0 0 1,0 0-1,0 0 1,0 0 0,0 0-1,0 0 1,0 0-1,0 0 1,0 0 0,0 0-1,-1 1 1,1-1-1,0 0 1,0 1 0,0-1-1,0 1 1,0-1-1,-1 1 1,1-1 0,0 1-1,0-1 1,0 1-113,29 22 856,-27-20-654,5 2-173,-1 0 0,-1 0 0,1 1 0,-1 0 0,0 0-1,0 1 1,-1 0 0,1 0 0,-2 0 0,1 1 0,-1-1 0,0 1 0,-1 0 0,1 0 0,-2 0 0,1 1 0,-1-1 0,-1 1 0,1 0 0,-1 0-29,3 36-5469,1-23-1385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1 21290,'0'0'3233,"0"0"-976,0 0 336,0 0-1984,0 0 47,-30 62-16,23-35-127,4 1-273,3 2-96,0-3 16,5-1-160,9-5-352,2-4-353,6-4-591,1-5-1730,1-3-1872,2-1-2929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259 0 18344,'0'0'2786,"0"0"-465,0 0-112,0 0-1041,-87 0-415,52 0-449,-3 0-304,3 0-576,4 0-1457,10 1-3458,9-1-6034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316 3 16039,'0'0'3858,"0"0"-720,-73-3-337,33 3-1761,-10 0-1008,-1 4-32,6 4-352,10-1-2145,13 1-6003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22186,'0'0'3111,"0"0"-739,-3 11-422,-1 9-1753,0-1-1,1 1 1,2-1 0,0 1 0,0 0-1,2 0 1,1-1 0,0 1 0,1-1-1,1 1 1,1-1 0,1 0 0,1 0-1,0-1 1,1 0 0,10 16-197,-14-28-45,9 13-1496,0 0 0,1-1 0,1 0 0,10 9 1541,-21-24-527,0 1 1,-1-1 0,2 0-1,-1-1 1,0 1 0,1-1 0,-1 1-1,1-1 1,0-1 0,4 2 526,-7-2-251,1-1 0,-1 0 0,1 0 0,-1 0 0,1 0 0,-1 0 0,1 0 0,-1-1 0,1 1 0,-1-1 0,1 0 0,-1 1-1,1-1 1,-1 0 0,0-1 0,0 1 0,0 0 0,1-1 0,-1 1 0,0-1 0,0-1 251,13-11-11861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240 2 9989,'0'0'4898,"-63"-1"-1953,16 4 209,-2 9-3154,4 1-401,10-1-4945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0 16552,'0'0'2769,"0"0"1185,0 0-1857,0 0-1377,0 0 48,0 0-15,-69 9-385,34-2 32,-2 3-256,1-1-144,8 0-384,9-3-1057,7-2-1680,12 0-2946,5-3-2129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19 215 18665,'0'0'4791,"0"0"-1016,0 0-1491,0 0-1206,0 0-422,5 10-379,19 30-247,-23-39-38,1 1 0,0 0 0,0-1 0,0 1 0,0-1 0,0 0 0,0 0 1,0 0-1,1 0 0,-1 0 0,0 0 0,0-1 0,1 1 0,-1-1 0,1 1 0,-1-1 0,0 0 1,1 0 7,43-3-370,-40 2 223,-1 0 33,0 0 0,0-1 0,0 0 0,0 0 0,0-1 1,0 1-1,-1-1 0,1 0 0,-1 0 0,0-1 0,0 1 0,0-1 0,0 0 1,0 0-1,-1 0 0,0-1 0,0 1 0,0-1 0,-1 0 0,3-4 114,-2 2-88,0 1 1,0-1-1,0 0 0,-1 0 0,0 0 0,-1 0 0,1 0 0,-1-1 0,-1 1 0,0 0 0,1-1 0,-2 1 0,1 0 0,-1 0 0,-1-3 88,0 5 8,-1 1 0,1 0 0,-1-1 0,0 1 0,0 0 0,-1 0 0,1 0 0,-1 1 0,0-1 0,0 1-1,0 0 1,0 0 0,-1 1 0,1-1 0,-1 1 0,1 0 0,-1 0 0,0 0 0,0 1 0,-3-1-8,-11-4 42,0 2 1,0 0-1,-1 1 1,-13 1-43,24 1-194,5 0-288,0 0 1,1 1 0,-1 0 0,0 0 0,0 0-1,0 0 1,1 1 0,-1-1 0,-3 2 481,6 1-6024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01.56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394 0 19161,'0'0'9300,"-20"19"-8083,-7 7-855,-95 82 940,-96 54-419,217-162-878,1 1-1,-1-1 1,1 0-1,-1 1 0,1-1 1,0 0-1,-1 1 1,1-1-1,0 1 0,-1-1 1,1 1-1,0-1 1,0 1-1,-1-1 0,1 1 1,0-1-1,0 1 0,0-1 1,0 1-1,-1-1 1,1 1-1,0-1 0,0 1 1,0-1-1,0 1 1,0-1-1,0 1 0,1-1 1,-1 1-1,0-1 1,0 1-1,0-1 0,0 1 1,1-1-1,-1 1 1,0-1-1,0 1 0,1-1 1,-1 1-1,0-1 1,1 0-1,-1 1 0,1 0 1,21 17 297,-16-14-256,38 35-436,96 64 0,-121-91 84,1 0-1,0-2 0,0 0 0,1-2 1,0 0-1,1-1 0,0-1 0,27 4 1,-18-9-5702,2-1-4581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22426,'0'0'2335,"0"0"703,0 9-1365,0 17-1126,1 0 0,2-1-1,3 20-546,-5-39-19,0 1 0,1-1 0,0 1 0,0-1 0,0 0 0,1 0 0,0 0 0,0 0 0,0 0-1,1 0 1,0-1 0,0 0 0,0 0 0,1 0 0,-1 0 0,1-1 0,0 1 0,5 1 19,-6-8-2014,-5-10 1232,-6-11 478,3 14 181,0-1 0,1 0 0,1 1 0,0-1-1,0 0 1,1-1 0,0 1 0,0 0 0,1 0 0,1 0 0,0-5 123,0 11 29,0 0-1,1-1 0,0 1 1,-1 0-1,1 0 0,0 0 1,1 0-1,-1 0 0,1 0 1,0 0-1,0 1 0,0 0 1,0-1-1,1 1 1,-1 0-1,1 1 0,-1-1 1,1 1-1,0-1 0,0 1 1,1 1-1,-1-1 0,0 0 1,1 1-1,-1 0 0,4-1-28,-4 1 113,0 0-1,0 0 0,1 0 1,-1 0-1,0 0 0,1 1 1,-1 0-1,1 0 0,-1 0 1,0 1-1,1 0 0,-1-1 1,0 1-1,1 1 0,-1-1 1,0 1-1,0-1 0,0 1 1,0 0-1,-1 1 0,1-1 0,0 1 1,1 0-113,2 6 164,0 0 0,-1 0 1,0 0-1,0 0 0,0 1 1,-2 0-1,1 1 0,2 7-164,2 11-159,12 25-1216,-1-26-6170,-3-17-3681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25115,'0'0'940,"0"0"1277,-1 10-499,-1 9-1410,1-1 1,0 2-1,2-1 1,0 0 0,1-1-1,1 1 1,1 0-1,0-1 1,8 18-309,11 16 18,-12-32-43,-2 0 0,0 0 0,-2 1 0,0 0 0,-1 1-1,-1 0 1,-1 0 0,-1 0 0,-1 3 25,16-23-12947,0-2-2599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69 150 12854,'0'0'7363,"0"0"-3617,0 0-857,0 0-1275,0 0-824,13 5 120,2-3-830,-1 0 0,1-1 0,0-1 1,12-1-81,-22 1-78,0-1 0,1 1 0,-1-1 0,0 0 0,0 0 0,0-1 0,0 1 0,0-1 0,0 0 0,-1 0 0,1-1 0,-1 0 0,1 0 0,-1 0 0,2-1 78,-5 2-130,0 0-1,0 0 1,0 0-1,0 0 1,0-1-1,0 1 0,-1 0 1,1 0-1,-1-1 1,1 1-1,-1 0 1,0-1-1,0 1 0,0 0 1,0-1-1,0 1 1,-1 0-1,1 0 1,-1-1-1,0 1 0,1 0 1,-1 0-1,0 0 1,-1-1 130,0-2 5,0 1 0,0 0 0,-1-1 1,1 1-1,-1 0 0,0 0 0,-1 0 1,1 1-1,-1-1 0,-3-2-5,1 2 102,0 1-1,-1 0 1,1 0 0,-1 0-1,0 1 1,0 0 0,1 0-1,-1 0 1,0 1-1,-1 0 1,1 1 0,0 0-1,0 0 1,0 0 0,0 1-1,0 0 1,-7 2-102,10-2 108,0 0 0,-1 0 0,1 1-1,0-1 1,0 1 0,0 0 0,0 0 0,0 1 0,0-1 0,1 1 0,-1 0 0,1 0-1,0 0 1,0 0 0,0 1 0,0-1 0,0 1 0,1 0 0,0 0 0,0 0 0,0 0 0,0 0-1,0 0 1,1 0 0,0 1 0,0-1 0,0 1 0,0 1-108,0 4 145,1 0 1,0 0-1,1 1 1,0-1-1,0 0 1,1 0-1,1-1 1,0 1-1,0 0 1,0-1-1,1 1 1,1-1-1,2 4-145,-4-8-54,1 0-1,-1 0 0,1 0 0,0 0 0,1-1 0,-1 1 1,1-1-1,0 0 0,0-1 0,0 1 0,0-1 1,1 0-1,-1 0 0,1-1 0,0 1 0,0-1 1,0-1-1,0 1 0,0-1 0,0 0 0,0 0 0,4-1 55,55-4-4363,-23-8-3356,-11 0-472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19081,'0'0'4162,"0"0"-465,0 0-1328,0 0-800,0 0-752,0 0-289,0 61-304,0-40-144,0-1 0,9-1-80,-2-2-192,-2-3-272,2-3-577,0-4-832,0 0-1776,0 1-4403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231 12 16984,'0'0'1440,"0"0"1474,0 0-433,0 0-768,0 0-353,-61-12-303,25 13-785,-4 8-272,0-2-272,12-2-1585,9-1-1665,12-4-3089,7 0-5842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259 1 12854,'0'0'5026,"0"0"-528,-71 0-1632,31 1-1250,-2 7-1184,4-1-255,3-1-177,14-3-689,9-2-2480,12-1-2322,7 0-8739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0 26188,'0'0'1003,"-2"12"1027,1-3-1760,-5 28 551,3 0 0,0 0 0,3 20-821,1-45 14,0 1-1,0-1 0,2 0 0,-1 0 1,1 0-1,1 0 0,0 0 0,1-1 1,1 0-1,-1 0 0,1 0 0,1-1 1,3 4-14,-3-4-66,1 0-1,1 0 1,0-1 0,0 0 0,1-1 0,0 1 0,0-2 0,0 0 0,10 5 66,-20-12-82,1-1 0,-1 1-1,0 0 1,1 0 0,-1 0 0,1-1 0,-1 1 0,0 0 0,1 0 0,-1-1-1,0 1 1,1 0 0,-1-1 0,0 1 0,0 0 0,1-1 0,-1 1-1,0 0 1,0-1 0,0 1 0,1-1 0,-1 1 0,0 0 0,0-1 0,0 1-1,0-1 1,0 1 0,0 0 0,0-1 0,0 1 0,0-1 0,0 1 0,0-1-1,0 1 1,0 0 0,0-1 0,0 1 0,-1-1 0,1 1 0,0 0 0,0-1 82,-4-32-822,3 18 230,1 11 538,1 0-1,0-1 1,0 1 0,0 0 0,0-1-1,1 1 1,0 0 0,0 0 0,0 0-1,0 0 1,1 1 0,-1-1 0,1 1-1,0-1 1,0 1 0,0 0 0,1 0-1,-1 0 1,1 1 0,-1-1 0,4-1 54,-1 0 135,1 0 0,0 1 0,0-1 0,0 1 1,0 1-1,1-1 0,-1 1 0,1 1 0,0-1 0,-1 1 1,1 1-1,2-1-135,-7 2 59,0 0 0,0 0 0,0 0 0,0 0 0,0 0 0,-1 0 1,1 1-1,0-1 0,-1 1 0,1 0 0,-1 0 0,0 0 0,1 0 0,-1 0 1,0 0-1,0 1 0,-1-1 0,1 1 0,0-1 0,-1 1 0,1 0 0,-1-1 0,0 1 1,0 0-1,0 0 0,0 2-59,1 2 19,0 1 0,0-1 0,-1 0-1,0 0 1,0 1 0,-1-1 0,0 0 0,0 1 0,0-1 0,-2 7-19,-1-9-7,1 1 1,-1-1-1,1 0 0,-1 0 1,-1 0-1,1-1 1,-1 1-1,0-1 0,0 0 1,0 0-1,0 0 1,-1-1-1,1 1 0,-1-1 1,0 0-1,0-1 1,0 1-1,-1-1 0,1 0 1,0 0 6,-5 2-330,1-1 0,0 0 1,-1-1-1,1 0 0,-1-1 0,0 1 1,1-2-1,-1 0 0,0 0 1,0 0-1,-5-2 330,14 2-274,-1 0-1,1-1 1,0 1-1,0 0 1,0-1 0,0 1-1,0-1 1,0 1 0,0-1-1,0 0 1,0 1 0,0-1-1,0 0 1,0 1 0,0-1-1,0 0 1,1 0 0,-1 0-1,0 0 1,1 0 0,-1 0-1,1 0 1,-1 0 0,1 0-1,-1 0 1,1 0-1,0-1 1,-1 1 0,1 0-1,0 0 275,-1-16-7686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229 137 16840,'0'0'2580,"0"0"90,0 0-978,0 0-612,-12 0-85,-85 10-54,88-9-914,0 1 0,0 0-1,-1 1 1,2-1 0,-1 2 0,0-1-1,1 1 1,-1 1 0,1-1 0,1 1-1,-3 2-26,9-6 21,0-1 0,0 1 0,0 0 0,0 0-1,0 0 1,0 1 0,0-1 0,0 0-1,1 0 1,-1 0 0,0 1 0,1-1-1,-1 0 1,0 1 0,1-1 0,0 0 0,-1 1-1,1-1 1,0 1 0,0-1 0,0 1-1,0-1 1,0 1 0,0-1 0,0 0 0,0 1-1,1-1 1,-1 1-21,1 0 35,1 0-1,-1 1 1,1-1 0,0 0-1,0 0 1,-1 0-1,1-1 1,0 1 0,1 0-1,-1-1 1,0 0 0,0 1-1,1-1 1,1 1-35,6 2 81,1 1 1,0-2-1,0 0 1,1 0-1,-1-1 1,8 1-82,-14-3-15,0 1 0,0-1 1,0 0-1,0 0 1,0 0-1,0-1 0,0 0 1,0 0-1,0 0 0,-1-1 1,1 0-1,0 1 0,-1-2 1,1 1-1,-1 0 0,3-3 15,-3 1-72,-1 0 1,1 0-1,-1-1 0,0 0 0,0 0 0,0 0 0,0 0 0,-1 0 1,0 0-1,0-1 0,-1 1 0,1-1 0,-1 1 0,0-4 72,1 1-15,-1 0 0,0 0 1,0 1-1,0-1 0,-1 0 0,0 0 0,-1 0 0,0 0 0,0 0 0,0 1 0,-1-1 1,-1 0-1,1 1 15,-1 2 5,1 1-1,-1 0 1,0 0 0,1 0 0,-2 1 0,1-1 0,0 1 0,-1-1 0,0 1 0,0 0 0,0 1-1,0-1 1,0 1 0,0-1 0,-1 1 0,1 1 0,-1-1 0,0 0 0,1 1 0,-1 0 0,-3 0-5,-3-1 14,1 0 1,-1 0 0,0 1 0,0 1 0,0 0 0,0 0 0,0 1 0,0 1 0,0 0 0,0 0-15,1 7-1505,19-2-6034,6-3-3392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0 17192,'0'0'5576,"0"0"-2514,-5 12-810,5-12-2236,-10 22 454,1 0-1,1 0 1,1 0-1,1 1 1,0 0-1,1 6-469,5-13 51,-1-1 0,2 1 0,0 0 0,1-1 0,0 1 0,1-1 0,1 0 0,1 0 0,0 0 0,1 0 0,0-1 0,1 0 0,1 0 0,0-1 0,1 0 0,0 0 0,1-1 0,5 4-51,-13-14-220,1 1 0,-1-1 0,1-1 0,-1 1 1,1 0-1,0-1 0,0 1 0,0-1 0,-1 0 0,1 0 0,1 0 0,-1 0 0,0-1 0,0 1 0,0-1 0,0 0 0,3 0 220,33-7-9392,-14-2-5724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175 1 10165,'0'0'10268,"0"0"-7261,0 0-120,-5 9-625,-1 4-1901,-22 42 552,2 1 1,3 2 0,2 0-1,-3 23-913,10-9 388,3 2-1,0 56-387,6 38-1458,5-55-3772,0-97 4071,0-1-7597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02.2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21082,'0'0'7200,"25"7"-7141,207 42 56,-230-49-109,-1 0 1,0 0 0,1 0 0,-1 0-1,0 0 1,0 1 0,1-1-1,-1 0 1,0 1 0,0-1-1,1 1 1,-1-1 0,0 1 0,0-1-1,0 1 1,0 0 0,0 0-1,0-1 1,0 1 0,0 0 0,0 0-1,0 0 1,0 0 0,-1 0-1,1 0 1,0 0 0,-1 1-1,1-1 1,-1 0 0,1 0 0,-1 0-1,1 1 1,-1-1 0,0 0-1,0 0 1,0 1 0,0-1 0,0 0-1,0 1 1,0-1 0,0 0-1,0 0 1,0 1 0,-1-1 0,0 2-1,1 12 150,-1 42 357,6 112 1293,-3-148-1663,1-1 0,1 0 0,1 0-1,1-1 1,1 0 0,11 25 0,36 44-35,-43-74-118,-1 1 1,0 0-1,-2 0 1,0 1 0,0 0-1,-1 1 1,-1-1-1,-1 1 1,5 26-1,-8-20-113,-1 0 0,-3 45 0,1-57 90,0-1 0,-1 0-1,-1 0 1,1 0 0,-1 0 0,-1 0-1,0 0 1,-1-1 0,-5 10-1,8-17 34,-1 1-1,1-1 1,-1 0-1,0 0 1,1 0-1,-1 0 1,0 0-1,0-1 1,0 1-1,0-1 1,-1 0-1,1 0 1,0 0-1,-7 1 1,-53 4-46,46-5 17,-77 3-501,29-3-2630,42-2-2733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48,'0'0'8225,"0"0"-5386,0 0-1196,0 0-480,0 0-744,0 0-301,1 2 8605,0 2-4242,11 31-3089,12 67-1556,-14-60-2412,-1-2-3379,5 11-6733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1 12246,'0'0'4484,"0"0"-1600,0 0 184,0 0-1107,0 0-445,0 0-316,0 2 2201,-6 22-2394,-17 26-729,-3 0 0,-2-2 1,-27 36-279,-10 17 165,17-23-151,-54 95-111,100-171-6,1 0 0,0 0 0,0 1 0,0-1 0,0 0 0,0 0 0,0 0 0,0 1 0,1-1 0,-1 0 0,1 1 0,-1-1 0,1 1 0,0-1 0,0 2 103,2-3-283,-1-1 1,0 1 0,0-1 0,1 1-1,-1-1 1,1 1 0,-1-1 0,0 0 0,1 0-1,-1 0 1,1 0 0,-1 0 0,0 0-1,1 0 1,-1 0 0,1 0 0,-1-1 0,1 1-1,-1 0 1,0-1 0,1 1 0,-1-1 0,0 0-1,0 1 1,1-2 282,41-14-9340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261 284 17912,'0'0'2591,"0"0"-396,0 0-154,0 0-1144,0 0-353,0 0-500,1 0 0,-1-1-1,0 1 1,0 0 0,1 0 0,-1 0 0,0-1-1,0 1 1,0 0 0,0 0 0,1 0-1,-1-1 1,0 1 0,0 0 0,0 0 0,0-1-1,0 1 1,0 0 0,0 0 0,0-1 0,0 1-1,0 0 1,0-1 0,0 1 0,0 0 0,0 0-1,0-1 1,0 1 0,0 0 0,0 0 0,0-1-1,0 1 1,0 0 0,0 0 0,-1-1-1,1 1 1,0 0 0,0 0 0,0-1 0,0 1-1,-1 0-43,-5-4 108,0-1-1,-1 2 1,1-1-1,-1 1 1,0 0-1,-1 0 1,1 1-1,0 0 0,-1 0 1,-4 0-108,-80-8-544,88 9 515,-9 0-31,-34 0-220,46 1 282,0 0 0,0 0 0,0 0 0,0 0 0,0 1 0,0-1-1,0 0 1,0 1 0,0-1 0,0 1 0,0-1 0,0 1 0,0-1-1,0 1 1,0 0 0,0 0 0,1-1 0,-1 1 0,0 0-1,0 0 1,1 0 0,-1 0 0,1 0 0,-1 0 0,1 0 0,-1 0-1,1 0 1,-1 0 0,1 0 0,0 0 0,0 0 0,-1 0 0,1 0-1,0 0 1,0 1-2,12 195 2433,-12-195-2412,0-1 0,0 1 0,0-1 0,0 1-1,0-1 1,1 0 0,-1 1 0,1-1 0,-1 1 0,1-1-1,-1 0 1,1 1 0,0-1 0,-1 0 0,1 1 0,0-1-1,0 0 1,0 0 0,0 0 0,0 0 0,0 0-1,1 0 1,-1 0 0,0 0 0,0 0-21,2 0 13,1 0 1,-1 0-1,0 0 0,0 0 1,0 0-1,1-1 0,-1 0 0,0 1 1,1-1-1,-1 0 0,2-1-13,6 0-6,0-1-1,-1 0 0,1 0 1,-1-1-1,0-1 0,10-4 7,-9 3-40,1-1-1,-1-1 0,0 0 0,0-1 0,-1 0 1,0 0-1,-1-1 0,3-3 41,-8 7-132,1-1 1,-1 0-1,-1 0 1,1 0-1,-1-1 1,0 1-1,0-1 0,-1 0 1,0 0-1,0 0 1,0 0-1,-1 0 1,0 0-1,-1 0 1,0-5 131,0-6-114,-1 1 0,0-1 0,-2 1 0,0-1 0,-1 1 1,-1 0-1,0 1 0,-1-1 0,-1 1 0,-5-8 114,9 18 17,-1-1 0,0 1 0,0 0 0,-1 0-1,1 1 1,-1-1 0,-1 1 0,1 0 0,-1 1 0,0-1-1,0 1 1,0 0 0,0 0 0,-1 1 0,0 0 0,1 0-1,-1 1 1,0 0 0,-1 0 0,1 0 0,0 1-1,0 0 1,-1 0 0,1 1 0,-6 0-17,7 2-827,7 0-1354,12 2-4728,9-3-8137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3009,'0'0'15928,"0"0"-12343,0 0-127,0 0-1345,0 0-1153,0 0-207,7 68-497,-5-47-256,3-1-352,0 0-1441,4-1-4114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1 263 17896,'0'0'4616,"0"0"-1927,0 0-395,3 9-1168,-2-5-1078,1 1 0,1 0 0,-1 0 0,1-1 0,-1 1 0,1-1 0,1 0-1,-1 0 1,1 0 0,-1-1 0,1 1 0,0-1 0,0 0 0,0 0 0,1 0 0,-1 0 0,1-1 0,0 0-1,0 0 1,-1 0 0,1 0 0,1-1 0,-1 0 0,0 0 0,2 0-48,-3 0-28,0 0 1,0 0-1,0-1 1,0 1 0,0-1-1,0 0 1,0 0-1,0 0 1,0-1-1,0 1 1,0-1-1,0 0 1,0 0-1,0 0 1,-1-1-1,1 0 1,0 1-1,-1-1 1,1 0-1,2-3 28,-2 0-312,1 0-1,-1 0 1,0-1 0,0 0-1,0 0 1,-1 0 0,0 0-1,0-1 1,-1 1 0,0-1-1,1-5 313,5-17-1994,-2-1 0,-1 0 0,1-22 1994,-2-43 1164,-4 94-1064,0 0 0,0 0-1,0 0 1,0 0 0,0 1 0,0-1 0,0 0 0,0 0 0,-1 0-1,1 0 1,0 1 0,0-1 0,-1 0 0,1 0 0,0 0-1,-1 1 1,1-1 0,-1 0 0,1 1 0,-1-1 0,1 0 0,-1 1-1,0-1 1,1 1 0,-1-1 0,0 1 0,1-1 0,-1 1 0,0-1-1,0 1 1,1 0 0,-1-1 0,0 1 0,0 0 0,0 0-1,1-1 1,-1 1 0,0 0 0,0 0 0,0 0 0,0 0 0,0 0-1,1 0 1,-1 1 0,0-1 0,0 0 0,0 0-100,0 5 409,0 0 1,0-1-1,1 1 0,0 0 1,0 0-1,0 0 0,0-1 1,1 1-1,0 0-409,3 12 287,0 0-1,2-1 1,0 0 0,1 0-1,6 9-286,21 56 272,-24-28-86,-9-42-491,1 0 0,0 0 0,0-1 0,1 1 0,2 5 305,-4-15-267,-1-1 0,0 1 1,1 0-1,-1-1 0,0 1 1,1-1-1,-1 1 0,1-1 0,-1 1 1,1 0-1,-1-1 0,1 0 1,-1 1-1,1-1 0,0 1 1,-1-1-1,1 0 0,-1 1 1,1-1-1,0 0 0,-1 0 1,1 1-1,0-1 0,0 0 1,0 0 266,10 1-9085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190 21 4322,'0'0'6432,"0"0"-3473,0 0 133,0 0-1419,0 0-886,-11-4-80,-39-12-243,47 16-429,0 0-1,-1-1 1,1 1-1,0 0 1,-1 1 0,1-1-1,0 0 1,-1 1-1,1 0 1,0 0 0,0 0-1,0 0 1,0 0-1,0 1 1,0-1 0,0 1-1,0 0 1,0 0 0,1 0-1,-1 0 1,1 1-1,-1-1 1,1 0 0,0 1-1,-1 2-34,-4 4 450,0 1 1,1 0-1,1 0 0,0 1 1,0-1-1,0 4-450,2-8 253,1 0-1,0 1 1,1-1-1,0 0 1,0 1-1,0-1 1,0 1-1,1-1 1,0 1 0,1 0-1,0-1 1,0 1-1,0-1 1,0 0-1,1 1 1,2 4-253,-2-7 41,0 0 1,1-1-1,-1 1 1,1-1-1,0 1 1,0-1-1,0 0 1,0 0-1,1 0 0,-1-1 1,1 1-1,-1-1 1,1 0-1,0 0 1,0 0-1,0 0 0,0-1 1,0 0-1,1 0 1,-1 0-1,0 0 1,1 0-1,-1-1 1,0 0-1,2 0-41,2 0-122,-1-1 0,1 0 0,-1 0 0,1-1-1,-1 0 1,0 0 0,0 0 0,0-1 0,0 0 0,0-1 0,-1 0 0,1 0 0,-1 0-1,0 0 1,0-1 0,-1 0 0,1-1 0,-1 1 0,0-1 0,1-2 122,0 1-171,-1 0 0,0 0-1,-1-1 1,0 1 0,0-1 0,-1 0 0,0 0 0,0 0-1,-1-1 1,0 1 0,0 0 0,-1-1 0,0 0 0,0 1-1,-1-1 1,0 1 0,-2-7 171,2 13-55,-1 0 0,1 0 0,-1 0 0,0 1 0,0-1 0,0 0 0,0 1 0,0-1 0,0 1 0,-1-1-1,1 1 1,0-1 0,-1 1 0,1 0 0,-1 0 0,1 0 0,-1 0 0,0 0 0,1 0 0,-1 0 0,0 0 0,0 1 0,0-1 0,1 0 0,-1 1 0,0 0-1,0 0 1,-1-1 55,-61 0-3227,50 2 1684,-32 1-5708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85 10165,'0'0'6966,"0"0"-3861,0 0-234,0 0-1201,0 0-558,9-4-157,29-13-591,1 1 1,37-9-365,-82 50 653,1-18-670,-9 15 295,1 0 0,1 1 0,0 1-278,8-15 228,1 1 1,0 0-1,1 0 1,0 0-1,0 0 1,1 0 0,0 0-1,1 0 1,0 5-229,1-13 27,-1 0 0,0 0 0,1 0 0,-1 0 0,1 0 0,-1 1 0,1-1 0,0 0 0,0-1 0,0 1 0,0 0 0,0 0 0,1 0 0,-1-1 1,1 1-1,-1 0 0,1-1 0,-1 1 0,1-1 0,1 1-27,2 1 19,0 0 0,0-1 0,0 0 0,0 0 0,0 0 0,1 0-1,-1-1 1,5 1-19,7 0-57,-1-1 1,1 0-1,0-1 0,0-1 0,6-2 57,-19 3-72,1 0 1,-1-1 0,0 1 0,1-1-1,-1 0 1,0-1 0,1 1 0,-1-1-1,0 0 1,0 0 0,0 0 0,-1 0-1,1-1 1,0 1 0,-1-1-1,0 0 1,1 0 0,-1 0 0,0-1-1,-1 1 1,1-1 0,-1 1 0,1-1-1,-1 0 1,0 0 0,-1 0-1,1 0 1,-1-1 0,1 1 0,-1 0-1,0-1 1,-1 1 0,1 0 0,-1-1-1,0-2 72,1-12-162,0 1-1,-1-1 1,-2 1 0,1-1-1,-2 1 1,-1-1-1,0 1 1,-2-3 162,8 20 45,0 0 1,0 0-1,0 1 0,1-1 1,-1 1-1,0-1 0,0 1 0,1 0 1,-1 0-1,0 0 0,3 0-45,-3 0 60,14 0-355,74-6 1080,-61 0-3942,0-5-4133,-15 6-1789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13510,'0'0'6595,"0"0"-3404,10 0-947,18-3-1482,2 1-242,0 0 1,-1 2-1,27 3-520,-55-3-2,1 0 0,-1 0 0,0 1 0,0-1 0,0 1 0,0-1 0,1 1 0,-1-1 0,0 1 0,0-1 0,0 1 0,0 0 0,0 0 0,0-1 0,-1 1 0,1 0 0,0 0 0,0 0 0,0 0 0,-1 0 0,1 0 0,-1 0 0,1 1 0,-1-1-1,1 0 4,0 2-30,-1 0 0,1 0 1,-1 0-1,0 0 0,0 0 1,0 0-1,0 1 0,0-1 1,-1 0-1,1 1 29,-3 7-62,0 0 0,-1 0 0,0-1-1,0 1 1,-2 2 62,-29 42-23,25-41 298,0 0-1,2 0 1,0 1-1,-3 8-274,11-22 49,1 0 0,-1-1-1,0 1 1,1-1 0,-1 1-1,0-1 1,1 1 0,-1-1-1,1 1 1,-1-1 0,1 1-1,-1-1 1,1 0 0,-1 1-1,1-1 1,0 0 0,-1 0-1,1 1 1,-1-1 0,1 0-1,0 0 1,-1 0 0,1 0-1,0 0 1,-1 1 0,1-1-1,0 0 1,-1-1 0,1 1-1,0 0 1,-1 0 0,1 0-49,30 1 43,-28-1 13,213 11 221,-163-7-535,-34-4-2078,-12 0-1971,-2 0-2272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188 0 12582,'0'0'6435,"0"0"-4867,-28 55 2402,5-14-2513,-3 10-177,-5 10-15,5 8-577,3 8-271,9 0-145,7-3-272,2-7-80,5-10-609,0-6-1023,0-7-2002,-5-4-7315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04.2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510 0 14182,'0'0'6454,"-22"2"-4320,-38 4-1281,-208 12-964,259-18 23,8 0 592,0 21 2279,-4 3-2412,-1-2 0,-1 1-1,-1-1 1,-16 31 0,-8 24 157,29-68-466,-10 24 222,1 1 0,2 0 0,1 1 0,2 0 0,-5 71 0,13-100-263,0 0-1,0-1 0,1 0 1,0 1-1,0-1 0,0 0 1,0 0-1,1 0 0,0 0 1,0 0-1,1-1 0,-1 1 1,5 3-1,6 7 13,0 0 0,22 16 1,-28-25-34,1-1 0,1 0 0,-1 0 0,1 0 0,0-2 0,0 1 0,0-1 0,0 0 0,0-1 0,15 1 0,16 0-15,53-2-1,-52-2-1,-31 1-206,1 0 1,0-1 0,0 0 0,0-1 0,11-4-1,12-11-3589,-32 14 2719,1 0 0,-1 0 0,0 0 0,0 0 0,-1 0 1,1-1-1,3-5 0,-2-15-14389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37.8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518 24 13110,'0'0'11928,"-13"-1"-11786,-19-3-60,-187-14 265,187 18-156,-53 6 0,74-4-106,0 1 1,-1-1-1,1 2 0,1 0 1,-1 0-1,0 1 0,1 0 1,-10 7-1,18-11-25,0 1 0,1 0 1,-1-1-1,1 1 0,0 0 0,-1 0 1,1 0-1,0 0 0,0 0 0,0 0 1,0 1-1,0-1 0,1 0 0,-1 0 1,1 0-1,0 1 0,-1-1 0,1 0 1,0 3-1,4 51 581,-1-36-369,-1 61 250,-12 120 0,3-116-23,4 92-1,4-165-431,0-1 0,1 0-1,1 1 1,0-1 0,7 18-1,-9-26-60,0 1-1,1-1 1,-1 1 0,1-1-1,0 0 1,0 0-1,0 0 1,0 0-1,1 0 1,-1 0 0,1-1-1,0 1 1,0-1-1,0 0 1,0 0 0,0 0-1,0 0 1,1 0-1,-1-1 1,1 0-1,4 2 1,29 0-148,1-1 1,50-5-1,-40 1-84,-37 1-390,0 0 1,-1-1-1,1 0 0,0-1 1,-1 0-1,1-1 0,18-9 1,17-6-8125,-12 9-3039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05.4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0 204 5314,'0'0'23715,"3"24"-21938,18 161-611,-11-113-1007,3 0 0,2 0 0,4-2 0,35 84 0,-50-147-175,-7-25-1046,-12-23 446,1 0 0,2-1-1,2 0 1,-7-65 0,13 42 88,2-1 0,9-70 1,-4 106 251,2 0 1,1 0-1,1 1 1,1 0 0,2 0-1,25-49 1,-33 74 346,1 0 1,0 1-1,0-1 1,1 1-1,-1 0 1,1 0-1,-1 0 1,1 1-1,0-1 1,0 1-1,0 0 1,1 0-1,-1 1 1,0-1-1,1 1 1,-1 0-1,1 0 0,-1 0 1,1 0-1,7 1 1,-2-1 52,1 1-1,0 0 1,-1 1 0,1 0-1,-1 1 1,0 0 0,1 1 0,9 4-1,-11-3-46,0 1 1,-1 0-1,0 1 0,0 0 0,0 0 0,-1 1 0,0 0 0,0 0 0,-1 0 0,0 1 0,0 0 0,-1 0 1,0 1-1,0 0 0,-1 0 0,0 0 0,-1 0 0,0 0 0,0 1 0,-1-1 0,-1 1 0,2 16 1,-2-14-10,0 0 0,0 1 1,-2-1-1,0 0 0,0 1 1,-1-1-1,0 0 1,-1 0-1,-1 0 0,0 0 1,0-1-1,-1 0 0,0 0 1,-1 0-1,-1 0 1,0-1-1,-15 18 0,11-18-105,1-1-1,-2-1 1,1 1-1,-1-2 0,0 0 1,-1 0-1,1-1 1,-1-1-1,-15 4 1,17-6-339,0 0 0,1-1 0,-1-1 0,0 0 0,0 0 0,0-1 0,-14-2 1,24 2 119,-1 0 1,1 0 0,-1-1 0,1 1 0,-1 0 0,1-1 0,-1 0-1,1 1 1,0-1 0,-1 0 0,1 0 0,0 0 0,-1 0 0,1 0-1,0 0 1,0 0 0,0 0 0,0 0 0,0 0 0,0-1 0,1 1 0,-1 0-1,0-1 1,1 1 0,-1 0 0,0-1 0,1 1 0,0-1 0,-1 1-1,1-1 1,0 1 0,0-1 0,0 1 0,0-1 0,0 1 0,0-1 0,1-2-1,-2-40-8001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05.9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18953,'0'0'8366,"3"25"-7240,18 155 365,-16-60-737,-5-86-672,2-1 1,5 35-1,-7-68-123,0 1 1,0-1-1,0 1 0,0-1 1,0 1-1,0-1 1,0 0-1,0 1 1,1-1-1,-1 0 0,0 1 1,0-1-1,0 0 1,0 1-1,1-1 0,-1 0 1,0 1-1,1-1 1,-1 0-1,0 1 0,0-1 1,1 0-1,-1 0 1,0 1-1,1-1 1,-1 0-1,0 0 0,1 0 1,-1 0-1,1 1 1,-1-1-1,0 0 0,1 0 1,-1 0-1,1 0 1,-1 0-1,0 0 0,1 0 1,-1 0-1,1 0 1,-1 0-1,0 0 1,1 0-1,-1-1 0,1 1 1,-1 0-1,0 0 1,1 0-1,-1 0 0,0-1 1,1 1-1,-1 0 1,0 0-1,1-1 0,-1 1 1,0 0-1,0-1 1,1 1-1,-1 0 1,0 0-1,0-1 0,0 1 1,1-1-1,-1 1 1,0 0-1,0-1 0,18-25-1783,10-46 39,-24 58 1729,0 1-1,1-1 1,1 1 0,0 0-1,12-18 1,-17 30 104,-1 1 0,0 0 0,1 0 1,-1-1-1,0 1 0,1 0 0,-1 0 1,1 0-1,-1 0 0,1-1 0,-1 1 1,0 0-1,1 0 0,-1 0 0,1 0 0,-1 0 1,1 0-1,-1 0 0,1 0 0,-1 0 1,0 1-1,1-1 0,-1 0 0,1 0 0,-1 0 1,1 0-1,-1 1 0,0-1 0,1 0 1,-1 0-1,0 1 0,1-1 0,-1 0 1,0 1-1,1-1 0,-1 0 0,0 1 0,1 0 1,12 14 871,55 87-456,-28-32-3492,-29-44-3111,-6-4-6322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06.9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0 172 11509,'0'0'11800,"18"-21"-11389,57-66-219,-70 81-55,0 1-1,0-1 1,1 1-1,-1 1 1,1-1-1,0 1 1,0 0-1,1 0 1,-1 1-1,1 0 1,0 0-1,0 0 1,0 1-1,0 0 1,0 1-1,1 0 1,-1 0-1,0 0 1,1 1-1,13 1 1,-18-1 86,1 1-90,-1 0 0,1 0 1,-1 0-1,1 1 0,-1-1 0,0 1 1,1 0-1,-1 0 0,0 0 0,0 1 1,-1-1-1,1 1 0,0-1 1,-1 1-1,0 0 0,1 0 0,-1 0 1,0 0-1,-1 1 0,3 3 1,4 7 158,-1 1 1,-1 0 0,7 23 0,1 22 318,8 87 1,0 3-40,-21-143-569,7 13-27,-7-19-118,-5-24-1712,-6 8 1715,0 0 0,-1 1 0,0 0 0,-2 0-1,1 2 1,-1-1 0,-1 2 0,0-1 0,-1 2 0,0 0 0,-1 1-1,-18-8 1,28 14 174,0 1 0,0-1 1,-1 2-1,1-1 0,-1 1 0,0-1 0,1 2 0,-1-1 0,0 1 0,1 0 0,-1 1 0,0-1 0,-8 3 0,12-2 44,0 0 0,-1 1 0,1-1 0,1 1 0,-1 0 0,0 0 0,0 0-1,1 0 1,-1 0 0,1 0 0,-1 1 0,1-1 0,0 1 0,0 0 0,0 0 0,0 0-1,1 0 1,-1 0 0,1 0 0,0 0 0,0 0 0,0 0 0,0 1 0,1-1-1,-1 0 1,1 1 0,0 4 0,-2 6 8,1 0 0,1 0 0,0 0 0,1 0 0,1 1-1,0-1 1,7 24 0,-7-33-69,0 0 0,1 0 0,0 0 0,-1-1 0,1 1 0,1-1 0,-1 1 0,1-1 0,0 0 0,-1 0 0,2-1 0,-1 1 0,0-1-1,1 0 1,0 0 0,-1-1 0,1 1 0,0-1 0,0 0 0,1 0 0,-1-1 0,0 1 0,8 0 0,2 0-349,0 0-1,0-1 1,0 0-1,1-1 1,-1-1 0,20-4-1,-17 2-802,0-2-1,0-1 0,-1 0 1,28-14-1,-29 11-7247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10.13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21690,'0'0'9911,"5"20"-8900,-1-3-895,4 17-97,23 59 1,-6-34-20,-3 1 0,-3 1 0,-2 0 0,10 76 0,-26-115-2338,-3-2-4381,-6-20-4185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10.49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312 0 13302,'0'0'13905,"-21"18"-12307,18-15-1555,-165 130 1227,151-122-1227,6-4-16,0 0-1,1 0 1,0 1-1,0 0 1,1 1 0,0 0-1,0 0 1,-9 15 0,17-22 6,0-1 1,0 1 0,1 0 0,-1 0 0,1 0 0,-1 0 0,1 0-1,-1 0 1,1 0 0,0 0 0,0 0 0,0 0 0,0 0 0,1 0-1,-1 0 1,0 0 0,1 0 0,-1-1 0,1 1 0,0 0 0,0 0 0,0 0-1,0-1 1,0 1 0,0 0 0,0-1 0,0 1 0,1-1 0,-1 1-1,0-1 1,1 0 0,0 1 0,-1-1 0,4 2 0,6 3 154,0 0 0,1 0 0,0-1 0,18 5 0,-6-2-11,177 78-113,-175-78-1513,-1-8-3697,-18-3-4298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11.37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 2577,'0'0'25457,"9"0"-25075,29-2-293,0-1 1,49-12 0,-86 15 105,-1 27 1048,0 4-865,1 0 0,2 0-1,1 0 1,1-1 0,2 1-1,17 48 1,-23-78-520,-1 1 0,1-1 0,0 1 1,0-1-1,0 0 0,-1 1 0,1-1 0,0 0 0,1 0 0,-1 0 0,0 1 1,0-1-1,0 0 0,1-1 0,-1 1 0,0 0 0,1 0 0,2 1 0,29 2-8061,-26-4 5899,16 2-14475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11.9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 1 22074,'0'0'10082,"0"17"-9559,0 26-460,-2 47-50,19 155-1,-11-210-12,4 20 0,22 72 0,-30-121-2,1-1 0,-1 1-1,1-1 1,0 0 0,0 0 0,1 0 0,0 0 0,-1 0-1,2-1 1,-1 0 0,0 1 0,1-2 0,0 1-1,0 0 1,0-1 0,0 0 0,1 0 0,-1-1 0,1 0-1,-1 0 1,12 3 0,4-1-155,0-1 0,-1-1 0,2 0 0,38-4 1,-55 2-358,0 0 0,0 0 0,0-1 0,0 0 0,0 0 1,0-1-1,0 1 0,0-1 0,0 0 0,-1-1 0,1 1 1,-1-1-1,1 1 0,3-5 0,18-17-7225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12.3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298 3 17672,'0'0'12662,"-163"-3"-11782,110 10-736,15 4-144,9-1-1392,15-1-3843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12.9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4 20025,'0'0'9821,"23"0"-9771,192 0-202,-195-2 106,-15 1 3,1 1-1,-1-1 1,0 1 0,1 0 0,-1 0 0,0 1 0,1-1 0,-1 1 0,0 0 0,10 4 0,-15-3 53,1 1 1,0 0-1,-1-1 1,0 1-1,0-1 1,0 1-1,0 0 0,0-1 1,-1 6-1,0 1 54,-3 90 726,0 33 104,5-115-793,0 0-1,1 0 0,1 0 1,1-1-1,9 27 1,-8-30-62,6 13 17,0 2 0,-2-1 0,0 1 0,-3 1 0,0-1 1,3 49-1,1 182-139,-11-257 79,1 0 0,0-1 0,-1 1 0,1 0 0,-1-1 0,1 1-1,-1-1 1,0 1 0,1-1 0,-1 0 0,0 1 0,0-1 0,0 0 0,0 1 0,-1-1 0,1 0 0,0 0 0,0 0 0,-1 0 0,1 0-1,0 0 1,-1-1 0,1 1 0,-1 0 0,1-1 0,-1 1 0,0-1 0,1 1 0,-1-1 0,1 0 0,-3 0 0,-60 4-177,53-4 121,7 0-7,-85-5-1172,48-7-1696,2-11-3917,26 11-2699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20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428 1 16247,'0'0'11843,"0"5"-10538,0-1-1081,0 0-1,0 0 1,0-1 0,0 1 0,-1 0 0,0 0-1,0 0 1,-3 7 0,3-9-156,0-1 0,-1 1 0,1 0 0,-1 0 0,1-1-1,-1 1 1,0-1 0,0 0 0,1 1 0,-1-1 0,0 0 0,0 0 0,0 0 0,-1 0 0,1-1-1,0 1 1,0 0 0,0-1 0,-5 1 0,-25 2-174,1-2-1,-1 0 1,0-2 0,1-2-1,-38-7 1,23 3-41,-61-1 1,117 41 495,-6-13-303,-2-1-1,0 1 0,-1 0 1,-3 33-1,0 0 129,-13 237 7,16-288-181,-1-1 0,1 1 0,-1-1 0,1 1 0,-1-1 0,1 1 0,0-1 0,-1 0 0,1 1 0,0-1 0,0 0 0,0 1 0,0-1 0,0 0 0,1 0 0,-1 0 0,0 0 0,0 0 0,1 0 0,-1 0 0,0-1 0,1 1 0,-1 0 0,1-1 0,-1 1 0,1-1 0,-1 0 0,1 1 0,0-1 0,-1 0 0,4 0 0,61 2 0,-50-2 0,48 0-549,102-2-5871,-137-1-2090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39.4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4130,'0'0'24651,"0"132"-24251,10-104-368,0 4-32,-10 5-944,0 6-3074,0 11-6147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42.7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0 18408,'0'0'13991,"-19"84"-13623,19-55-368,0 1 0,0 2 0,10-2-352,-6 3-2946,1 1-12997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43.9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58 9668,'0'0'19497,"9"16"-18616,63 115 968,-68-122-1877,-1 1 0,0-1 1,0 1-1,-1 0 0,0 0 1,-1 0-1,1 12 0,-2-21-1007,0-13-2703,0 2 3531,0 0 0,0-1-1,2 1 1,-1 0 0,1 0 0,1 0-1,0 0 1,0 0 0,1 0 0,0 1-1,0-1 1,12-15 0,3-5 192,-9 14 87,0 1 1,0 1-1,1-1 0,24-22 1,-34 36-126,16-9 2203,-6 25 709,-8-11-3080,8 21 733,-1 0 0,-1 1 0,6 27 0,-7-21-63,19 45-1,-27-76-474,0 0-1,0 0 1,1 0-1,-1 0 1,1 0-1,-1 0 1,1 0-1,-1 0 1,1 0-1,-1 0 1,1-1-1,0 1 1,-1 0-1,1 0 0,0-1 1,0 1-1,0-1 1,1 2-1,4-16-464,-4-48-269,-1 42 587,0 2 28,1 0 0,0 0 0,10-31 0,-12 46 176,1 0-1,0 0 1,0-1 0,0 1-1,1 0 1,-1 0-1,1 0 1,0 0 0,-1 0-1,1 1 1,1-1-1,-1 1 1,0-1 0,1 1-1,-1 0 1,1-1-1,-1 1 1,1 1 0,0-1-1,0 0 1,0 1-1,0-1 1,0 1 0,1 0-1,-1 0 1,0 0-1,7 0 1,-7 1 32,1 0 0,-1 0 0,1 0-1,-1 1 1,1 0 0,-1 0 0,1 0 0,-1 0 0,0 0 0,0 0 0,0 1-1,0 0 1,0-1 0,0 1 0,0 0 0,0 1 0,0-1 0,3 5 0,1 1 102,-2 1 0,1 0 0,-1 0 0,0 1 0,4 12 0,-4-9-164,2 6-10,2 0 0,0 0-1,0-1 1,14 19 0,-21-36-172,0 1 0,-1 0 1,1-1-1,0 1 0,0-1 1,0 1-1,0-1 0,1 0 1,-1 0-1,0 0 0,0 0 0,3 1 1,13 5-7316,-8 1-5617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44.3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17720,'0'0'12182,"0"112"-11382,0-79-288,5 1-144,4-4-143,-9-1-49,15-8-176,-6 1-144,1-9-545,-5-2-1392,-5-1-3297,0 1-5907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44.6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399 0 14439,'0'0'12870,"-168"13"-12870,106-9-97,9-4-799,0 0-1457,10 0-2561,23 0-3090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45.0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221 0 9044,'0'0'18937,"-130"0"-17913,97 0-1024,-1 0-176,15 0-2561,14 0-3506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45.4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66 0 22922,'0'0'5712,"-9"20"-3916,-30 64-1028,35-75-649,1 0-1,0 0 1,1 0 0,0 0-1,1 0 1,0 0-1,0 0 1,1 0-1,0 1 1,1 10 0,1 13 86,-2-22-198,1-1-1,1 1 1,0 0-1,0 0 1,1-1 0,0 1-1,1-1 1,0 0-1,1 0 1,9 14-1,8 8-10,43 50-1,-29-39 1,-33-41-201,-1 0-1,0 0 1,1 0 0,0 0 0,-1-1-1,1 1 1,0-1 0,0 0-1,0 0 1,0 0 0,0 0 0,0 0-1,0 0 1,0-1 0,0 0 0,0 0-1,4 0 1,2 0-1440,1 0 0,-1-1 0,1 0 0,12-4 0,12-10-8397</inkml:trace>
  <inkml:trace contextRef="#ctx0" brushRef="#br0" timeOffset="1">340 249 12310,'0'0'8740,"-154"0"-7700,97 2-1040,9 13-3457,5 5-8181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46.19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0 118 10645,'0'0'19617,"0"19"-18902,3 63-195,-2-77-459,1 1-1,-1-1 1,1 1-1,0-1 1,0 0 0,1 1-1,-1-1 1,1 0-1,0-1 1,0 1-1,5 5 1,-5-8-34,-1 1-1,0-1 1,0 1-1,0 0 1,0 0 0,-1-1-1,1 1 1,-1 1-1,0-1 1,0 0 0,0 0-1,0 0 1,0 1-1,0 2 1,-1-5-214,0-17-2059,0-10 2034,2 0 1,0 0-1,2 1 0,10-38 1,-11 53 215,0 1-1,0-1 1,1 1-1,0 0 1,1 0 0,-1 0-1,2 1 1,-1 0 0,1 0-1,1 0 1,-1 1 0,2-1-1,-1 2 1,14-11 0,-18 15 100,-1 0 0,1 0 0,-1 1 0,1-1 0,0 1 0,-1 0 1,1 0-1,0 0 0,0 0 0,0 0 0,0 0 0,0 1 0,0 0 0,0-1 1,0 1-1,0 0 0,5 1 0,-5 1-9,-1-1-1,1 1 1,-1 0 0,0 0 0,0 0 0,0 0-1,0 0 1,0 1 0,-1-1 0,1 1 0,-1-1-1,1 1 1,-1-1 0,0 1 0,0 0-1,0-1 1,0 6 0,21 73-60,-17-61-160,-1 1 1,2-1 0,1 0-1,1-1 1,0 0-1,1 0 1,14 20 0,-15-28-3913,-7 0-5100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46.57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0 24827,'0'0'7332,"0"132"-7252,-9-95-80,9-2-1281,0 1-2657,0-1-7491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2.17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16263,'0'0'16056,"0"11"-15608,0 11-448,0 2 0,0 4 0,0-4 0,0-3 0,34-4 0,4-1-5346,5-1-14103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3.5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4066,'0'0'28015,"0"11"-27433,3 43-556,3 0 0,1-1 0,24 82 0,8 69-26,-39-204-35,0 1-1,0 0 1,0-1 0,0 1 0,1-1-1,-1 1 1,0-1 0,0 1-1,1-1 1,-1 1 0,0-1 0,1 0-1,-1 1 1,0-1 0,1 1 0,-1-1-1,1 0 1,-1 1 0,1-1-1,-1 0 1,0 0 0,1 1 0,-1-1-1,1 0 1,-1 0 0,1 0-1,0 1 1,-1-1 0,1 0 0,-1 0-1,1 0 1,-1 0 0,1 0-1,-1 0 1,1 0 0,-1 0 0,1 0-1,0-1 1,4 1-1022,8 0-5986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40.8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1 467 13446,'0'0'14071,"8"5"-13653,13 8-67,-1-1-1,1-1 0,1-1 0,32 10 0,-45-17-288,0-1 0,0 0 0,0 0 0,1-1 0,-1-1 0,17 0 0,-21-1-153,0 1 0,-1-1 0,1 0 0,-1-1 0,1 1 0,-1-1 0,1 0 0,-1 0 0,0 0 0,0 0 0,0-1 0,0 0 0,-1 0 0,7-5 0,5-8-425,-1-1 1,0 0-1,-1-1 1,-1 0-1,0-1 1,-2-1-1,0 0 1,-1 0-1,-1 0 1,-1-1-1,-1-1 1,-1 1-1,4-33 1,-7 17 903,1 0 0,3 0 0,11-42 1,-16 61-62,-7 14 1812,5 5-2016,0 0-1,0-1 1,0 1 0,0 0-1,0 0 1,1-1-1,-1 1 1,0 0-1,0 0 1,1 0-1,-1 0 1,1 0-1,-1 0 1,1 0 0,-1 0-1,1 1 1,0-1-1,-1 0 1,1 0-1,0 0 1,0 0-1,0 0 1,0 1 0,0 0-1,2 62 1926,15 106-1,-6-89-1990,-7-43-59,1-1 0,19 64 0,-24-98-101,1-1 0,1 1 1,-1 0-1,0 0 0,1-1 0,-1 1 0,1-1 1,0 1-1,0-1 0,0 0 0,0 0 0,0 0 1,0 0-1,4 2 0,22 10-4043,-17-8-5805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4.5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152 129 12118,'0'0'16306,"7"4"-13542,27 0-2452,0-2 0,62-4 0,-51 1-469,-45-44-977,1 41 1121,-1-1-1,0 1 1,0 0 0,-1 0 0,1 0 0,-1 0 0,0 0-1,0 0 1,0 0 0,0 0 0,-3-5 0,1 7 22,1 0 0,-1-1 0,1 1 0,-1 0 0,0 0 0,0 0 0,0 1 1,0-1-1,0 1 0,0 0 0,0 0 0,0 0 0,-1 0 0,-4-1 0,-11-2 29,0 1-1,-1 0 0,1 1 1,-36 2-1,46 1 21,1-1 0,-1 1 0,1 1 0,0-1 1,0 1-1,0 1 0,0 0 0,0 0 0,0 0 0,1 1 0,-1 0 1,1 1-1,-11 8 0,12-7-6,1 0 0,-1 0 0,1 0 1,0 1-1,1 0 0,-1 0 0,2 0 0,-1 0 0,-3 10 0,6-13-27,0 1-1,-1 0 0,2-1 0,-1 1 0,1 0 0,-1 0 0,1-1 0,0 1 0,1 0 0,-1 0 0,1-1 0,0 1 1,1 0-1,-1-1 0,1 1 0,-1-1 0,5 8 0,0-4-23,-1-1-1,1 1 1,1-1 0,-1 0 0,1-1-1,0 1 1,1-1 0,0-1 0,0 1-1,0-1 1,0-1 0,1 0 0,0 0-1,-1 0 1,2-1 0,-1-1 0,10 3-1,6-1-11,0 0 0,0-2 0,1-1 0,-1-1 0,34-3 0,-47 1-246,0-1 0,1 1 0,-1-2 0,0 0 0,13-6 1,28-16-6179,-33 16 1439,0 1-4421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4.9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 1 10485,'0'0'19961,"-38"97"-19209,38-69-207,0 0-145,0 1-192,9-6-144,11-3-64,-11-5-240,6-2-929,4-7-1648,-5 3-3234,1 2-5522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5.3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424 340 10773,'0'0'17256,"-154"0"-16360,106 0-448,-5 0-448,-5 0-16,10 0-736,19 0-2353,5 0-2498,15 0-4321</inkml:trace>
  <inkml:trace contextRef="#ctx0" brushRef="#br0" timeOffset="1">260 1 14695,'0'0'11621,"-168"0"-11125,139 2-496,0 2-496,10 1-2545,10-3-4099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5.86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27 0 22570,'0'0'5488,"-4"21"-3892,1-10-1478,-3 12 172,1 2-1,1-1 1,1 1 0,1-1 0,2 34-1,3-43-208,1 1-1,0-1 0,1 1 0,1-1 0,0 0 1,1-1-1,0 0 0,2 0 0,-1 0 1,2-1-1,-1-1 0,2 1 0,0-2 0,16 15 1,-26-26-172,0 1 0,0-1 0,0 1 0,0-1 0,0 0-1,0 1 1,0-1 0,0 0 0,1 0 0,-1 0 0,0 0 0,0 0 0,0 0 0,0 0 0,0 0 0,0 0 0,0-1 0,0 1 0,0 0 0,0-1 0,0 1 0,0-1 0,1 0 0,23-15-401,-17 10 453,36-23-30,-34 22 86,0-1 0,0 2 0,0-1 0,1 2 0,0-1 0,0 1 0,0 1 0,0 0 0,1 1 1,0 0-1,21-3 0,-30 6 22,0 1 0,-1-1 1,1 1-1,0-1 0,-1 1 0,1 0 1,0 0-1,-1 0 0,1 0 0,-1 0 0,1 1 1,-1-1-1,0 1 0,0 0 0,0 0 1,0-1-1,0 1 0,0 0 0,0 1 1,0-1-1,-1 0 0,1 1 0,-1-1 1,0 0-1,2 6 0,0 0 67,0 0 0,0 1 1,-1-1-1,-1 0 0,0 1 0,1 16 0,-2-20-85,0-1 1,0 1-1,0-1 0,-1 1 0,1-1 0,-1 0 0,0 1 0,0-1 0,-1 0 0,1 0 1,-1 0-1,0 0 0,-5 7 0,3-7-30,0 1 0,-1-1 1,0 0-1,0-1 0,-1 1 0,1-1 1,0 0-1,-1 0 0,-8 2 0,-1 1-250,0-1-1,-1-1 0,0 0 1,0-1-1,-27 1 1,31-3-1191,0-1 1,-1-1 0,1 0 0,-19-4-1,1-7-5732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6.2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 1 22026,'0'0'8404,"-38"144"-7684,38-98-191,5 4-113,19-1-240,4 1-176,1-7-32,-5-4-432,-5-4-1345,-14-1-5170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6.6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16039,'0'0'15159,"10"102"-15079,4-66-80,0 1-48,1-7-864,14-8-2226,-24-3-5842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58.2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13030,'0'0'15359,"14"1"-15170,7 0-111,0 0-23,1 0-1,0 2 0,31 7 0,-48-9-31,-1 0-1,1 0 0,0 1 1,-1 0-1,0-1 0,1 1 0,-1 1 1,0-1-1,0 1 0,0 0 1,0 0-1,-1 0 0,1 0 0,-1 0 1,0 1-1,0 0 0,0 0 0,0-1 1,-1 2-1,1-1 0,-1 0 1,0 0-1,2 8 0,0 16 753,3 49 0,-7-54-561,2-1-1,0 0 1,2 0-1,7 27 0,-5-35-148,0-1 0,1 1-1,0-1 1,1-1-1,1 1 1,0-1 0,0-1-1,16 14 1,31 43 95,-52-59-177,0-1 0,-1 1 0,0 0 0,0 1 1,-1-1-1,0 0 0,-1 1 0,0-1 0,0 1 0,-1-1 0,0 1 0,-3 13 1,2 11-24,1-28 47,-1 1 0,1-1-1,-1 0 1,-1 0 0,1 0 0,-1 0-1,0 0 1,0 0 0,-1 0-1,1-1 1,-1 1 0,-1-1 0,1 0-1,-1 0 1,0 0 0,0 0 0,0-1-1,-1 1 1,0-1 0,0 0-1,-8 5 1,3-3-49,0-1 0,0 0-1,-1 0 1,1-1 0,-1-1-1,0 0 1,0 0 0,-1-1-1,1 0 1,-22 0 0,32-2-60,0 0 0,0 0 0,0 0 0,0-1 1,0 1-1,0 0 0,0 0 0,0-1 0,0 1 1,0 0-1,0-1 0,0 1 0,0-1 0,0 1 0,1-1 1,-1 0-1,0 1 0,0-1 0,0 0 0,1 1 0,-1-1 1,0 0-1,1 0 0,-1 0 0,1 0 0,-1 0 1,1 0-1,-1 1 0,1-1 0,0 0 0,-1-2 0,1 1-634,-1-1-1,1 0 1,0 0-1,0 0 1,0 0-1,0 0 1,0 1-1,1-1 1,0 0-1,1-5 1,14-18-10971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7.0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456 18 21178,'0'0'6653,"-21"1"-6063,14-1-579,-42 3-47,0-3 1,-60-6-1,61-1-1086,-78-2 0,125 11 1244,0-1 0,0 0-1,0 1 1,-1-1-1,1 0 1,1 1 0,-1-1-1,0 1 1,0 0-1,0-1 1,1 1 0,-1-1-1,1 1 1,0 0 0,-1 0-1,1-1 1,0 1-1,0 2 1,-2 4 120,-10 54 556,3 0-1,3 1 0,2 0 0,8 110 0,-3-159-780,0-1 0,1 1 0,0-1 0,1 0 0,1 0 0,0 0 0,10 23 0,-11-31-17,-1-1 1,1 1-1,0-1 1,0 1-1,1-1 1,-1 0-1,1 0 1,0 0-1,0-1 1,0 1-1,0-1 1,1 0-1,0 0 1,-1-1-1,1 1 1,0-1-1,0 0 1,0 0-1,0-1 1,1 1-1,-1-1 1,7 0-1,37 2-383,90-6 0,-78-14-6148,-37 13-1603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7.6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12486,'0'0'18619,"0"16"-17869,0 15-573,0 68 190,14 118 1,45 122-368,-59-339-34,0 1 0,0-1 0,0 1 0,0-1 0,0 1 0,0-1 0,0 1 0,0-1 0,0 1 0,0-1-1,0 0 1,0 1 0,1-1 0,-1 1 0,0-1 0,0 1 0,0-1 0,1 0 0,-1 1 0,0-1 0,0 1 0,1-1 0,-1 0 0,0 1 0,1-1 0,-1 0 0,1 0 0,-1 1 0,0-1 0,1 0-1,-1 0 1,1 0 0,-1 1 0,1-1 0,-1 0 0,1 0 0,-1 0 0,0 0 0,1 0 0,-1 0 0,1 0 0,-1 0 0,1 0 0,-1 0 0,1 0 0,-1 0 0,1 0 0,-1 0 0,1-1 0,-1 1-1,0 0 1,1 0 0,-1 0 0,1-1 0,-1 1 0,1-1 0,19-16-6477,-1-8-4518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8.06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344 0 18040,'0'0'11077,"-27"10"-10082,-9 3-696,6-3-61,2 1-1,-1 1 1,-33 21-1,45-23-73,5-5-85,1 0 0,0 1 1,1 1-1,0 0 0,0 0 1,0 1-1,1 0 0,-14 17 1,22-24-73,0 1 0,0 0 1,0 0-1,0 1 1,0-1-1,1 0 0,-1 0 1,0 0-1,1 0 0,0 1 1,0-1-1,0 0 0,0 0 1,0 1-1,0-1 1,0 0-1,1 0 0,-1 1 1,1-1-1,0 2 0,1 0 11,0 1-1,1-1 0,-1-1 1,1 1-1,0 0 0,0-1 1,0 1-1,0-1 1,5 4-1,3 1 16,1 0 1,-1-1-1,1 0 0,0-1 1,18 7-1,146 41-14,-53-18-123,-95-28-991,-12-7-2471,-9-1-3902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41.6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253 9 3586,'0'0'17133,"-23"1"-16464,-74 5 1,92-6-582,1 1 0,0 0 1,-1 0-1,1 0 0,0 1 0,0 0 0,0-1 0,0 2 0,0-1 1,0 0-1,1 1 0,-1-1 0,1 1 0,-1 0 0,1 0 0,0 1 1,0-1-1,1 1 0,-1-1 0,1 1 0,-1 0 0,1 0 1,-2 5-1,-2 2 256,-1 4 58,1 0 0,0 0 1,1 0-1,0 1 0,1-1 0,1 1 1,1 0-1,0 0 0,1 0 0,1 1 0,0-1 1,4 22-1,-3-33-368,0 0-1,0 1 1,1-1 0,0 0 0,0 0-1,0-1 1,0 1 0,1 0 0,0-1-1,0 1 1,0-1 0,1 0 0,-1 0-1,1 0 1,0 0 0,0-1 0,0 0-1,1 0 1,-1 0 0,1 0-1,0-1 1,-1 1 0,1-1 0,7 2-1,5 1-36,0 0-1,0-2 1,1 1-1,0-2 0,35 0 1,-39-3-103,0 0 0,0-2 0,0 0 1,0 0-1,0-1 0,-1-1 0,0 0 0,0-1 1,0 0-1,-1-1 0,0-1 0,0 0 0,0 0 1,-1-1-1,-1 0 0,11-13 0,-13 14-103,-1 0 0,0 0-1,0 0 1,-1-1-1,-1 0 1,1 0 0,-1-1-1,-1 0 1,0 0 0,0 0-1,-1 0 1,0 0 0,-1-1-1,0 1 1,-1-1-1,0 0 1,0 1 0,-1-1-1,-1 0 1,0 1 0,0-1-1,-3-11 1,1 17 131,1 0-1,-1 0 1,1 0-1,-1 1 1,-1-1-1,1 0 1,-1 1 0,0 0-1,0 0 1,0 0-1,0 1 1,0-1-1,-1 1 1,0 0 0,0 0-1,0 0 1,0 1-1,0 0 1,0 0-1,-1 0 1,1 1 0,-7-2-1,-13-1-1636,1 0-1,-1 1 1,-40 1 0,7 3-3613,0 3-3610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8.7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89 0 9716,'0'0'19156,"-13"13"-17779,1-4-1035,8-6-252,-1 0-1,1 0 0,0 0 1,-1 1-1,2 0 1,-1 0-1,0 0 1,1 0-1,0 1 1,0-1-1,0 1 1,1 0-1,-1-1 0,1 1 1,0 1-1,0-1 1,1 0-1,0 0 1,-1 9-1,-1 18-31,3 1 0,0 0 0,3-1 0,0 1 0,9 33 0,-10-57-57,1 1 1,0-1 0,0 0 0,1 0 0,0 0-1,1 0 1,0-1 0,0 1 0,1-1 0,0-1-1,0 1 1,1-1 0,0 0 0,0 0-1,1-1 1,0 0 0,0-1 0,0 1 0,1-2-1,0 1 1,10 3 0,-9-5-516,1 0-1,0-1 1,-1-1-1,14 2 1,-15-3-1083,0 1 1,-1 0-1,1 0 0,-1 1 0,15 5 1,-1 12-15417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9.4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86 34 13126,'0'0'13361,"-12"4"-12366,-37 14-299,47-16-637,0-1-1,1 0 1,-1 0-1,0 1 1,1-1-1,-1 1 0,1 0 1,0-1-1,0 1 1,-1 0-1,1 0 1,0-1-1,1 1 1,-1 0-1,0 0 1,0 0-1,1 0 1,-1 0-1,1 0 0,0 1 1,-1 2-1,1-2-11,0 0-1,0-1 0,0 1 1,0 0-1,0-1 0,0 1 0,1 0 1,-1-1-1,1 1 0,0 0 1,0-1-1,0 1 0,3 4 0,0-4-69,1 0 0,-1 0 0,1 0 0,0-1 0,0 1 0,1-1 0,-1 0 0,0-1 0,1 0 0,-1 1 0,1-1 0,-1-1 0,1 1 0,0-1 0,-1 0 0,8-2 0,-4 2-207,-1-1 0,0 0 0,0 0 0,0-1 0,0 0 0,0 0 0,0-1 0,-1 0 0,1-1 0,11-6 0,-16 8 106,0-1 0,0 1 0,0-1 0,-1 1 0,1-1 0,-1 0 0,1 0 0,-1 0 0,0 0 0,0 0 0,-1-1 0,1 1 0,-1-1 0,1 1-1,-1-1 1,0 1 0,0-1 0,-1 0 0,1 0 0,-1 1 0,0-8 0,0 8 112,-1 0 0,0 0 0,0 1-1,0-1 1,-1 0 0,1 1 0,0-1 0,-1 1-1,0-1 1,0 1 0,0 0 0,0 0-1,0 0 1,0 0 0,0 0 0,0 0 0,-1 0-1,1 1 1,-1-1 0,0 1 0,1 0 0,-1 0-1,0 0 1,0 0 0,1 0 0,-1 1 0,-5-1-1,-47-4-1226,22 8-5608,16 6-4817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12.26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 0 8404,'0'0'23584,"-2"6"-23125,-1 2-446,1-1-1,0 1 1,0-1 0,1 1 0,0 0 0,1 0 0,-1-1-1,2 1 1,-1 0 0,1 0 0,0-1 0,0 1-1,1 0 1,0-1 0,1 0 0,0 1 0,0-1-1,0 0 1,7 10 0,1 0-4,2 0 0,0 0 0,1-1 1,1-1-1,0 0 0,22 16 0,-32-27-156,0 0-1,1 0 1,-1-1-1,1 1 1,0-1-1,0-1 1,0 1 0,1-1-1,-1 0 1,1 0-1,-1-1 1,1 0-1,-1 0 1,1 0 0,0-1-1,-1 0 1,1-1-1,0 1 1,-1-1-1,1 0 1,-1-1 0,1 0-1,-1 0 1,0 0-1,12-6 1,-11 3-47,0 1 0,0-1-1,-1 0 1,0 0 0,0-1 0,0 0 0,-1 0 0,1 0 0,-2-1-1,1 1 1,-1-1 0,0 0 0,0-1 0,-1 1 0,0-1-1,0 0 1,-1 1 0,0-1 0,0 0 0,1-13 0,-2 10 90,-1 0 0,0-1 0,0 1 0,-4-17 1,3 24 166,0-1 1,0 1-1,-1-1 1,0 1-1,0 0 1,0 0-1,0 0 1,0 0-1,-1 0 1,0 0-1,0 1 1,-6-7 0,8 10 32,1 1 0,0-1 1,-1 0-1,1 0 1,-1 0-1,1 1 1,0-1-1,-1 0 0,1 0 1,0 1-1,-1-1 1,1 0-1,0 1 1,-1-1-1,1 0 0,0 1 1,0-1-1,-1 1 1,1-1-1,0 0 1,0 1-1,0-1 1,0 1-1,-1-1 0,1 1 1,0-1-1,0 1 1,0-1-1,0 0 1,0 1-1,0-1 0,0 1 1,0-1-1,1 1 1,-1-1-1,0 1 1,0-1-1,0 0 0,0 1 1,1 0-1,1 27 3554,6 7-3650,3-1 0,27 63 0,-37-95-79,0 0 0,0 0 1,1 0-1,-1 0 0,0 0 0,1-1 0,0 1 0,-1 0 0,1-1 1,0 0-1,0 1 0,0-1 0,3 2 0,29 6-4412,-23-6 2264,18 5-9896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13.2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0 9124,'0'0'20292,"-6"0"-17733,253 2-4555,-245 1 2053,-1 0-1,0 1 1,1-1 0,-1 0 0,0 0-1,-1 0 1,1 1 0,-1-1-1,1 0 1,-1 1 0,0-1 0,-1 6-1,2-2 53,4 95 287,5 59 594,-7-138-897,1-1-1,1 0 1,1-1 0,1 1-1,10 21 1,-6-22-93,-1 0 0,-1 1 0,-1 1 0,-1-1 0,-1 1 0,0 1 0,-2-1 0,2 42 0,-7-62 0,1 0 1,-1 0-1,0-1 1,0 1-1,0 0 1,0-1-1,0 1 1,-1-1-1,1 0 0,-1 1 1,1-1-1,-1 0 1,0 0-1,0 0 1,0 0-1,0 0 1,0-1-1,-1 1 0,1 0 1,0-1-1,-1 0 1,1 1-1,-1-1 1,0 0-1,-3 0 1,-12 6-12,-1-2 0,-29 5 0,33-7-16,-15 3-625,0-2 0,-57 2 0,86-6 455,0 0-1,-1 0 0,1 0 0,-1-1 1,1 1-1,0 0 0,-1-1 0,1 1 1,0-1-1,-1 1 0,1-1 0,0 0 1,-1 1-1,1-1 0,0 0 0,0 0 1,0 0-1,0 0 0,-1-1 0,1 1-157,1 0 0,0 0-1,-1 0 1,1 0 0,0 1 0,-1-1-1,1 0 1,0 0 0,0 0 0,0 0-1,0 0 1,0 0 0,0 0-1,0 0 1,0 0 0,1 0 0,-1 0-1,0 1 1,0-1 0,1 0 0,-1 0-1,1 0 1,-1 0 0,1 0-1,-1 1 1,1-1 0,-1 0 0,1 1-1,0-1 1,-1 0 0,1 1 0,1-2-1,34-18-14120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59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418 2 17928,'0'0'10770,"-14"0"-10692,-39-1-21,-131 2-186,178 1 147,0-1 0,1 1 0,-1 0 1,0 1-1,1-1 0,0 1 0,0 0 0,0 0 0,0 1 1,0 0-1,1 0 0,0 0 0,-1 0 0,1 0 0,1 1 1,-1 0-1,1 0 0,0 0 0,-3 6 0,-2 3 204,1-1 0,1 1 1,0 0-1,1 0 0,1 1 0,-5 22 0,-3 29 734,7-42-679,1 0 0,-2 42 1,6-50-230,4 43 108,-3-55-146,1 0 0,-1-1 0,0 1 0,1-1 0,0 1 0,0-1 0,0 0 0,0 0 0,0 0 0,1 0 0,0 0 0,-1-1 0,7 5 0,2 3-42,0-2 0,0 1 1,1-1-1,0-1 0,1 0 1,0-1-1,0-1 0,0 1 1,0-2-1,1 0 0,0-1 1,0 0-1,0-1 0,21 0 1,-29-2-167,62 1-2694,-27-6-5479,-27 1-3451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0.8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58 161 21354,'0'0'8281,"0"20"-7796,0 13-320,-2 0 137,6 55 0,0-66-19,1 1 1,1-1-1,1 0 1,17 39-1,5 14 138,-10-19-381,33 114-40,-50-155-54,-9-23-125,-7-12-178,-21-18-563,-49-72-1,75 95 689,0 0 0,1 0-1,1-1 1,0 0 0,1 0-1,1-1 1,1 1-1,0-1 1,-2-20 0,4 12-40,1 0-1,2 0 1,0-1 0,1 1-1,2 0 1,1 0 0,8-27 0,-8 37 247,0 1 1,1 0 0,1 0 0,0 0 0,1 1 0,1 0 0,0 0 0,0 1-1,1 0 1,1 1 0,0 0 0,25-18 0,-29 24 114,0 1 0,1 0 1,0 1-1,0 0 0,0 0 0,0 0 0,0 1 1,1 1-1,-1-1 0,1 1 0,-1 1 1,1 0-1,-1 0 0,1 0 0,12 3 0,-17-1-4,0-1 0,0 1-1,0 0 1,0 0 0,-1 1-1,1-1 1,-1 1 0,1-1-1,-1 1 1,0 0 0,0 1-1,0-1 1,-1 0 0,1 1-1,-1 0 1,0-1-1,0 1 1,2 5 0,2 3 166,-1 1 1,-1 0-1,0 0 0,3 19 1,-4-12 124,0-1 1,-1 37 0,-2-50-354,-1 0-1,1 0 1,-1 0 0,0 0-1,-1 0 1,1 0 0,-1 0-1,-1 0 1,1-1 0,-1 1-1,0-1 1,0 1 0,-4 5-1,-1-3-133,0 0 0,-1 0 0,0-1 0,0 0-1,0-1 1,-1 0 0,0 0 0,0-1 0,-1 0 0,1-1-1,-1 0 1,0-1 0,-12 2 0,-13 1-4429,-1-4-4010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1.26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183 1 15927,'0'0'15314,"8"17"-14714,13 28-379,35 84 251,-49-112-433,-2 0 0,0 0 0,0 0-1,-2 1 1,3 31 0,-6-22-39,1-8 0,-1-1 0,-1 0 0,0 0 0,-8 33 0,7-46 0,0 1 0,0-1 0,-1 0 0,1 0 0,-1 0 0,0 0 0,-1 0 0,1 0 0,-1-1 0,0 0 0,0 0 0,0 0 0,0 0 0,-1 0 0,0-1 0,0 0 0,0 0 0,0 0 0,-8 2 0,6-2-244,-1 0 0,1-1 1,-1 0-1,0 0 0,0-1 0,0 0 0,0 0 1,0-1-1,0 0 0,-1 0 0,1-1 0,-8-2 1,11 2-59,0 0 0,1-1 0,-1 1 0,0-1 0,1 0 0,0-1 1,-1 1-1,1-1 0,0 1 0,0-1 0,1-1 0,-1 1 0,1 0 1,-1-1-1,1 0 0,0 0 0,0 0 0,1 0 0,-1 0 1,-2-7-1,-8-41-7158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1.6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59 5 24603,'0'0'5827,"-58"-4"-18601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2.4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93 1 14086,'0'0'14239,"-15"12"-13239,-4 2-942,12-8-36,-1-1 0,1 1 0,0 1 0,-8 9 0,13-14-16,1 1 1,-1-1-1,1 1 0,-1-1 0,1 1 0,0 0 0,0-1 0,0 1 0,0 0 0,1 0 0,-1 0 0,1 0 0,0 0 0,0 0 0,0-1 0,0 1 0,0 0 0,1 4 0,0-5-11,0-1-1,-1 0 1,1 0-1,0 1 0,0-1 1,0 0-1,0 0 1,0 0-1,0 0 1,0 0-1,0-1 0,0 1 1,1 0-1,-1 0 1,0-1-1,1 1 1,-1-1-1,0 1 0,1-1 1,-1 1-1,0-1 1,1 0-1,-1 0 1,1 0-1,-1 0 0,2 0 1,47-1-217,-38 1 154,-9 0-40,0 0-1,0-1 1,0 1 0,0-1 0,0 1-1,0-1 1,0 0 0,-1 0-1,1 0 1,0-1 0,0 1-1,-1-1 1,1 1 0,-1-1-1,1 0 1,-1 0 0,0 0 0,0 0-1,0-1 1,0 1 0,0 0-1,0-1 1,0 1 0,-1-1-1,0 0 1,1 0 0,-1 1 0,0-1-1,0 0 1,0 0 0,-1 0-1,1 0 1,-1 0 0,0 0-1,0 0 1,0 0 0,0 0-1,0 0 1,-1 0 0,1 0 0,-2-5-1,2 8 32,-1-1-1,1 0 1,-1 1 0,1-1-1,-1 0 1,0 1-1,1-1 1,-1 1-1,1-1 1,-1 1 0,0-1-1,0 1 1,1-1-1,-1 1 1,0 0-1,0-1 1,1 1 0,-1 0-1,0 0 1,0 0-1,0-1 1,1 1-1,-1 0 1,-1 0 0,-26 0-1874,21 1 824,-26-1-4297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4.3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89 7780,'0'0'22493,"-2"3"-21216,0 3-1205,0 0 1,0 0-1,0 0 0,1 1 0,-1-1 0,1 1 0,1-1 0,0 1 0,-1-1 0,2 1 0,0 7 0,1 1 16,0 0 0,1 0 0,9 27 0,-7-28-88,1-1 0,0 0 0,1-1 0,1 1 0,0-2 0,0 1 0,18 17 0,-21-23 0,1-1 0,0-1 0,0 1 0,0-1 0,0 0 0,1 0 0,0 0 0,0-1 0,0 0 0,0-1 0,0 0 0,1 0 0,-1 0 0,1-1 0,-1 0 0,9 0 0,-8-1-23,1 0 1,0 0-1,0-1 0,-1 0 0,1-1 1,0 1-1,-1-2 0,0 1 0,1-1 1,-1-1-1,0 1 0,-1-1 0,1-1 1,-1 0-1,1 0 0,-1 0 0,-1 0 1,7-8-1,-3 4-142,-1 0 0,0-1 1,-1 0-1,0-1 0,-1 0 1,0 0-1,0 0 0,-2-1 1,10-24-1,-10 16-91,0-1 1,-1 0-1,-1-1 1,-1 1-1,-1-28 1,0 35 230,-1-32-217,0 45 268,0 0-1,0 0 1,0 0 0,0 0-1,0 0 1,0 0-1,0 0 1,0 0 0,-1 0-1,1 0 1,0 0-1,0 0 1,-1 0 0,1 0-1,-1 0 1,1 0-1,-1 0 1,1 0 0,-1 1-1,0-1 1,1 0-1,-1 0 1,0 1 0,0-1-1,1 0 1,-1 1-1,0-1 1,0 1 0,-2-2 2430,3 42-1776,1-18-680,1 0 0,1 0 0,1 0 0,1-1 0,0 1 0,2-1 0,1-1 0,0 1 0,21 33 0,-27-49-221,1 0 1,0-1-1,0 1 0,1-1 1,-1 0-1,1 0 0,0 0 0,0 0 1,0-1-1,1 1 0,-1-1 1,1 0-1,0 0 0,5 2 1,3-1-1558,0-1 0,-1 0 0,1 0 0,19 0 0,-21-2 460,24 5-13641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42.38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12678,'0'0'13747,"22"0"-12293,167 0 742,-187 0-2163,0 1-1,0-1 1,-1 1-1,1 0 1,0-1-1,0 1 1,-1 0-1,1 0 1,0 0-1,-1 0 1,1 0 0,-1 0-1,1 1 1,-1-1-1,0 1 1,1-1-1,-1 1 1,0-1-1,0 1 1,0-1-1,0 1 1,0 0-1,-1 0 1,1-1-1,-1 1 1,1 0 0,-1 0-1,1 0 1,-1 0-1,0 2 1,2 10 88,-1-1 0,0 1 0,-2 17 0,0-13-45,-8 219 137,9-234-211,0 0 0,0 0-1,1 0 1,0-1 0,0 1-1,-1 0 1,1 0 0,1-1-1,-1 1 1,0 0 0,1-1-1,-1 0 1,1 1 0,0-1-1,0 0 1,0 0 0,0 0-1,0 0 1,0 0 0,1 0-1,-1-1 1,1 1 0,-1-1-1,1 1 1,-1-1 0,1 0-1,0 0 1,0 0 0,0-1-1,-1 1 1,5 0 0,11 2-9,1-1 0,0 0 1,32-2-1,-33 0 4,-16 0 3,15 0-46,0 0 1,0-1-1,0 0 0,0-1 0,27-8 0,-40 8-27,0 1-1,0-1 1,0 0-1,0-1 1,0 1-1,0 0 1,-1-1-1,1 0 1,-1 0-1,0 0 1,1-1-1,-2 1 1,1-1-1,0 1 1,-1-1-1,1 0 1,-1 0-1,0 0 1,-1 0-1,1-1 1,-1 1-1,1 0 1,-1-1-1,-1 1 1,1-1-1,0-5 1,1-194-277,-3 107 355,1 96 5,0 0-1,0 0 0,1 0 0,-1 1 0,0-1 0,1 0 0,-1 0 0,1 0 0,-1 1 1,1-1-1,-1 0 0,1 1 0,-1-1 0,1 1 0,0-1 0,-1 1 0,1-1 0,0 1 1,0-1-1,-1 1 0,1-1 0,0 1 0,0 0 0,0 0 0,-1-1 0,1 1 0,0 0 1,0 0-1,0 0 0,0 0 0,1 0 0,35-1 612,-27 2-493,48 0-273,63-2 731,-82-3-3885,0-3-3461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4.87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0 303 16023,'0'0'14468,"1"11"-13883,-1-8-560,1 1 1,-1-1-1,1 1 1,-1-1-1,1 1 1,0-1-1,1 0 1,-1 1-1,0-1 1,1 0-1,0 0 1,0 0 0,0 0-1,0 0 1,0-1-1,5 5 1,-2-3-13,0-1 0,0 0 1,0 0-1,1-1 1,-1 1-1,1-1 0,-1 0 1,1-1-1,0 1 1,0-1-1,0-1 0,8 1 1,-1 1-39,1-2 0,-1 1 1,1-2-1,20-3 0,-28 3-60,0-1 1,0 1-1,0-2 0,0 1 1,0-1-1,-1 0 0,1 0 1,-1 0-1,0-1 0,0 0 1,0 0-1,6-6 0,-2-1-314,0-1 0,-1 1-1,0-1 1,-1-1 0,0 1-1,-1-1 1,0 0 0,-1-1-1,5-24 1,-5 18 216,-1-1 1,-2 0-1,0 0 0,-1 0 1,-1 0-1,-3-23 1,2 43 274,1-1 0,-1 0 0,1 0 0,-1 0 0,0 1 1,0-1-1,0 0 0,0 1 0,0-1 0,0 0 1,0 1-1,0-1 0,-1 1 0,1 0 0,-1-1 0,1 1 1,-1 0-1,1 0 0,-1 0 0,0 0 0,1 0 1,-1 1-1,0-1 0,0 0 0,0 1 0,1-1 0,-1 1 1,-5-1 2346,7 14-75,0 8-2287,-1 10-61,1 0 1,2 1 0,1-1 0,1 0 0,2 0 0,9 31 0,24 55-17,-38-116-50,0 1-1,1-1 1,-1 1 0,0-1-1,0 1 1,1-1 0,-1 1-1,1-1 1,-1 0 0,1 0-1,-1 0 1,1 0 0,0 0-1,0 0 1,-1-1 0,1 1-1,0 0 1,0-1 0,0 0-1,3 1 1,39-2-4781,-24-7-4536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6:05.48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13 6067,'0'0'23587,"18"-2"-23217,289-9 500,-305 11-889,-4 91 408,-1-38 363,10 96-1,-4-135-751,1-1 0,1 0 0,0 0 0,1-1 0,0 0 0,1 0 0,0 0 0,1 0 0,10 10 0,-5-4 0,-1 1 0,16 28 0,-26-41 0,1 0 0,-1 0 0,0 1 0,0-1 0,-1 0 0,1 1 0,-2-1 0,1 1 0,-1 0 0,0-1 0,0 1 0,-2 9 0,1-12 0,-1 0 0,0 0 0,0 0 0,0 0 0,0 0 0,0-1 0,-1 1 0,0-1 0,1 0 0,-2 0 0,1 0 0,0 0 0,0 0 0,-1-1 0,1 1 0,-1-1 0,0 0 0,0 0 0,-6 2 0,-12 5 0,0-1 0,-29 6 0,42-12 0,-104 22-1577,111-24-1107,22 0-17482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54.3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25 144 20697,'0'0'9133,"2"-11"-9032,0 7-87,-2-1 0,1 1 0,0 0 0,0 0 0,1 0 0,-1 0-1,1 0 1,0 0 0,0 0 0,0 0 0,1 0 0,-1 1 0,1 0 0,0-1 0,0 1-1,0 0 1,0 0 0,5-2 0,5-4 93,0 2-1,1 0 1,0 0-1,0 1 1,1 1-1,-1 0 0,1 1 1,0 1-1,0 1 1,23-2-1,-37 4-66,1 1 0,-1-1 1,0 1-1,1-1 0,-1 1 0,0 0 0,0 0 0,1 0 0,-1-1 0,0 1 0,0 0 0,0 0 0,0 1 0,0-1 0,0 0 0,-1 0 0,1 0 0,0 1 1,0-1-1,-1 0 0,1 0 0,-1 1 0,1-1 0,-1 1 0,0-1 0,1 2 0,7 43 246,-8-44-277,3 36 5,-2 42 1,-2-57-16,0-1 0,2 1 1,0 0-1,2 0 0,1-1 1,10 39-1,-14-61 0,0 1 0,0 0 1,1-1-1,-1 1 0,0 0 0,0 0 1,0-1-1,1 1 0,-1 0 0,0-1 1,1 1-1,-1 0 0,1-1 0,-1 1 1,1 0-1,-1-1 0,1 1 0,-1-1 1,1 1-1,-1-1 0,1 1 0,0-1 1,-1 0-1,1 1 0,0-1 0,-1 0 0,1 1 1,1-1-1,6-17-69,-2-33-238,-5 42 203,-1-1 1,-1 1 0,0-1-1,0 1 1,0 0 0,-1-1-1,0 1 1,-1 0 0,0 0-1,-6-12 1,6 17 87,1-1 0,-1 0 0,0 1 0,-1 0 0,1 0 0,-1 0 0,1 0 0,-1 1 1,0-1-1,0 1 0,0 0 0,0 0 0,-1 0 0,1 1 0,0-1 0,-1 1 0,1 0 0,-1 1 0,1-1 0,-1 1 0,-7 0 0,1-1 114,0 1 1,1 0-1,-1 1 0,0 0 0,0 1 1,1 0-1,-1 1 0,1 0 0,-15 7 1,18-6-31,0 0 1,0 1 0,0 0 0,1 0-1,0 1 1,0-1 0,0 1 0,1 1-1,0-1 1,0 1 0,0 0 0,1 0-1,-4 9 1,6-11-68,-1-1 0,1 0 0,0 1 0,1-1 0,-1 1 0,1 0 0,0-1 0,0 1 0,0 0 0,1 0 0,-1 0 0,1-1 0,1 1 0,-1 0 0,1 0 0,-1 0 0,1 0 0,2 5 0,0-5 0,0-1 0,0 0 0,0 1 0,0-1 0,1 0 0,-1 0 0,1-1 0,0 1 0,0-1 0,1 0 0,-1 0 0,1 0 0,-1-1 0,1 1 0,9 2 0,4 2-129,0 0 1,0-2-1,1 0 1,0-1-1,0-1 0,0-1 1,0 0-1,0-2 1,24-1-1,-11-9-3856,-7-8-3510,-4-7-5655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55.4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5314,'0'0'26191,"0"9"-25327,0 67-764,4 1-1,2-1 1,23 102-1,-25-159-99,1 4 0,1-1 0,1 0 0,0 0 0,14 25 0,-18-41 0,0-1 0,0 0 0,1 0 0,0 0 0,0 0 0,0 0 0,0-1 0,1 0 0,0 0 0,0 0 0,0-1 0,0 1 0,1-1 0,-1 0 0,1-1 0,0 1 0,0-1 0,0-1 0,0 1 0,9 1 0,8 0-1204,1-1 0,-1-1 0,31-3 0,-45 1 227,0 0-1,0 0 0,0-1 1,0-1-1,0 0 0,0 0 1,-1 0-1,1-1 1,-1 0-1,15-11 0,-10 3-13546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55.8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337 20 14759,'0'0'8596,"-130"-20"-6083,68 20-1985,-1 5-528,10 12-3185,25-2-7076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56.2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 23115,'0'0'8854,"14"5"-8771,-5-2-74,6 1-3,0 2 1,-1 0-1,1 1 1,17 11 0,-27-15 9,-1 0 0,1 1 0,-1-1 0,0 1 0,-1 0 0,1 0 0,-1 0 0,1 0 0,-1 1 0,0-1 0,-1 1 0,1 0 0,-1 0 0,0 0 1,0 0-1,-1 0 0,1 0 0,-1 1 0,0 6 0,4 43 34,2 1 0,3-1 1,2-1-1,2 0 0,2-1 1,31 65-1,-36-94-50,21 53 0,-30-71 0,0 0 0,-1 1 0,0-1 0,0 0 0,0 1 0,-1-1 0,0 1 0,-1-1 0,1 0 0,-3 11 0,2-14 1,-1 0-1,0 0 1,1 0-1,-1-1 1,0 1-1,-1 0 1,1-1-1,0 1 1,-1-1-1,1 0 1,-1 0-1,0 0 1,0 0-1,0 0 1,0 0-1,0-1 1,0 0-1,0 1 1,0-1-1,-4 0 1,-71 15-48,75-15 40,-28 3-1000,0-1-1,0-2 0,-56-4 0,86 4 767,1-1 1,-1 0-1,0 0 0,1 0 1,-1-1-1,0 1 0,1 0 1,-1 0-1,0 0 0,1 0 0,-1-1 1,1 1-1,-1 0 0,0 0 1,1-1-1,-1 1 0,1-1 0,-1 1 1,1 0-1,-1-1 0,1 1 1,-1-1-1,1 1 0,-1-1 1,1 1-1,0-1 0,-1 0 0,1 1 1,0-1-1,-1 1 0,1-1 1,0 0-1,0 1 0,0-1 1,0 0-1,0 1 0,0-1 0,0 0 1,0 1-1,0-1 0,0 0 1,0 1-1,0-1 0,0 0 1,4-11-9858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38.0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424 1 1969,'0'0'21911,"-26"0"-21364,-220 15 163,203-14-697,31-1 7,1 0 0,-1 0 1,0 1-1,1 1 0,-1 0 0,-14 5 1,25-3 384,0 0 1,0 1 0,1-1 0,-1 1 0,1-1-1,0 1 1,2 6 0,-2-2-197,-6 138 575,2-79-195,5 95 1,0-159-551,-1 0 0,1 1 0,0-1 0,0 0 0,1 0 0,-1 0 0,1 0 0,0 0 0,0 0 0,0-1 0,1 1 0,-1-1 0,1 1 0,0-1 1,0 0-1,0 0 0,0 0 0,1-1 0,-1 1 0,1-1 0,6 4 0,8 2 16,-1-1 1,1-1 0,34 8 0,-2-1-63,-28-6-625,1-1 0,-1-1-1,43 2 1,-46-6-2589,1-1 0,29-4 0,-5-7-7440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38.4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0 17688,'0'0'8532,"-5"124"-8532,15-86-3714,14 8-9732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39.2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49 0 13686,'0'0'14732,"-6"20"-13043,1-7-1513,-3 9 101,0-1 0,2 1 0,1 0 0,1 1 0,-2 30 0,7-23-174,1-1 0,2 1-1,1-1 1,1 0 0,1 0 0,2 0-1,19 40 1,-14-30-103,-11-27 0,1-1 0,1 1 0,0-1 0,11 17 0,-3-71-4386,-7 29 4294,1 1 1,0 1-1,0-1 0,2 1 1,-1 0-1,1 1 1,1 0-1,0 1 0,1 0 1,17-13-1,-13 11 120,1 1 0,0 1 0,0 1 0,1 0 0,0 1 0,1 1 0,32-9 0,-45 14 61,0 1 0,0 0 0,1 0 0,-1 0 0,1 1 0,-1 0 0,0 0 0,1 0 0,-1 1 0,1 0 0,-1 0 0,0 0 0,0 1 0,0-1 0,0 1 0,0 1 0,0-1 0,5 4 0,-5-2 26,0 1 0,0 0-1,0 1 1,-1-1 0,0 1-1,0-1 1,0 1 0,-1 1 0,0-1-1,0 0 1,-1 1 0,0-1-1,3 15 1,-2-11-64,-1 1 0,0 0 0,0 0 1,-1 0-1,-1 0 0,0 1 0,0-1 0,-1 0 0,-1 0 0,-4 19 0,3-22-65,0-1 0,-1 0-1,1 0 1,-1 0 0,-1-1 0,1 1 0,-1-1-1,0 0 1,0 0 0,-1-1 0,0 1-1,0-1 1,0-1 0,-1 1 0,1-1 0,-12 5-1,1-2-130,1 0-1,-1-1 1,0-2-1,-1 1 1,1-2-1,-24 2 1,26-4-701,1-1 1,-1 0-1,-20-3 1,28 2-373,0-1 1,0 1 0,0-1 0,0-1 0,1 1 0,-1-1 0,-11-7 0,-17-19-13699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0.59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252 29 18633,'0'0'9796,"1"-2"-9674,-1 0 0,1 0 0,-1 1 0,1-1 0,-1 0 0,1 0 0,-1 0 0,0 0 0,0 0 0,0 1 0,0-1 0,0 0 0,-1-2-1,-14 5-96,0 2-1,1 0 0,-1 0 0,1 2 0,0 0 0,0 0 1,0 1-1,1 1 0,0 0 0,0 1 0,1 0 0,0 1 1,0 1-1,1 0 0,0 0 0,-11 15 0,20-23-9,0 0-1,0 1 0,0-1 0,1 1 1,-1 0-1,0-1 0,1 1 0,0 0 1,0 0-1,0 0 0,0 0 1,0 0-1,0 0 0,1 0 0,0 0 1,-1 0-1,1 0 0,0 0 0,1 0 1,-1 0-1,0 0 0,1 0 1,0 0-1,0 0 0,0 0 0,0 0 1,0 0-1,0-1 0,1 1 0,-1 0 1,1-1-1,0 1 0,0-1 1,0 1-1,0-1 0,0 0 0,0 0 1,1 0-1,-1 0 0,1 0 0,0-1 1,2 2-1,95 28-534,-98-29 524,-1 0 0,0-1-1,1 1 1,-1 0 0,0 0 0,0 0 0,0 0 0,-1 0 0,1 0 0,0 0 0,-1 0 0,1 0 0,-1 0 0,0 0 0,1 0 0,-1 0 0,0 1-1,0-1 1,-1 0 0,1 0 0,0 0 0,-2 3 0,-9 49 79,9-50-31,1 1 0,-1-1 1,1 1-1,0-1 0,0 1 0,1 0 0,-1 0 1,1-1-1,0 1 0,0 0 0,1 6 0,0-9-15,0 0 0,0 0 0,0-1 0,0 1 0,1 0 0,-1 0 0,0-1 0,1 1 0,-1-1 0,1 1 0,0-1 0,-1 1 0,1-1 0,0 0 0,0 0 0,0 0 0,0 0 0,0 0 0,0-1 0,0 1 0,0-1 0,0 1 0,0-1 0,0 1 0,1-1 0,2 0 0,5 2-190,1-1 0,-1 0 0,0 0 0,0-1 0,1 0 0,-1-1 0,0 0 0,1 0 0,-1-1 0,0-1 0,0 0 0,0 0 0,-1-1 0,1 0 0,-1 0 1,0-1-1,16-12 0,-7 2-1713,24-20-8028,-25 18-4174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43.5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75 14535,'0'0'11002,"25"-11"-10834,79-34 8,-94 41-78,0 0-1,0 1 1,0 1-1,12-3 1,-19 5-4,-1 0 1,1 0 0,0 0-1,0 0 1,0 0 0,0 0 0,0 1-1,0-1 1,-1 1 0,1 0-1,5 2 1,-5 0 11,1 0 0,-1 0 0,0 0 0,0 0 1,0 1-1,-1-1 0,1 1 0,-1-1 0,0 1 0,0 0 0,0 0 0,0 0 0,-1 1 0,0-1 1,2 7-1,0 0-66,0 0 1,-1 1 0,0-1-1,-1 1 1,0-1 0,-1 1-1,0-1 1,-1 1 0,-1-1-1,1 0 1,-2 1 0,1-1-1,-2 0 1,-7 18 0,-5 2-31,-1 0 0,-2-1 0,-31 39 0,2-3 137,48-66-127,0 0 0,-1 1 1,1-1-1,0 0 0,-1 1 0,1-1 0,0 0 0,0 1 0,0-1 0,-1 1 0,1-1 0,0 1 0,0-1 0,0 1 0,0-1 0,0 0 0,0 1 0,0-1 0,0 1 0,0-1 0,0 1 0,0-1 0,0 1 0,0-1 0,0 1 0,1-1 1,-1 0-1,0 1 0,0-1 0,0 1 0,1-1 0,-1 1 0,0-1 0,0 0 0,1 1 0,20 6 298,37-6-97,-48-1-73,76-1 334,104 3-956,-180-1-276,0 1 0,0 0 0,0 0 0,0 1 0,0 1 0,15 6 0,14 12-6432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1.96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 0 11301,'0'0'17910,"-5"11"-16592,0 2-1012,0 0 0,1 1 0,1-1 0,1 1 0,-1 0 0,1 27 0,3-1-292,3 0-1,1 0 1,2-1 0,2 1 0,1-2-1,20 50 1,-18-49-1,-8-22-8,2 0-1,0-1 1,8 18-1,-12-31-12,-1 0-1,1 0 1,0 0 0,0 0-1,0 0 1,0 0-1,1-1 1,-1 1-1,1-1 1,0 0-1,-1 1 1,1-1-1,0 0 1,0-1-1,1 1 1,-1-1-1,0 1 1,0-1-1,1 0 1,5 1-1,1-1-652,-1 0 0,1-1-1,0 0 1,0 0 0,0-1-1,-1-1 1,1 1 0,16-6-1,-15 2-1377,0 1 0,-1-1-1,1-1 1,9-7 0,18-13-9055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2.3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370 1 8404,'0'0'12918,"-139"0"-9349,77 4-2240,4 9-1313,5-2-16,20 2-2689,9-2-4963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2.6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366 1 11477,'0'0'14455,"-168"22"-14311,110-16-144,5-2-144,10-1-1137,19-1-2929,5 2-3681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3.0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 0 14215,'0'0'15238,"-15"61"-14917,1-25-177,14 1-144,0 0-465,19-7-2032,29-4-3553,-14-4-6724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5.5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326 169 7491,'0'0'15624,"0"-1"-15385,0 1 1,0-1 0,0 0-1,1 1 1,-1-1 0,0 0 0,0 1-1,0-1 1,0 0 0,0 1-1,0-1 1,0 0 0,-1 1 0,1-1-1,0 0 1,0 1 0,0-1-1,-1 1 1,1-1 0,0 0 0,-1 1-1,1-1 1,0 1 0,-1-1-1,1 1 1,-1-1 0,-77-13-501,0 5 1,-84-1-1,162 49 1008,-2 11-584,1-30-54,0-1 0,1 1-1,5 33 1,-4-51-102,0 1 1,1 0-1,-1-1 1,0 1-1,1-1 0,0 1 1,-1-1-1,1 0 1,0 0-1,0 0 1,0 0-1,0 0 0,1 0 1,-1-1-1,0 1 1,1-1-1,-1 1 1,1-1-1,-1 0 0,1 0 1,0 0-1,0 0 1,-1-1-1,1 1 1,0-1-1,4 1 0,12 0 57,-1 1 0,37-4 0,-34 1-48,-10 1-31,0-1-1,0 0 1,0-1 0,-1 0 0,1-1-1,0 0 1,-1 0 0,16-8 0,-21 8 2,-1 1 0,1-1 0,-1 0 0,0 0 0,0-1 0,0 1 0,0-1 1,-1 0-1,1 0 0,-1 0 0,0 0 0,0-1 0,-1 1 0,1-1 1,-1 1-1,0-1 0,0 0 0,-1 0 0,3-10 0,-2 2-106,1-4 12,0 1 0,-2-1 0,0 0 0,0 0 0,-3-20 0,1 32 102,0 0 0,0 0-1,0 0 1,-1 1 0,0-1 0,0 1-1,0-1 1,0 1 0,-1 0-1,0 0 1,0 0 0,0 0-1,0 0 1,0 0 0,-1 1-1,0 0 1,0 0 0,0 0-1,0 0 1,0 0 0,0 1-1,-9-4 1,-3 1 18,1 0 1,-1 1-1,1 1 0,-1 0 1,-28-1-1,-85 7-45,116 0-1189,16 4-2694,24 4-4584,18-2-5433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5.9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0 104 11109,'0'0'13227,"0"-7"-12882,1 5-314,-1-1 1,0 1 0,1-1-1,-1 1 1,1-1 0,0 1-1,0-1 1,0 1 0,0 0-1,0 0 1,0-1 0,1 1-1,-1 0 1,1 0 0,-1 0-1,1 0 1,4-3 0,0 1 22,0-1 1,0 1-1,1 0 1,-1 1-1,1-1 1,9-2 0,1 1 511,0 0 1,0 1-1,1 1 1,-1 0-1,25 0 1,-41 4-540,0-1 1,-1 0-1,1 0 0,0 1 1,-1-1-1,1 0 0,-1 1 1,1-1-1,-1 1 0,1-1 1,-1 1-1,1-1 1,-1 1-1,1-1 0,-1 1 1,0-1-1,1 1 0,-1 0 1,0-1-1,1 1 0,-1 0 1,0-1-1,0 1 0,0 0 1,1-1-1,-1 1 0,0 0 1,0-1-1,0 1 0,0 1 1,0 25 203,0-22-110,-1-3-109,1 1-1,0-1 0,0 1 0,1-1 1,-1 1-1,0-1 0,1 0 0,0 1 1,-1-1-1,1 0 0,0 1 0,0-1 1,0 0-1,0 0 0,1 0 0,-1 0 1,1 0-1,-1 0 0,1 0 0,0-1 1,-1 1-1,1 0 0,0-1 0,0 1 1,0-1-1,0 0 0,1 0 0,-1 0 1,0 0-1,0 0 0,4 0 0,0 0-418,0 0 0,0 0 0,1-1 0,-1 0 0,0-1 0,0 1-1,0-1 1,1 0 0,-1-1 0,0 1 0,0-1 0,6-4 0,24-14-5716,-9 0-3994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9.4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68 0 14487,'0'0'16530,"-9"16"-15474,1-2-797,2-5-215,1 0-1,0 0 1,0 1-1,1 0 1,0-1-1,1 1 1,0 1-1,1-1 1,-2 16-1,-2 34-43,3 0 0,2 0 0,3 0 0,3 0 0,22 112 0,-6-119-5745,-21-52 5534,0 0 0,0 0 1,1 0-1,-1 0 1,1 0-1,-1-1 0,1 1 1,-1 0-1,1 0 0,-1 0 1,1 0-1,0-1 0,-1 1 1,1 0-1,0-1 0,0 1 1,0 0-1,0-1 1,-1 1-1,1-1 0,0 1 1,0-1-1,0 0 0,0 1 1,0-1-1,0 0 0,0 0 1,0 0-1,0 1 1,0-1-1,0 0 0,0 0 1,0-1-1,0 1 0,0 0 1,0 0-1,0 0 0,0-1 1,0 1-1,0 0 1,0-1-1,0 1 0,0-1 1,0 1-1,0-1 0,-1 0 1,1 1-1,0-1 0,0 0 1,-1 1-1,1-1 1,0-1-1,13-19-12269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49.7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326 1 19369,'0'0'7385,"-28"14"-6254,9-3-996,-184 102 1224,148-69-1007,39-30 168,16-13-486,-1-1 0,1 1 0,-1 0 0,1-1 0,0 1 0,-1 0 0,1 0 0,0-1-1,-1 1 1,1 0 0,0 0 0,0-1 0,0 1 0,0 0 0,0 0 0,0 0 0,0-1 0,0 1 0,0 0 0,0 0 0,0 0-1,0-1 1,0 1 0,1 0 0,-1 0 0,0-1 0,1 1 0,-1 0 0,1-1 0,-1 1 0,0 0 0,1-1 0,-1 1 0,2 0-1,21 19-30,20 0 314,2-2 0,0-2-1,70 15 1,-69-24-1833,-1-12-5267,-16-11-2131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5:50.3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1 18713,'0'0'9972,"-4"22"-9107,-16 75-188,20-90-624,-1 0 0,1 1-1,0-1 1,1 1 0,0-1-1,0 0 1,0 0 0,1 1 0,0-1-1,1 0 1,-1 0 0,1-1-1,1 1 1,-1-1 0,1 1 0,0-1-1,1 0 1,-1-1 0,1 1 0,0-1-1,1 0 1,-1 0 0,1 0-1,10 6 1,-15-11-216,0 1-1,0-1 1,0 0 0,-1 1-1,1-1 1,0 0-1,0 0 1,0 1 0,0-1-1,0 0 1,0 0-1,0 0 1,0 0 0,0 0-1,0 0 1,0 0-1,0-1 1,0 1 0,0 0-1,0 0 1,-1-1-1,1 1 1,0-1 0,0 1-1,0-1 1,0 1 0,-1-1-1,1 1 1,0-1-1,0 0 1,-1 1 0,1-1-1,0 0 1,-1 0-1,1 1 1,-1-1 0,1 0-1,0-1 1,20-44-454,-12 27 261,-9 17 436,1 0-1,-1 1 1,1-1-1,0 0 0,0 1 1,0-1-1,0 1 1,0-1-1,0 1 1,0-1-1,0 1 0,1 0 1,-1 0-1,0 0 1,1-1-1,-1 1 0,1 1 1,0-1-1,-1 0 1,1 0-1,0 0 0,-1 1 1,1-1-1,0 1 1,0 0-1,-1-1 0,1 1 1,0 0-1,0 0 1,0 0-1,0 0 1,-1 0-1,1 1 0,0-1 1,0 0-1,0 1 1,-1 0-1,1-1 0,0 1 1,-1 0-1,1 0 1,-1 0-1,1 0 0,1 1 1,8 7 238,-1 1 0,0 0 0,-1 0 0,0 1 0,7 12 0,10 11-1376,3-4-2240,0 0-3203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44:53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23 352,'0'0'13873,"0"-4"-11883,0-11-341,0 11 4173,0 8-2016,0 19-2541,0 6-1348,1-1-1,2 1 1,1 0 0,1-1-1,1 0 1,1 0 0,17 40-1,-4-37-4230,4-12-4335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50.9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561 264 9780,'2'0'18055,"-9"0"-16570,-302 13-1629,274-13 16,33 0 288,2 19 699,10 90-629,-20-63-242,8-42 16,0 1 0,1-1 1,-1 1-1,1 0 1,0 0-1,1-1 0,-1 1 1,1 0-1,0 0 1,0 0-1,0 0 0,2 6 1,-1-9-4,0 0 0,1-1 0,-1 1 0,1 0 0,-1 0 0,1-1 0,-1 1 0,1-1 0,0 1 0,0-1 0,0 0 0,0 0 0,0 0 0,0 0 1,0 0-1,0 0 0,0 0 0,0-1 0,1 1 0,-1-1 0,0 0 0,3 1 0,60 0-6,-46-1-3,-11-1 2,0 1 1,0-2 0,0 1 0,0-1-1,0 0 1,0-1 0,0 1 0,-1-2 0,0 1-1,1-1 1,-1 0 0,0 0 0,-1-1 0,1 0-1,-1-1 1,0 1 0,0-1 0,-1 0-1,0 0 1,0-1 0,0 0 0,-1 1 0,0-2-1,5-10 1,0-2-4,-2 0 0,1 0-1,-2-1 1,-1 0 0,-1 0 0,0 0 0,-2-1-1,0-26 1,-1 41 8,-1-1-1,0 0 1,0 1-1,-1-1 1,0 0-1,0 1 1,-1-1 0,0 1-1,0 0 1,-1-1-1,0 1 1,0 0-1,-1 1 1,1-1-1,-2 0 1,1 1 0,-1 0-1,0 0 1,0 1-1,0-1 1,-1 1-1,0 0 1,-8-5-1,4 4 3,0-1 0,0 2 0,-1 0 0,0 0 0,0 1 0,0 0 0,-1 1 0,1 0 0,-1 1 0,-22-1 0,-14 1-11,-64 5-1,86-2 8,22 0-175,-13-1 52,0 1 1,0 1-1,-28 8 0,7 7-6151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03.77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484 3 17144,'0'0'7505,"-15"0"-7425,-50-1-133,1-1 1362,-75 8 0,121-4-1080,-1 1 0,1 0 0,0 2 0,0 0 0,0 0 0,1 2 0,0 0 0,-31 19 0,47-25-193,0 0-1,0 0 1,0 0 0,0 1 0,1-1 0,-1 0-1,0 0 1,1 1 0,-1-1 0,1 0 0,-1 1-1,1-1 1,0 1 0,0-1 0,-1 0-1,1 1 1,0-1 0,0 1 0,0-1 0,1 1-1,-1-1 1,0 0 0,1 1 0,-1-1 0,0 0-1,1 1 1,0 1 0,18 34 584,-8-21-473,0 0 0,-2 0 0,0 1 0,0 0 0,-2 1 0,0 0 0,-1 0-1,-1 0 1,-1 0 0,0 1 0,1 30 0,9 99-120,-14-145-27,1 0 1,-1 0-1,0-1 0,1 1 0,0 0 1,0-1-1,-1 1 0,2 0 1,-1-1-1,0 0 0,0 1 0,1-1 1,-1 0-1,1 1 0,0-1 1,0 0-1,0 0 0,0 0 0,0-1 1,0 1-1,0 0 0,1-1 1,-1 0-1,1 1 0,-1-1 0,1 0 1,3 1-1,5 0-3,0 0 1,0-1 0,0-1-1,0 1 1,18-3-1,7 0-25,-7 1-452,9 0-1744,-16 4-3548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05.3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376 309 14247,'0'0'13793,"-6"-1"-13660,-7-2-1,-1 1 0,0 0 0,1 0 0,-1 2 1,0 0-1,1 0 0,-1 1 0,0 1 0,1 1 0,-1-1 0,1 2 1,0 0-1,0 1 0,0 0 0,1 1 0,-17 10 0,15-7 21,0 1-1,1 0 1,1 1-1,-22 24 1,29-29-107,1-1 0,0 1 1,0 1-1,1-1 0,0 0 1,0 1-1,0 0 1,1-1-1,0 1 0,0 0 1,1 0-1,0 0 0,0 14 1,0-17-32,1-1 0,-1 1 0,1-1 0,0 0 0,1 1 0,-1-1 0,0 1 0,1-1 0,0 0 0,0 0 0,0 1 0,0-1 0,0 0 0,1 0 0,-1 0 0,1 0 0,0 0 0,0 0 0,0-1 0,0 1 0,1-1 0,-1 1 0,1-1 0,-1 0 0,1 0 1,0 0-1,0 0 0,0 0 0,0-1 0,0 0 0,0 1 0,6 0 0,4 3-1,0-1 0,0-1 0,1 0-1,-1-1 1,1 0 0,0-1 0,23-2 0,-28 1-37,0-1-1,0 0 1,0-1 0,-1 0-1,1 0 1,-1-1 0,0 0-1,1 0 1,-2-1 0,1 0-1,0-1 1,13-10 0,-2-4-270,-1-1 0,-1-1 0,-1-1 0,0-1 0,-2 0 0,-1 0 0,-1-1 1,-1-1-1,-1 0 0,-1-1 0,-1 0 0,-1 0 0,5-44 0,-9 41-507,-2 0 1,0 0-1,-6-48 0,4 75 792,1-1 0,-1 1 0,0-1 0,0 1 0,0-1 0,0 1 0,-1 0 0,1 0 0,-1 0 0,1-1 0,-1 1 0,0 1 0,0-1 0,0 0 0,0 0 0,0 1 0,0-1 0,0 1 0,0 0 0,-1-1 0,1 1 0,0 0 0,-5-1 0,-1 0 657,-1 0 0,0 1-1,0-1 1,0 2 0,-10-1 0,17 1 311,2 469 2311,0-455-3271,0 1 0,1-1 0,0 1 0,1-1 0,1 0 0,1 0 0,0 0 0,9 22 0,-5-27-1282,1-8-3452,-7-1 3155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05.76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447 18 3025,'0'0'23003,"-29"-11"-21835,-5 7 17,-18 2-321,-11 2-143,-9 0-417,5 0-224,4 0-80,20 0-608,19 0-1505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06.8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31 182 592,'0'0'28400,"-5"7"-27202,-18 24-347,23-29-814,-1-1-1,1 0 1,-1 1 0,1-1 0,0 1 0,-1-1-1,1 1 1,0-1 0,0 1 0,0-1 0,0 0-1,0 1 1,1-1 0,-1 1 0,0-1 0,1 1 0,-1-1-1,1 0 1,-1 1 0,1-1 0,-1 0 0,1 1-1,0-1 1,0 0 0,0 0 0,0 0 0,0 0-1,0 0 1,0 0 0,0 0 0,0 0 0,0 0-1,3 1 1,40 22 339,-43-24-360,11 5-29,-1-1 0,1 0 0,0-1 0,0 0 0,0-1-1,1 0 1,-1-1 0,0 0 0,1-1 0,22-3 0,-26 1-109,0 0 1,0-1 0,0 0 0,0 0 0,0-1 0,-1 0 0,0 0 0,1-1 0,-2 0 0,1-1 0,-1 0 0,0 0 0,0 0-1,10-12 1,-11 10-17,0 0-1,0 0 0,0 0 0,-1 0 1,0-1-1,-1 0 0,0 0 1,-1 0-1,1-1 0,-2 1 0,1-1 1,-1 0-1,-1 1 0,0-1 0,0 0 1,-1 0-1,-1-11 0,1 18 123,-1 1 0,0-1-1,1 1 1,-1 0-1,0-1 1,0 1 0,-1 0-1,1 0 1,0 0 0,-1 0-1,1 0 1,-1 0-1,0 0 1,1 0 0,-1 0-1,-3-1 1,-13-15 113,18 18-83,0-1-1,0 1 1,0 0 0,0 0 0,0 0-1,0 0 1,0 0 0,0 0-1,0-1 1,0 1 0,0 0 0,0 0-1,0 0 1,-1 0 0,1 0 0,0 0-1,0 0 1,0 0 0,0 0 0,0 0-1,0-1 1,0 1 0,-1 0-1,1 0 1,0 0 0,0 0 0,0 0-1,0 0 1,0 0 0,-1 0 0,1 0-1,0 0 1,0 0 0,0 0 0,0 0-1,0 0 1,0 0 0,-1 0-1,1 0 1,0 0 0,0 0 0,0 0-1,0 1 1,0-1 0,0 0 0,-1 0-1,1 0 1,0 0 0,0 0 0,0 0-1,0 0 1,0 0 0,0 0-1,0 1 1,0-1 0,-1 0 0,-2 13 1604,2 14 703,1-12-2321,0 0 0,1 1 0,0-1 0,2 0 0,0 0 0,0 0 0,1-1 0,1 1 0,1-1 0,0 0 0,9 16 0,-7-16 33,-7-12-73,0 1 0,0 0 0,0-1 0,0 1 0,1-1 0,-1 0 0,1 1 0,-1-1 0,1 0 1,0 0-1,0 0 0,0 0 0,0 0 0,1-1 0,-1 1 0,0-1 0,1 1 0,-1-1 0,1 0 0,4 2 0,-4-2-4172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09.5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 75 14567,'0'0'11618,"-6"4"-11180,-16 9-70,16-10 622,20-6 48,3-5-770,-1-1 1,25-17-1,-19 12-221,40-21 0,-59 39 104,-1-1 1,1 1-1,-1 0 1,0 0-1,-1 0 1,1 0-1,-1 1 1,0-1 0,2 6-1,6 38 338,5 63 0,-2-11-133,-6-80-621,-6-20 110,-14-12-87,1 5 232,1 0-1,-1 0 0,0 2 1,-1-1-1,1 2 0,-1 0 1,0 0-1,-23-2 0,-12 1 46,-59 2 0,106 4-21,1 0 1,0-1 0,1 1 0,-1 0-1,0 0 1,0 1 0,0-1-1,1 0 1,-1 0 0,0 0 0,1 0-1,-1 1 1,1-1 0,0 0 0,-1 0-1,1 1 1,0-1 0,0 0-1,0 1 1,0-1 0,0 0 0,0 1-1,0-1 1,0 3 0,5 40 305,-2-39-320,-1 1 0,1-1 0,1 1 0,-1-1 0,1 0 0,0 0 0,0 0 0,0-1 0,1 1 0,-1-1 0,1 0 0,0-1 0,0 1 0,1-1 0,-1 0 0,1 0 0,-1 0 0,13 3 0,-2-1 0,1-1 0,0-1 0,-1 0 0,1-1 0,34 0 0,-42-2-371,-1-1-1,1 0 1,0 0 0,-1-1 0,1 0-1,-1-1 1,15-6 0,-20 8 47,0-1 0,0 1-1,-1-1 1,1 0 0,0 0 0,-1 0 0,1 0 0,-1 0-1,0-1 1,0 1 0,0-1 0,0 1 0,0-1 0,0 0-1,-1 0 1,1 1 0,-1-1 0,0 0 0,0-1-1,0 1 1,0 0 0,-1 0 0,1 0 0,-1-6 0,0-1-12501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0.0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1 14871,'0'0'16840,"-15"134"-16360,15-106-112,10 2-160,0-4-208,-1-2 0,-4-5 0,0-1 0,-5-3-1024,0 0-1970,0 2-5186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0.4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317 0 15751,'0'0'12182,"-130"37"-12118,78-35-64,8-2-144,1 0-1185,10 0-1200,18-13-3138,15-4-3233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0.7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399 4 11829,'0'0'14055,"-168"-4"-12182,101 19-1137,4 2-736,10-1-160,20-6-2209,18-1-3586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2.3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 0 18809,'0'0'11677,"-5"11"-10789,0 3-714,-1 0 1,2 0-1,0 1 0,1 0 0,0 0 0,1 0 0,1 16 0,0 8-174,1 17 0,9 79 0,-7-117 0,2 0 0,0 0 0,1 0 0,1 0 0,0-1 0,2 0 0,0 0 0,13 21 0,-18-34 0,4 8 0,1 0 0,0-1 0,0 0 0,1 0 0,1-1 0,0 0 0,0-1 0,1 0 0,15 10 0,-24-18-253,1 0 0,-1 0 0,1 0 0,-1 0 0,0-1 0,1 1 0,0-1 0,-1 1 0,1-1 0,4 0 0,-3-1-781,1 0 0,-1 0 0,0 0 0,0 0 0,0 0 0,0-1 0,0 0 0,0 0 0,5-3 0,19-14-9998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2.76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308 0 19817,'0'0'6003,"-173"20"-3714,115-12-2017,15-3-272,14 1-2033,25 3-4914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4:53.3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45 11237,'0'0'9989,"16"-5"-9224,-4 0-973,69-22 3319,-72 25-2641,0 0 1,-1 0-1,1 1 1,0 0-1,0 1 1,0 0-1,1 0 1,14 4-1,-21-3-452,0 0 1,0 0-1,0 1 1,-1 0-1,1-1 1,-1 1-1,1 0 0,-1 0 1,0 0-1,1 1 1,-1-1-1,0 0 1,-1 1-1,1 0 0,0-1 1,-1 1-1,1 0 1,-1 0-1,0 0 1,0 0-1,0 0 0,0 0 1,-1 0-1,1 0 1,-1 4-1,2 10 30,-1 0-1,0 1 1,-3 19 0,1-28-67,-1 5 14,-1 1 1,0 0-1,-1-1 1,-1 0-1,-1 0 1,0 0-1,0 0 1,-9 12-1,4-7 22,2 0 0,0 1 0,-6 20 0,15-39 10,0 0 1,-1 1-1,1-1 0,0 0 1,0 0-1,1 1 1,-1-1-1,0 0 1,0 0-1,0 0 0,1 1 1,-1-1-1,1 0 1,-1 0-1,1 0 1,-1 0-1,1 0 1,0 0-1,-1 0 0,1 0 1,0 0-1,0 0 1,0 0-1,0 0 1,0-1-1,0 1 0,0 0 1,0 0-1,0-1 1,0 1-1,0-1 1,0 1-1,0-1 0,1 0 1,-1 1-1,0-1 1,3 0-1,54 8-111,-47-8 193,95 1-14,-79-3-218,0 2 1,0 1-1,48 7 1,-72-7-44,-1-1 0,1 1 0,0 0 0,-1 0 0,1 0 0,0 0 0,-1 0 0,1 1 0,-1-1 0,4 4 0,-5-4-188,1 1 0,-1-1 0,0 0 0,0 1 0,-1-1-1,1 1 1,0 0 0,0-1 0,-1 1 0,1-1 0,-1 1-1,1 3 1,1 29-9095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3.66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276 1 4882,'0'0'14892,"-5"21"-2899,-3-14-11505,-176 10-845,106-15-2344,117-15-17260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4.4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3 230 10101,'0'0'19427,"-1"7"-18429,0-5-952,1 0 0,0 0 0,0 0 0,0 0 0,0 0-1,0 0 1,0-1 0,1 1 0,-1 0 0,1 0 0,-1 0 0,1 0 0,-1 0 0,1 0 0,0-1 0,0 1 0,0 0-1,0-1 1,3 4 0,-1-3-3,1 1 0,0 0 0,0-1 0,0 0 0,0 0 0,0 0 0,0-1-1,0 1 1,8 1 0,10 2-57,0-2 0,0 0 0,1-1-1,-1-1 1,26-2 0,-43 0-132,0-1 0,0 1 0,-1-1 0,1 0 1,0 0-1,-1 0 0,0-1 0,1 0 0,-1 0 0,0 0 1,0 0-1,0-1 0,-1 1 0,1-1 0,-1 0 0,0 0 0,0 0 1,4-9-1,4-5-544,-1 0 0,-1-1 0,9-27 0,-15 31 357,0 0-1,-1 0 0,0 0 1,-1-25-1,-2 5 2969,1 23 1884,-7 95-4020,4-64-412,1 1 1,1-1-1,1 1 1,0 0-1,5 29 1,-4-47-174,-1 0 1,1 0-1,0 0 1,-1 0-1,1 0 1,0 0-1,0 0 1,0-1-1,1 1 1,-1 0-1,0-1 1,1 1-1,-1-1 1,1 0-1,-1 1 0,1-1 1,0 0-1,-1 0 1,1 0-1,0 0 1,0 0-1,0 0 1,2 0-1,-3 0-57,1 3-6100,-2 4-5583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5.2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116 2 16968,'0'0'10813,"-7"1"-10325,2 0-417,0 0 1,-1 0-1,1 0 1,0 1-1,0 0 0,0 0 1,1 0-1,-1 0 1,0 1-1,1 0 0,-1 0 1,1 0-1,0 0 1,0 1-1,0 0 1,1 0-1,-1 0 0,1 0 1,0 0-1,0 1 1,1-1-1,-1 1 0,1 0 1,0 0-1,0-1 1,0 2-1,1-1 0,0 0 1,-1 8-1,2-11-45,0 0 0,0 0 0,0 0-1,0 0 1,0 1 0,0-1 0,1 0-1,-1 0 1,1 0 0,0 0 0,-1 0-1,1 0 1,0 0 0,0 0 0,0 0-1,1 0 1,1 2 0,-1-3-38,1 1 1,-1-1-1,1 1 0,-1-1 1,1 0-1,0 0 0,-1-1 1,1 1-1,0 0 0,0-1 1,0 1-1,5-1 0,1 1-240,0-1 1,1 1-1,-1-1 0,0-1 0,1 0 0,-1 0 0,12-4 0,-18 4 159,-1 0 0,1-1 0,-1 1 0,1-1 0,-1 1 0,0-1 0,0 0 0,0 0 0,0 1-1,0-2 1,0 1 0,-1 0 0,1 0 0,-1 0 0,1-1 0,-1 1 0,0-1 0,0 1 0,0-1 0,0 0 0,0 1 0,-1-1 0,1 0 0,-1 1 0,0-1-1,0 0 1,0 0 0,0-3 0,-1 2 107,1 1-1,-1-1 1,1 1-1,-1-1 1,0 1-1,0 0 1,-1 0-1,1-1 1,-1 1-1,1 0 1,-1 0-1,0 0 1,0 1-1,0-1 1,-1 0-1,1 1 1,-1 0-1,1-1 1,-1 1-1,0 0 1,0 0-1,0 0 1,0 1-1,0-1 1,0 1-1,-4-2 1,-44-11-1377,3 10-4735,26 4-3819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6.0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13030,'0'0'16586,"0"11"-15713,0 16-418,2 1 1,1 0 0,1 0-1,11 35 1,9 13-456,-18-69-3568,1-5-5182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6.39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21370,'0'0'11397,"0"11"-18408,14 6-8516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0:17:17.1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17560,'0'0'11363,"26"3"-11281,84 10-28,-99-11-92,0-1 0,0 0 0,0 0 0,0-2 1,1 1-1,-1-1 0,0-1 0,-1 0 0,1 0 1,0-1-1,15-7 0,-25 10 385,-1 12 509,-2 53-284,0-46-307,1 0 1,0 0-1,2 0 0,0 0 0,2 0 0,0 0 1,1 0-1,10 29 0,-2-19-265,-1 1 0,-2 1 0,-1-1 0,-1 2 0,-1-1 0,-2 0 0,0 57 0,-3-62 0,-1-15 0,0 0 0,0 0 0,-1 0 0,-3 17 0,3-24 0,-1 0 0,1 0 0,-1 0 0,0 0 0,0-1 0,0 1 0,-1-1 0,1 1 0,-1-1 0,0 0 0,0 0 0,0 0 0,0 0 0,-1 0 0,-5 3 0,-1-2-4,0 1 0,-1-1 0,0-1 0,0 1 0,0-2 0,0 0 0,0 0 0,-1-1 0,1 0 0,-1-1 0,-19-3 0,30 4-67,-1-1 1,1 0-1,-1-1 1,1 1-1,-1 0 0,1 0 1,-1-1-1,1 1 1,-1-1-1,1 1 0,-1-1 1,1 0-1,0 1 1,-1-1-1,1 0 1,0 0-1,0 0 0,0 0 1,-1 0-1,1 0 1,0 0-1,1-1 0,-1 1 1,0 0-1,-1-3 1,-3-24-5872,5 8-2865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228 1 18120,'0'0'2420,"0"0"-1355,0 0 895,0 0-265,0 0-580,0 0 173,-10 19 2728,-30 44-3600,4 3 1,2 1 0,-9 29-417,-20 40-6109,62-134-2191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58 139 24091,'-1'7'1038,"-5"26"1624,1 1-1,0 19-2661,3 140 634,3-113-290,-1-79-437,-1-14-1983,-13-48-77,7 33 1584,1 1 0,1-1 0,1-16 569,2 15-1092,1 0 1,2-1-1,1 1 1,1 0-1,2 0 1,2-7 1091,-5 29-242,0-1 0,1 1 1,0 0-1,0 0 1,1 0-1,0 0 1,0 1-1,0 0 1,1-1-1,0 2 0,0-1 1,1 0-1,0 1 1,2-2 241,-2 4 262,0-1-1,0 1 1,1 0 0,-1 0 0,1 0 0,0 1-1,0 0 1,-1 1 0,1-1 0,0 1 0,4 0-262,-3 0 563,1 1 0,-1-1 0,1 1 0,0 1-1,-1-1 1,0 2 0,1-1 0,7 3-563,-13-2 53,0-1-1,0 1 1,0-1 0,0 1-1,-1 0 1,1 0-1,-1 1 1,1-1-1,-1 0 1,0 1 0,0-1-1,0 1 1,0 0-1,-1 0 1,1 0-1,-1 0 1,1 0 0,-1 0-1,0 0 1,0 0-1,-1 0 1,1 0-1,-1 1 1,1 1-53,0 3 191,0 0 0,0 0 0,-1 0 0,0 0 0,0 0 0,-1 0 0,0 1 0,0-1 0,-1 0 0,0-1 0,-1 1 0,0 0 0,0-1-1,0 1 1,-1-1 0,-3 4-191,3-6 47,0 1 0,-1-1 0,0 0 0,0 0 0,0-1 0,0 1 0,-1-1 0,0 0 0,0-1 0,0 1 0,0-1 0,-1-1 0,1 1 0,-1-1 1,0 0-1,1 0 0,-1-1 0,0 0 0,-4 0-47,-26-1-1274,36 0 878,-1 0-1,1 0 0,-1 0 1,1-1-1,0 1 1,-1-1-1,1 1 0,-1-1 1,1 1-1,0-1 1,-1 0-1,1 0 1,0 0-1,0 0 0,0 0 1,-1 0-1,1 0 1,0 0-1,0 0 0,1 0 1,-2-1 396,-1-13-9802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98 12214,'0'0'9436,"0"0"-6875,0 0-931,0 0-688,0 0-747,1-4-35,2-2-131,-1 1 0,1 0 0,1 0 0,-1 1 0,0-1 0,1 1 0,0-1 0,0 1 0,1 0 0,-1 1 0,1-1 0,0 1 0,-1 0 0,2 0 0,-1 0 0,0 1 0,0 0 0,1 0 0,4-1-29,1-1 18,-1 0 0,1 1 0,0 1 0,0 0 0,0 0 0,1 1 0,-1 1 0,0 0 0,1 0 0,5 2-18,-13-1 101,0 0 1,-1 0-1,1 1 1,-1-1-1,1 1 1,-1 0-1,1 0 1,-1 0 0,0 1-1,0-1 1,0 1-1,0 0 1,-1 0-1,1 0 1,-1 0-1,0 0 1,0 0-1,0 1 1,0-1-1,0 1 1,-1-1-1,1 1 1,-1 0-1,0 0 1,0-1-1,-1 1 1,1 0 0,-1 0-1,0 0 1,0 2-102,0 1 40,0 0 0,0 0 0,0-1 0,-1 1 0,0 0 0,-1 0 0,1-1 0,-1 1 0,-1-1 0,1 1 0,-1-1 0,0 0 1,-1 0-1,1 0 0,-1-1 0,0 1 0,-1 0-40,0-1-61,-1-1 1,1 1-1,-1-1 0,0 0 1,0 0-1,0 0 0,-1-1 1,1 0-1,-1-1 0,1 1 1,-1-1-1,0 0 0,0-1 1,0 0-1,-5 0 61,12-1-36,-1 0 1,1 0-1,-1 0 0,1 0 0,-1 0 1,1 0-1,0 0 0,-1 0 1,1 0-1,-1-1 0,1 1 0,-1 0 1,1 0-1,-1-1 0,1 1 0,0 0 1,-1 0-1,1-1 0,0 1 1,-1 0-1,1-1 0,0 1 0,-1-1 1,1 1-1,0 0 0,0-1 0,-1 1 1,1-1-1,0 1 0,0-1 1,0 1-1,0-1 0,0 1 0,0-1 1,0 1 35,2-25-744,16-19 43,-12 32 426,1 0 0,1 0 0,0 1-1,1 0 1,0 0 0,1 1 0,0 0-1,0 1 1,1 0 0,0 1-1,5-3 276,-15 12 134,-1-1 0,0 0-1,1 1 1,-1-1-1,0 0 1,1 1-1,-1-1 1,0 0 0,0 1-1,1-1 1,-1 1-1,0-1 1,0 1-1,0-1 1,0 0 0,1 1-1,-1-1 1,0 1-1,0-1 1,0 1 0,0-1-1,0 1 1,0-1-1,0 1 1,0-1-1,0 1 1,-1-1 0,1 1-1,0-1 1,0 0-1,0 1 1,0-1-1,-1 1 1,1-1 0,0 0-1,-1 1-133,-5 21 759,5-18-696,-1-1 1,1 0-1,0 1 0,0-1 0,0 1 0,0-1 0,0 1 0,1 0 1,0-1-1,0 1 0,0 0 0,0-1 0,0 1 0,1-1 0,0 1 1,-1-1-1,1 1 0,1-1 0,-1 1 0,0-1 0,1 0 0,0 1 1,-1-1-1,1 0 0,1 0 0,-1 0 0,0-1 0,1 1 0,-1 0 1,1-1-1,0 0 0,0 0 0,0 0 0,0 0 0,0 0 0,0 0 1,1-1-1,-1 1 0,2-1-63,7 4-428,1-1-1,0 0 1,0-1 0,0-1 0,0 0 0,1 0-1,-1-2 1,0 1 0,1-2 0,4 0 428,0-5-4544,-9-2-4737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5T11:06:11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23003,'0'0'1726,"0"0"1064,0 0-936,0 10-1002,-3 79-324,0-21 772,5 36-1300,-1-85 102,1 1 0,1-1 0,0-1 0,1 1 0,2 0 0,0-1 0,6 13-102,-4-18-3798,-6-12-458,-1-8-1136,-1-4-8006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1EFAD-EB5D-444D-934E-C81626DAEC48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88990-AAD5-4977-858B-CC773BB3B8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14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u="sng" dirty="0"/>
              <a:t>25 Minutes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15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minutes 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10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minutes F/back.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Relink allophones of Irish English in chat.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481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FC58-1781-C717-EDA9-32D5034A0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8F73A-1BE1-8C10-1B00-D65744597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C10E-A8A6-A4F2-A073-EAB36D64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CAC7-726D-0B27-57C4-BE2151E8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690B-D087-2B65-F021-BB6EA541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7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2F21-37AA-FA6C-5491-C17A9CC8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6195D-EFAC-C736-4915-FB58B2ECC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E955-A542-69F4-5DE1-E6337FDA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721D-772B-05BF-23EE-955FE04C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A4BE-F705-05DA-4EA2-CBD90DA2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769FB-C681-292B-AA68-EFFDA507D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31BE7-CC85-9A3C-BF31-1DC2D551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1A2E-C945-949F-9E1C-54D43E6F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C486-3E14-63D6-976C-4DB9F829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9E0E-ADCA-AB39-9333-4F6659F4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6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5B61-285B-CCB1-C16D-BDF1FE58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8C78-3CF1-BED7-5685-5B7CB04D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71FE-B8D5-99DE-6CFC-DD8B76D4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CC89-38C1-4BF0-8336-470F3A35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EFEA-63F7-95FC-9C52-8DFC609A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710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474B-E885-B9A6-BCFA-BA485C88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59264-C15C-DD6A-65C3-AB7668FA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23C7-B9A4-5C7F-B479-796A3EDC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5721-036D-C518-43CC-DB96117C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A7C0-E8D4-CE9F-D38D-821904C9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01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4954-3A5B-0ED9-3991-677ED0FB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4B8-D9E8-5F96-CE36-256B5613B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B154-9273-42F9-3052-D1A945977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7003-9988-3B45-69AE-055668C8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4DD6-65BB-CDEE-747B-13C60EC6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F3E48-331C-B794-90AE-34444F2E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8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9F0D-4874-CE22-2949-D04203CB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52CA7-3F2B-3783-5113-83CA3E02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ADC6-206B-DFBC-CBB6-E4772E02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199FA-78CD-8022-ABB2-F33CDB5BB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F9441-B76B-5736-747C-4E9679F5A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E9AF9-EF11-A105-CCF3-EB98924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C7461-D553-F059-3DBF-7B183B56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397B5-BA47-A8A0-7525-93A0D37F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37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02DD-07CD-2334-1F62-0110192A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1915-25CB-9E4A-575C-63A97B66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5C11B-E1A7-CFF7-DD0F-4F99B276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5CC40-3A49-02F1-09A3-A6536CA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9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BEEA-87C3-C812-5880-E2460E15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1D200-92BB-0F2B-F37F-33832039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821B-3369-F6EF-B8F7-5110CDDF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219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2E9D-87D5-FC91-B8FC-6E868267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CDA4-25C5-73AF-0BD2-73C07BEC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2863F-95FE-6245-B950-2E4CF9D28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064EF-6B40-357B-7BE4-2D09CBB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20FC-A05E-C053-967D-443B0E4E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5E9F9-6A22-9BBE-BEA0-669AA155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21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C503-098B-E844-688C-29D34FDF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2D218-E03F-0EB7-4A2E-B33DBDD4F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4876-14D3-092F-BA0D-D80078EE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EFE2F-8CAD-B17E-2888-11CC2AA2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0C657-E4C2-9F88-ED43-D7153D8A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D244-55A7-E49F-E8A9-F87FC2BE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385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31DD7-0591-F663-DC45-80FA46F8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A23C-E18E-A9A6-AAC1-AE9FC140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4DFB-1252-4041-63D2-2A0AF2741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7CF6-97DC-94E7-67E3-DAFDF41F9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633E-BC07-5066-4B19-FB339E480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C5B0-0865-4289-9562-C5B51DD0124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205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51.png"/><Relationship Id="rId21" Type="http://schemas.openxmlformats.org/officeDocument/2006/relationships/customXml" Target="../ink/ink1.xml"/><Relationship Id="rId324" Type="http://schemas.openxmlformats.org/officeDocument/2006/relationships/customXml" Target="../ink/ink59.xml"/><Relationship Id="rId366" Type="http://schemas.openxmlformats.org/officeDocument/2006/relationships/customXml" Target="../ink/ink80.xml"/><Relationship Id="rId531" Type="http://schemas.openxmlformats.org/officeDocument/2006/relationships/customXml" Target="../ink/ink186.xml"/><Relationship Id="rId226" Type="http://schemas.openxmlformats.org/officeDocument/2006/relationships/customXml" Target="../ink/ink10.xml"/><Relationship Id="rId433" Type="http://schemas.openxmlformats.org/officeDocument/2006/relationships/customXml" Target="../ink/ink121.xml"/><Relationship Id="rId268" Type="http://schemas.openxmlformats.org/officeDocument/2006/relationships/customXml" Target="../ink/ink31.xml"/><Relationship Id="rId475" Type="http://schemas.openxmlformats.org/officeDocument/2006/relationships/image" Target="../media/image421.png"/><Relationship Id="rId335" Type="http://schemas.openxmlformats.org/officeDocument/2006/relationships/image" Target="../media/image69.png"/><Relationship Id="rId377" Type="http://schemas.openxmlformats.org/officeDocument/2006/relationships/image" Target="../media/image90.png"/><Relationship Id="rId32" Type="http://schemas.openxmlformats.org/officeDocument/2006/relationships/image" Target="../media/image3260.png"/><Relationship Id="rId74" Type="http://schemas.openxmlformats.org/officeDocument/2006/relationships/image" Target="../media/image3470.png"/><Relationship Id="rId500" Type="http://schemas.openxmlformats.org/officeDocument/2006/relationships/customXml" Target="../ink/ink168.xml"/><Relationship Id="rId5" Type="http://schemas.microsoft.com/office/2007/relationships/media" Target="../media/media3.wav"/><Relationship Id="rId237" Type="http://schemas.openxmlformats.org/officeDocument/2006/relationships/image" Target="../media/image20.png"/><Relationship Id="rId402" Type="http://schemas.openxmlformats.org/officeDocument/2006/relationships/customXml" Target="../ink/ink98.xml"/><Relationship Id="rId279" Type="http://schemas.openxmlformats.org/officeDocument/2006/relationships/image" Target="../media/image41.png"/><Relationship Id="rId444" Type="http://schemas.openxmlformats.org/officeDocument/2006/relationships/customXml" Target="../ink/ink132.xml"/><Relationship Id="rId486" Type="http://schemas.openxmlformats.org/officeDocument/2006/relationships/customXml" Target="../ink/ink161.xml"/><Relationship Id="rId290" Type="http://schemas.openxmlformats.org/officeDocument/2006/relationships/customXml" Target="../ink/ink42.xml"/><Relationship Id="rId304" Type="http://schemas.openxmlformats.org/officeDocument/2006/relationships/customXml" Target="../ink/ink49.xml"/><Relationship Id="rId346" Type="http://schemas.openxmlformats.org/officeDocument/2006/relationships/customXml" Target="../ink/ink70.xml"/><Relationship Id="rId388" Type="http://schemas.openxmlformats.org/officeDocument/2006/relationships/customXml" Target="../ink/ink91.xml"/><Relationship Id="rId511" Type="http://schemas.openxmlformats.org/officeDocument/2006/relationships/image" Target="../media/image439.png"/><Relationship Id="rId413" Type="http://schemas.openxmlformats.org/officeDocument/2006/relationships/image" Target="../media/image31900.png"/><Relationship Id="rId192" Type="http://schemas.openxmlformats.org/officeDocument/2006/relationships/image" Target="../media/image405.png"/><Relationship Id="rId206" Type="http://schemas.openxmlformats.org/officeDocument/2006/relationships/image" Target="../media/image412.png"/><Relationship Id="rId248" Type="http://schemas.openxmlformats.org/officeDocument/2006/relationships/customXml" Target="../ink/ink21.xml"/><Relationship Id="rId455" Type="http://schemas.openxmlformats.org/officeDocument/2006/relationships/customXml" Target="../ink/ink143.xml"/><Relationship Id="rId497" Type="http://schemas.openxmlformats.org/officeDocument/2006/relationships/image" Target="../media/image432.png"/><Relationship Id="rId12" Type="http://schemas.openxmlformats.org/officeDocument/2006/relationships/audio" Target="../media/media6.wav"/><Relationship Id="rId315" Type="http://schemas.openxmlformats.org/officeDocument/2006/relationships/image" Target="../media/image59.png"/><Relationship Id="rId357" Type="http://schemas.openxmlformats.org/officeDocument/2006/relationships/image" Target="../media/image80.png"/><Relationship Id="rId522" Type="http://schemas.openxmlformats.org/officeDocument/2006/relationships/customXml" Target="../ink/ink179.xml"/><Relationship Id="rId108" Type="http://schemas.openxmlformats.org/officeDocument/2006/relationships/image" Target="../media/image397.png"/><Relationship Id="rId217" Type="http://schemas.openxmlformats.org/officeDocument/2006/relationships/image" Target="../media/image1010.png"/><Relationship Id="rId399" Type="http://schemas.openxmlformats.org/officeDocument/2006/relationships/image" Target="../media/image31200.png"/><Relationship Id="rId54" Type="http://schemas.openxmlformats.org/officeDocument/2006/relationships/image" Target="../media/image3370.png"/><Relationship Id="rId259" Type="http://schemas.openxmlformats.org/officeDocument/2006/relationships/image" Target="../media/image31.png"/><Relationship Id="rId424" Type="http://schemas.openxmlformats.org/officeDocument/2006/relationships/customXml" Target="../ink/ink112.xml"/><Relationship Id="rId466" Type="http://schemas.openxmlformats.org/officeDocument/2006/relationships/customXml" Target="../ink/ink151.xml"/><Relationship Id="rId23" Type="http://schemas.openxmlformats.org/officeDocument/2006/relationships/customXml" Target="../ink/ink2.xml"/><Relationship Id="rId270" Type="http://schemas.openxmlformats.org/officeDocument/2006/relationships/customXml" Target="../ink/ink32.xml"/><Relationship Id="rId326" Type="http://schemas.openxmlformats.org/officeDocument/2006/relationships/customXml" Target="../ink/ink60.xml"/><Relationship Id="rId533" Type="http://schemas.openxmlformats.org/officeDocument/2006/relationships/customXml" Target="../ink/ink188.xml"/><Relationship Id="rId368" Type="http://schemas.openxmlformats.org/officeDocument/2006/relationships/customXml" Target="../ink/ink81.xml"/><Relationship Id="rId228" Type="http://schemas.openxmlformats.org/officeDocument/2006/relationships/customXml" Target="../ink/ink11.xml"/><Relationship Id="rId435" Type="http://schemas.openxmlformats.org/officeDocument/2006/relationships/customXml" Target="../ink/ink123.xml"/><Relationship Id="rId477" Type="http://schemas.openxmlformats.org/officeDocument/2006/relationships/image" Target="../media/image422.png"/><Relationship Id="rId281" Type="http://schemas.openxmlformats.org/officeDocument/2006/relationships/image" Target="../media/image42.png"/><Relationship Id="rId337" Type="http://schemas.openxmlformats.org/officeDocument/2006/relationships/image" Target="../media/image70.png"/><Relationship Id="rId502" Type="http://schemas.openxmlformats.org/officeDocument/2006/relationships/customXml" Target="../ink/ink169.xml"/><Relationship Id="rId379" Type="http://schemas.openxmlformats.org/officeDocument/2006/relationships/image" Target="../media/image91.png"/><Relationship Id="rId34" Type="http://schemas.openxmlformats.org/officeDocument/2006/relationships/image" Target="../media/image3270.png"/><Relationship Id="rId76" Type="http://schemas.openxmlformats.org/officeDocument/2006/relationships/image" Target="../media/image3480.png"/><Relationship Id="rId7" Type="http://schemas.microsoft.com/office/2007/relationships/media" Target="../media/media4.wav"/><Relationship Id="rId239" Type="http://schemas.openxmlformats.org/officeDocument/2006/relationships/image" Target="../media/image21.png"/><Relationship Id="rId390" Type="http://schemas.openxmlformats.org/officeDocument/2006/relationships/customXml" Target="../ink/ink92.xml"/><Relationship Id="rId404" Type="http://schemas.openxmlformats.org/officeDocument/2006/relationships/customXml" Target="../ink/ink99.xml"/><Relationship Id="rId446" Type="http://schemas.openxmlformats.org/officeDocument/2006/relationships/customXml" Target="../ink/ink134.xml"/><Relationship Id="rId250" Type="http://schemas.openxmlformats.org/officeDocument/2006/relationships/customXml" Target="../ink/ink22.xml"/><Relationship Id="rId292" Type="http://schemas.openxmlformats.org/officeDocument/2006/relationships/customXml" Target="../ink/ink43.xml"/><Relationship Id="rId306" Type="http://schemas.openxmlformats.org/officeDocument/2006/relationships/customXml" Target="../ink/ink50.xml"/><Relationship Id="rId488" Type="http://schemas.openxmlformats.org/officeDocument/2006/relationships/customXml" Target="../ink/ink162.xml"/><Relationship Id="rId348" Type="http://schemas.openxmlformats.org/officeDocument/2006/relationships/customXml" Target="../ink/ink71.xml"/><Relationship Id="rId513" Type="http://schemas.openxmlformats.org/officeDocument/2006/relationships/image" Target="../media/image440.png"/><Relationship Id="rId110" Type="http://schemas.openxmlformats.org/officeDocument/2006/relationships/image" Target="../media/image398.png"/><Relationship Id="rId415" Type="http://schemas.openxmlformats.org/officeDocument/2006/relationships/image" Target="../media/image32000.png"/><Relationship Id="rId194" Type="http://schemas.openxmlformats.org/officeDocument/2006/relationships/image" Target="../media/image406.png"/><Relationship Id="rId457" Type="http://schemas.openxmlformats.org/officeDocument/2006/relationships/customXml" Target="../ink/ink145.xml"/><Relationship Id="rId208" Type="http://schemas.openxmlformats.org/officeDocument/2006/relationships/image" Target="../media/image413.png"/><Relationship Id="rId261" Type="http://schemas.openxmlformats.org/officeDocument/2006/relationships/image" Target="../media/image32.png"/><Relationship Id="rId499" Type="http://schemas.openxmlformats.org/officeDocument/2006/relationships/image" Target="../media/image433.png"/><Relationship Id="rId14" Type="http://schemas.openxmlformats.org/officeDocument/2006/relationships/audio" Target="../media/media7.wav"/><Relationship Id="rId317" Type="http://schemas.openxmlformats.org/officeDocument/2006/relationships/image" Target="../media/image60.png"/><Relationship Id="rId359" Type="http://schemas.openxmlformats.org/officeDocument/2006/relationships/image" Target="../media/image81.png"/><Relationship Id="rId56" Type="http://schemas.openxmlformats.org/officeDocument/2006/relationships/image" Target="../media/image3380.png"/><Relationship Id="rId524" Type="http://schemas.openxmlformats.org/officeDocument/2006/relationships/customXml" Target="../ink/ink180.xml"/><Relationship Id="rId219" Type="http://schemas.openxmlformats.org/officeDocument/2006/relationships/image" Target="../media/image11.png"/><Relationship Id="rId370" Type="http://schemas.openxmlformats.org/officeDocument/2006/relationships/customXml" Target="../ink/ink82.xml"/><Relationship Id="rId426" Type="http://schemas.openxmlformats.org/officeDocument/2006/relationships/customXml" Target="../ink/ink114.xml"/><Relationship Id="rId230" Type="http://schemas.openxmlformats.org/officeDocument/2006/relationships/customXml" Target="../ink/ink12.xml"/><Relationship Id="rId468" Type="http://schemas.openxmlformats.org/officeDocument/2006/relationships/customXml" Target="../ink/ink152.xml"/><Relationship Id="rId272" Type="http://schemas.openxmlformats.org/officeDocument/2006/relationships/customXml" Target="../ink/ink33.xml"/><Relationship Id="rId328" Type="http://schemas.openxmlformats.org/officeDocument/2006/relationships/customXml" Target="../ink/ink61.xml"/><Relationship Id="rId535" Type="http://schemas.openxmlformats.org/officeDocument/2006/relationships/hyperlink" Target="https://creativecommons.org/licenses/by-sa/4.0/" TargetMode="External"/><Relationship Id="rId381" Type="http://schemas.openxmlformats.org/officeDocument/2006/relationships/image" Target="../media/image92.png"/><Relationship Id="rId241" Type="http://schemas.openxmlformats.org/officeDocument/2006/relationships/image" Target="../media/image22.png"/><Relationship Id="rId437" Type="http://schemas.openxmlformats.org/officeDocument/2006/relationships/customXml" Target="../ink/ink125.xml"/><Relationship Id="rId479" Type="http://schemas.openxmlformats.org/officeDocument/2006/relationships/image" Target="../media/image423.png"/><Relationship Id="rId283" Type="http://schemas.openxmlformats.org/officeDocument/2006/relationships/image" Target="../media/image43.png"/><Relationship Id="rId339" Type="http://schemas.openxmlformats.org/officeDocument/2006/relationships/image" Target="../media/image71.png"/><Relationship Id="rId36" Type="http://schemas.openxmlformats.org/officeDocument/2006/relationships/image" Target="../media/image3280.png"/><Relationship Id="rId490" Type="http://schemas.openxmlformats.org/officeDocument/2006/relationships/customXml" Target="../ink/ink163.xml"/><Relationship Id="rId504" Type="http://schemas.openxmlformats.org/officeDocument/2006/relationships/customXml" Target="../ink/ink170.xml"/><Relationship Id="rId350" Type="http://schemas.openxmlformats.org/officeDocument/2006/relationships/customXml" Target="../ink/ink72.xml"/><Relationship Id="rId406" Type="http://schemas.openxmlformats.org/officeDocument/2006/relationships/customXml" Target="../ink/ink100.xml"/><Relationship Id="rId78" Type="http://schemas.openxmlformats.org/officeDocument/2006/relationships/image" Target="../media/image3490.png"/><Relationship Id="rId9" Type="http://schemas.microsoft.com/office/2007/relationships/media" Target="../media/media5.wav"/><Relationship Id="rId392" Type="http://schemas.openxmlformats.org/officeDocument/2006/relationships/customXml" Target="../ink/ink93.xml"/><Relationship Id="rId448" Type="http://schemas.openxmlformats.org/officeDocument/2006/relationships/customXml" Target="../ink/ink136.xml"/><Relationship Id="rId252" Type="http://schemas.openxmlformats.org/officeDocument/2006/relationships/customXml" Target="../ink/ink23.xml"/><Relationship Id="rId294" Type="http://schemas.openxmlformats.org/officeDocument/2006/relationships/customXml" Target="../ink/ink44.xml"/><Relationship Id="rId308" Type="http://schemas.openxmlformats.org/officeDocument/2006/relationships/customXml" Target="../ink/ink51.xml"/><Relationship Id="rId515" Type="http://schemas.openxmlformats.org/officeDocument/2006/relationships/image" Target="../media/image441.png"/><Relationship Id="rId361" Type="http://schemas.openxmlformats.org/officeDocument/2006/relationships/image" Target="../media/image82.png"/><Relationship Id="rId112" Type="http://schemas.openxmlformats.org/officeDocument/2006/relationships/image" Target="../media/image399.png"/><Relationship Id="rId417" Type="http://schemas.openxmlformats.org/officeDocument/2006/relationships/image" Target="../media/image3210.png"/><Relationship Id="rId196" Type="http://schemas.openxmlformats.org/officeDocument/2006/relationships/image" Target="../media/image407.png"/><Relationship Id="rId459" Type="http://schemas.openxmlformats.org/officeDocument/2006/relationships/customXml" Target="../ink/ink147.xml"/><Relationship Id="rId16" Type="http://schemas.openxmlformats.org/officeDocument/2006/relationships/audio" Target="../media/media8.wav"/><Relationship Id="rId221" Type="http://schemas.openxmlformats.org/officeDocument/2006/relationships/image" Target="../media/image12.png"/><Relationship Id="rId263" Type="http://schemas.openxmlformats.org/officeDocument/2006/relationships/image" Target="../media/image33.png"/><Relationship Id="rId319" Type="http://schemas.openxmlformats.org/officeDocument/2006/relationships/image" Target="../media/image61.png"/><Relationship Id="rId470" Type="http://schemas.openxmlformats.org/officeDocument/2006/relationships/customXml" Target="../ink/ink153.xml"/><Relationship Id="rId526" Type="http://schemas.openxmlformats.org/officeDocument/2006/relationships/customXml" Target="../ink/ink181.xml"/><Relationship Id="rId330" Type="http://schemas.openxmlformats.org/officeDocument/2006/relationships/customXml" Target="../ink/ink62.xml"/><Relationship Id="rId58" Type="http://schemas.openxmlformats.org/officeDocument/2006/relationships/image" Target="../media/image3390.png"/><Relationship Id="rId102" Type="http://schemas.openxmlformats.org/officeDocument/2006/relationships/image" Target="../media/image394.png"/><Relationship Id="rId351" Type="http://schemas.openxmlformats.org/officeDocument/2006/relationships/image" Target="../media/image77.png"/><Relationship Id="rId372" Type="http://schemas.openxmlformats.org/officeDocument/2006/relationships/customXml" Target="../ink/ink83.xml"/><Relationship Id="rId393" Type="http://schemas.openxmlformats.org/officeDocument/2006/relationships/image" Target="../media/image98.png"/><Relationship Id="rId407" Type="http://schemas.openxmlformats.org/officeDocument/2006/relationships/image" Target="../media/image31600.png"/><Relationship Id="rId428" Type="http://schemas.openxmlformats.org/officeDocument/2006/relationships/customXml" Target="../ink/ink116.xml"/><Relationship Id="rId186" Type="http://schemas.openxmlformats.org/officeDocument/2006/relationships/image" Target="../media/image402.png"/><Relationship Id="rId449" Type="http://schemas.openxmlformats.org/officeDocument/2006/relationships/customXml" Target="../ink/ink137.xml"/><Relationship Id="rId211" Type="http://schemas.openxmlformats.org/officeDocument/2006/relationships/image" Target="../media/image710.png"/><Relationship Id="rId232" Type="http://schemas.openxmlformats.org/officeDocument/2006/relationships/customXml" Target="../ink/ink13.xml"/><Relationship Id="rId253" Type="http://schemas.openxmlformats.org/officeDocument/2006/relationships/image" Target="../media/image28.png"/><Relationship Id="rId274" Type="http://schemas.openxmlformats.org/officeDocument/2006/relationships/customXml" Target="../ink/ink34.xml"/><Relationship Id="rId295" Type="http://schemas.openxmlformats.org/officeDocument/2006/relationships/image" Target="../media/image49.png"/><Relationship Id="rId309" Type="http://schemas.openxmlformats.org/officeDocument/2006/relationships/image" Target="../media/image56.png"/><Relationship Id="rId460" Type="http://schemas.openxmlformats.org/officeDocument/2006/relationships/customXml" Target="../ink/ink148.xml"/><Relationship Id="rId481" Type="http://schemas.openxmlformats.org/officeDocument/2006/relationships/image" Target="../media/image424.png"/><Relationship Id="rId516" Type="http://schemas.openxmlformats.org/officeDocument/2006/relationships/customXml" Target="../ink/ink176.xml"/><Relationship Id="rId320" Type="http://schemas.openxmlformats.org/officeDocument/2006/relationships/customXml" Target="../ink/ink57.xml"/><Relationship Id="rId48" Type="http://schemas.openxmlformats.org/officeDocument/2006/relationships/image" Target="../media/image3340.png"/><Relationship Id="rId341" Type="http://schemas.openxmlformats.org/officeDocument/2006/relationships/image" Target="../media/image72.png"/><Relationship Id="rId362" Type="http://schemas.openxmlformats.org/officeDocument/2006/relationships/customXml" Target="../ink/ink78.xml"/><Relationship Id="rId383" Type="http://schemas.openxmlformats.org/officeDocument/2006/relationships/image" Target="../media/image93.png"/><Relationship Id="rId418" Type="http://schemas.openxmlformats.org/officeDocument/2006/relationships/customXml" Target="../ink/ink106.xml"/><Relationship Id="rId439" Type="http://schemas.openxmlformats.org/officeDocument/2006/relationships/customXml" Target="../ink/ink127.xml"/><Relationship Id="rId80" Type="http://schemas.openxmlformats.org/officeDocument/2006/relationships/image" Target="../media/image3500.png"/><Relationship Id="rId222" Type="http://schemas.openxmlformats.org/officeDocument/2006/relationships/customXml" Target="../ink/ink8.xml"/><Relationship Id="rId243" Type="http://schemas.openxmlformats.org/officeDocument/2006/relationships/image" Target="../media/image23.png"/><Relationship Id="rId264" Type="http://schemas.openxmlformats.org/officeDocument/2006/relationships/customXml" Target="../ink/ink29.xml"/><Relationship Id="rId285" Type="http://schemas.openxmlformats.org/officeDocument/2006/relationships/image" Target="../media/image44.png"/><Relationship Id="rId450" Type="http://schemas.openxmlformats.org/officeDocument/2006/relationships/customXml" Target="../ink/ink138.xml"/><Relationship Id="rId471" Type="http://schemas.openxmlformats.org/officeDocument/2006/relationships/image" Target="../media/image419.png"/><Relationship Id="rId506" Type="http://schemas.openxmlformats.org/officeDocument/2006/relationships/customXml" Target="../ink/ink171.xml"/><Relationship Id="rId17" Type="http://schemas.microsoft.com/office/2007/relationships/media" Target="../media/media9.wav"/><Relationship Id="rId310" Type="http://schemas.openxmlformats.org/officeDocument/2006/relationships/customXml" Target="../ink/ink52.xml"/><Relationship Id="rId38" Type="http://schemas.openxmlformats.org/officeDocument/2006/relationships/image" Target="../media/image3290.png"/><Relationship Id="rId492" Type="http://schemas.openxmlformats.org/officeDocument/2006/relationships/customXml" Target="../ink/ink164.xml"/><Relationship Id="rId527" Type="http://schemas.openxmlformats.org/officeDocument/2006/relationships/customXml" Target="../ink/ink182.xml"/><Relationship Id="rId331" Type="http://schemas.openxmlformats.org/officeDocument/2006/relationships/image" Target="../media/image67.png"/><Relationship Id="rId352" Type="http://schemas.openxmlformats.org/officeDocument/2006/relationships/customXml" Target="../ink/ink73.xml"/><Relationship Id="rId373" Type="http://schemas.openxmlformats.org/officeDocument/2006/relationships/image" Target="../media/image88.png"/><Relationship Id="rId394" Type="http://schemas.openxmlformats.org/officeDocument/2006/relationships/customXml" Target="../ink/ink94.xml"/><Relationship Id="rId408" Type="http://schemas.openxmlformats.org/officeDocument/2006/relationships/customXml" Target="../ink/ink101.xml"/><Relationship Id="rId429" Type="http://schemas.openxmlformats.org/officeDocument/2006/relationships/customXml" Target="../ink/ink117.xml"/><Relationship Id="rId70" Type="http://schemas.openxmlformats.org/officeDocument/2006/relationships/image" Target="../media/image3450.png"/><Relationship Id="rId1" Type="http://schemas.microsoft.com/office/2007/relationships/media" Target="../media/media1.wav"/><Relationship Id="rId212" Type="http://schemas.openxmlformats.org/officeDocument/2006/relationships/customXml" Target="../ink/ink3.xml"/><Relationship Id="rId233" Type="http://schemas.openxmlformats.org/officeDocument/2006/relationships/image" Target="../media/image18.png"/><Relationship Id="rId254" Type="http://schemas.openxmlformats.org/officeDocument/2006/relationships/customXml" Target="../ink/ink24.xml"/><Relationship Id="rId440" Type="http://schemas.openxmlformats.org/officeDocument/2006/relationships/customXml" Target="../ink/ink128.xml"/><Relationship Id="rId275" Type="http://schemas.openxmlformats.org/officeDocument/2006/relationships/image" Target="../media/image39.png"/><Relationship Id="rId296" Type="http://schemas.openxmlformats.org/officeDocument/2006/relationships/customXml" Target="../ink/ink45.xml"/><Relationship Id="rId300" Type="http://schemas.openxmlformats.org/officeDocument/2006/relationships/customXml" Target="../ink/ink47.xml"/><Relationship Id="rId28" Type="http://schemas.openxmlformats.org/officeDocument/2006/relationships/image" Target="../media/image3240.png"/><Relationship Id="rId461" Type="http://schemas.openxmlformats.org/officeDocument/2006/relationships/image" Target="../media/image414.png"/><Relationship Id="rId482" Type="http://schemas.openxmlformats.org/officeDocument/2006/relationships/customXml" Target="../ink/ink159.xml"/><Relationship Id="rId517" Type="http://schemas.openxmlformats.org/officeDocument/2006/relationships/image" Target="../media/image442.png"/><Relationship Id="rId114" Type="http://schemas.openxmlformats.org/officeDocument/2006/relationships/image" Target="../media/image400.png"/><Relationship Id="rId321" Type="http://schemas.openxmlformats.org/officeDocument/2006/relationships/image" Target="../media/image62.png"/><Relationship Id="rId342" Type="http://schemas.openxmlformats.org/officeDocument/2006/relationships/customXml" Target="../ink/ink68.xml"/><Relationship Id="rId363" Type="http://schemas.openxmlformats.org/officeDocument/2006/relationships/image" Target="../media/image83.png"/><Relationship Id="rId384" Type="http://schemas.openxmlformats.org/officeDocument/2006/relationships/customXml" Target="../ink/ink89.xml"/><Relationship Id="rId419" Type="http://schemas.openxmlformats.org/officeDocument/2006/relationships/customXml" Target="../ink/ink107.xml"/><Relationship Id="rId60" Type="http://schemas.openxmlformats.org/officeDocument/2006/relationships/image" Target="../media/image3400.png"/><Relationship Id="rId198" Type="http://schemas.openxmlformats.org/officeDocument/2006/relationships/image" Target="../media/image408.png"/><Relationship Id="rId223" Type="http://schemas.openxmlformats.org/officeDocument/2006/relationships/image" Target="../media/image13.png"/><Relationship Id="rId244" Type="http://schemas.openxmlformats.org/officeDocument/2006/relationships/customXml" Target="../ink/ink19.xml"/><Relationship Id="rId430" Type="http://schemas.openxmlformats.org/officeDocument/2006/relationships/customXml" Target="../ink/ink118.xml"/><Relationship Id="rId202" Type="http://schemas.openxmlformats.org/officeDocument/2006/relationships/image" Target="../media/image410.png"/><Relationship Id="rId18" Type="http://schemas.openxmlformats.org/officeDocument/2006/relationships/audio" Target="../media/media9.wav"/><Relationship Id="rId265" Type="http://schemas.openxmlformats.org/officeDocument/2006/relationships/image" Target="../media/image34.png"/><Relationship Id="rId286" Type="http://schemas.openxmlformats.org/officeDocument/2006/relationships/customXml" Target="../ink/ink40.xml"/><Relationship Id="rId451" Type="http://schemas.openxmlformats.org/officeDocument/2006/relationships/customXml" Target="../ink/ink139.xml"/><Relationship Id="rId472" Type="http://schemas.openxmlformats.org/officeDocument/2006/relationships/customXml" Target="../ink/ink154.xml"/><Relationship Id="rId493" Type="http://schemas.openxmlformats.org/officeDocument/2006/relationships/image" Target="../media/image430.png"/><Relationship Id="rId507" Type="http://schemas.openxmlformats.org/officeDocument/2006/relationships/image" Target="../media/image437.png"/><Relationship Id="rId528" Type="http://schemas.openxmlformats.org/officeDocument/2006/relationships/customXml" Target="../ink/ink183.xml"/><Relationship Id="rId311" Type="http://schemas.openxmlformats.org/officeDocument/2006/relationships/image" Target="../media/image57.png"/><Relationship Id="rId332" Type="http://schemas.openxmlformats.org/officeDocument/2006/relationships/customXml" Target="../ink/ink63.xml"/><Relationship Id="rId353" Type="http://schemas.openxmlformats.org/officeDocument/2006/relationships/image" Target="../media/image78.png"/><Relationship Id="rId374" Type="http://schemas.openxmlformats.org/officeDocument/2006/relationships/customXml" Target="../ink/ink84.xml"/><Relationship Id="rId395" Type="http://schemas.openxmlformats.org/officeDocument/2006/relationships/image" Target="../media/image99.png"/><Relationship Id="rId409" Type="http://schemas.openxmlformats.org/officeDocument/2006/relationships/image" Target="../media/image31700.png"/><Relationship Id="rId50" Type="http://schemas.openxmlformats.org/officeDocument/2006/relationships/image" Target="../media/image3350.png"/><Relationship Id="rId188" Type="http://schemas.openxmlformats.org/officeDocument/2006/relationships/image" Target="../media/image403.png"/><Relationship Id="rId104" Type="http://schemas.openxmlformats.org/officeDocument/2006/relationships/image" Target="../media/image395.png"/><Relationship Id="rId213" Type="http://schemas.openxmlformats.org/officeDocument/2006/relationships/image" Target="../media/image810.png"/><Relationship Id="rId234" Type="http://schemas.openxmlformats.org/officeDocument/2006/relationships/customXml" Target="../ink/ink14.xml"/><Relationship Id="rId420" Type="http://schemas.openxmlformats.org/officeDocument/2006/relationships/customXml" Target="../ink/ink108.xml"/><Relationship Id="rId2" Type="http://schemas.openxmlformats.org/officeDocument/2006/relationships/audio" Target="../media/media1.wav"/><Relationship Id="rId255" Type="http://schemas.openxmlformats.org/officeDocument/2006/relationships/image" Target="../media/image29.png"/><Relationship Id="rId276" Type="http://schemas.openxmlformats.org/officeDocument/2006/relationships/customXml" Target="../ink/ink35.xml"/><Relationship Id="rId297" Type="http://schemas.openxmlformats.org/officeDocument/2006/relationships/image" Target="../media/image50.png"/><Relationship Id="rId441" Type="http://schemas.openxmlformats.org/officeDocument/2006/relationships/customXml" Target="../ink/ink129.xml"/><Relationship Id="rId462" Type="http://schemas.openxmlformats.org/officeDocument/2006/relationships/customXml" Target="../ink/ink149.xml"/><Relationship Id="rId483" Type="http://schemas.openxmlformats.org/officeDocument/2006/relationships/image" Target="../media/image425.png"/><Relationship Id="rId518" Type="http://schemas.openxmlformats.org/officeDocument/2006/relationships/customXml" Target="../ink/ink177.xml"/><Relationship Id="rId301" Type="http://schemas.openxmlformats.org/officeDocument/2006/relationships/image" Target="../media/image52.png"/><Relationship Id="rId322" Type="http://schemas.openxmlformats.org/officeDocument/2006/relationships/customXml" Target="../ink/ink58.xml"/><Relationship Id="rId343" Type="http://schemas.openxmlformats.org/officeDocument/2006/relationships/image" Target="../media/image73.png"/><Relationship Id="rId364" Type="http://schemas.openxmlformats.org/officeDocument/2006/relationships/customXml" Target="../ink/ink79.xml"/><Relationship Id="rId40" Type="http://schemas.openxmlformats.org/officeDocument/2006/relationships/image" Target="../media/image3300.png"/><Relationship Id="rId385" Type="http://schemas.openxmlformats.org/officeDocument/2006/relationships/image" Target="../media/image94.png"/><Relationship Id="rId82" Type="http://schemas.openxmlformats.org/officeDocument/2006/relationships/image" Target="../media/image3510.png"/><Relationship Id="rId19" Type="http://schemas.openxmlformats.org/officeDocument/2006/relationships/slideLayout" Target="../slideLayouts/slideLayout2.xml"/><Relationship Id="rId224" Type="http://schemas.openxmlformats.org/officeDocument/2006/relationships/customXml" Target="../ink/ink9.xml"/><Relationship Id="rId245" Type="http://schemas.openxmlformats.org/officeDocument/2006/relationships/image" Target="../media/image24.png"/><Relationship Id="rId266" Type="http://schemas.openxmlformats.org/officeDocument/2006/relationships/customXml" Target="../ink/ink30.xml"/><Relationship Id="rId287" Type="http://schemas.openxmlformats.org/officeDocument/2006/relationships/image" Target="../media/image45.png"/><Relationship Id="rId410" Type="http://schemas.openxmlformats.org/officeDocument/2006/relationships/customXml" Target="../ink/ink102.xml"/><Relationship Id="rId431" Type="http://schemas.openxmlformats.org/officeDocument/2006/relationships/customXml" Target="../ink/ink119.xml"/><Relationship Id="rId452" Type="http://schemas.openxmlformats.org/officeDocument/2006/relationships/customXml" Target="../ink/ink140.xml"/><Relationship Id="rId473" Type="http://schemas.openxmlformats.org/officeDocument/2006/relationships/image" Target="../media/image420.png"/><Relationship Id="rId494" Type="http://schemas.openxmlformats.org/officeDocument/2006/relationships/customXml" Target="../ink/ink165.xml"/><Relationship Id="rId508" Type="http://schemas.openxmlformats.org/officeDocument/2006/relationships/customXml" Target="../ink/ink172.xml"/><Relationship Id="rId529" Type="http://schemas.openxmlformats.org/officeDocument/2006/relationships/customXml" Target="../ink/ink184.xml"/><Relationship Id="rId312" Type="http://schemas.openxmlformats.org/officeDocument/2006/relationships/customXml" Target="../ink/ink53.xml"/><Relationship Id="rId333" Type="http://schemas.openxmlformats.org/officeDocument/2006/relationships/image" Target="../media/image68.png"/><Relationship Id="rId354" Type="http://schemas.openxmlformats.org/officeDocument/2006/relationships/customXml" Target="../ink/ink74.xml"/><Relationship Id="rId30" Type="http://schemas.openxmlformats.org/officeDocument/2006/relationships/image" Target="../media/image3250.png"/><Relationship Id="rId375" Type="http://schemas.openxmlformats.org/officeDocument/2006/relationships/image" Target="../media/image89.png"/><Relationship Id="rId396" Type="http://schemas.openxmlformats.org/officeDocument/2006/relationships/customXml" Target="../ink/ink95.xml"/><Relationship Id="rId72" Type="http://schemas.openxmlformats.org/officeDocument/2006/relationships/image" Target="../media/image3460.png"/><Relationship Id="rId3" Type="http://schemas.microsoft.com/office/2007/relationships/media" Target="../media/media2.wav"/><Relationship Id="rId214" Type="http://schemas.openxmlformats.org/officeDocument/2006/relationships/customXml" Target="../ink/ink4.xml"/><Relationship Id="rId235" Type="http://schemas.openxmlformats.org/officeDocument/2006/relationships/image" Target="../media/image19.png"/><Relationship Id="rId256" Type="http://schemas.openxmlformats.org/officeDocument/2006/relationships/customXml" Target="../ink/ink25.xml"/><Relationship Id="rId277" Type="http://schemas.openxmlformats.org/officeDocument/2006/relationships/image" Target="../media/image40.png"/><Relationship Id="rId298" Type="http://schemas.openxmlformats.org/officeDocument/2006/relationships/customXml" Target="../ink/ink46.xml"/><Relationship Id="rId400" Type="http://schemas.openxmlformats.org/officeDocument/2006/relationships/customXml" Target="../ink/ink97.xml"/><Relationship Id="rId421" Type="http://schemas.openxmlformats.org/officeDocument/2006/relationships/customXml" Target="../ink/ink109.xml"/><Relationship Id="rId442" Type="http://schemas.openxmlformats.org/officeDocument/2006/relationships/customXml" Target="../ink/ink130.xml"/><Relationship Id="rId463" Type="http://schemas.openxmlformats.org/officeDocument/2006/relationships/image" Target="../media/image415.png"/><Relationship Id="rId484" Type="http://schemas.openxmlformats.org/officeDocument/2006/relationships/customXml" Target="../ink/ink160.xml"/><Relationship Id="rId519" Type="http://schemas.openxmlformats.org/officeDocument/2006/relationships/image" Target="../media/image443.png"/><Relationship Id="rId302" Type="http://schemas.openxmlformats.org/officeDocument/2006/relationships/customXml" Target="../ink/ink48.xml"/><Relationship Id="rId323" Type="http://schemas.openxmlformats.org/officeDocument/2006/relationships/image" Target="../media/image63.png"/><Relationship Id="rId344" Type="http://schemas.openxmlformats.org/officeDocument/2006/relationships/customXml" Target="../ink/ink69.xml"/><Relationship Id="rId530" Type="http://schemas.openxmlformats.org/officeDocument/2006/relationships/customXml" Target="../ink/ink185.xml"/><Relationship Id="rId116" Type="http://schemas.openxmlformats.org/officeDocument/2006/relationships/image" Target="../media/image401.png"/><Relationship Id="rId20" Type="http://schemas.openxmlformats.org/officeDocument/2006/relationships/notesSlide" Target="../notesSlides/notesSlide1.xml"/><Relationship Id="rId365" Type="http://schemas.openxmlformats.org/officeDocument/2006/relationships/image" Target="../media/image84.png"/><Relationship Id="rId386" Type="http://schemas.openxmlformats.org/officeDocument/2006/relationships/customXml" Target="../ink/ink90.xml"/><Relationship Id="rId62" Type="http://schemas.openxmlformats.org/officeDocument/2006/relationships/image" Target="../media/image3410.png"/><Relationship Id="rId225" Type="http://schemas.openxmlformats.org/officeDocument/2006/relationships/image" Target="../media/image14.png"/><Relationship Id="rId246" Type="http://schemas.openxmlformats.org/officeDocument/2006/relationships/customXml" Target="../ink/ink20.xml"/><Relationship Id="rId267" Type="http://schemas.openxmlformats.org/officeDocument/2006/relationships/image" Target="../media/image35.png"/><Relationship Id="rId288" Type="http://schemas.openxmlformats.org/officeDocument/2006/relationships/customXml" Target="../ink/ink41.xml"/><Relationship Id="rId411" Type="http://schemas.openxmlformats.org/officeDocument/2006/relationships/image" Target="../media/image31800.png"/><Relationship Id="rId432" Type="http://schemas.openxmlformats.org/officeDocument/2006/relationships/customXml" Target="../ink/ink120.xml"/><Relationship Id="rId190" Type="http://schemas.openxmlformats.org/officeDocument/2006/relationships/image" Target="../media/image404.png"/><Relationship Id="rId453" Type="http://schemas.openxmlformats.org/officeDocument/2006/relationships/customXml" Target="../ink/ink141.xml"/><Relationship Id="rId204" Type="http://schemas.openxmlformats.org/officeDocument/2006/relationships/image" Target="../media/image411.png"/><Relationship Id="rId474" Type="http://schemas.openxmlformats.org/officeDocument/2006/relationships/customXml" Target="../ink/ink155.xml"/><Relationship Id="rId509" Type="http://schemas.openxmlformats.org/officeDocument/2006/relationships/image" Target="../media/image438.png"/><Relationship Id="rId313" Type="http://schemas.openxmlformats.org/officeDocument/2006/relationships/image" Target="../media/image58.png"/><Relationship Id="rId495" Type="http://schemas.openxmlformats.org/officeDocument/2006/relationships/image" Target="../media/image431.png"/><Relationship Id="rId106" Type="http://schemas.openxmlformats.org/officeDocument/2006/relationships/image" Target="../media/image396.png"/><Relationship Id="rId10" Type="http://schemas.openxmlformats.org/officeDocument/2006/relationships/audio" Target="../media/media5.wav"/><Relationship Id="rId334" Type="http://schemas.openxmlformats.org/officeDocument/2006/relationships/customXml" Target="../ink/ink64.xml"/><Relationship Id="rId355" Type="http://schemas.openxmlformats.org/officeDocument/2006/relationships/image" Target="../media/image79.png"/><Relationship Id="rId376" Type="http://schemas.openxmlformats.org/officeDocument/2006/relationships/customXml" Target="../ink/ink85.xml"/><Relationship Id="rId397" Type="http://schemas.openxmlformats.org/officeDocument/2006/relationships/image" Target="../media/image100.png"/><Relationship Id="rId52" Type="http://schemas.openxmlformats.org/officeDocument/2006/relationships/image" Target="../media/image3360.png"/><Relationship Id="rId520" Type="http://schemas.openxmlformats.org/officeDocument/2006/relationships/customXml" Target="../ink/ink178.xml"/><Relationship Id="rId4" Type="http://schemas.openxmlformats.org/officeDocument/2006/relationships/audio" Target="../media/media2.wav"/><Relationship Id="rId215" Type="http://schemas.openxmlformats.org/officeDocument/2006/relationships/image" Target="../media/image2.png"/><Relationship Id="rId236" Type="http://schemas.openxmlformats.org/officeDocument/2006/relationships/customXml" Target="../ink/ink15.xml"/><Relationship Id="rId257" Type="http://schemas.openxmlformats.org/officeDocument/2006/relationships/image" Target="../media/image30.png"/><Relationship Id="rId278" Type="http://schemas.openxmlformats.org/officeDocument/2006/relationships/customXml" Target="../ink/ink36.xml"/><Relationship Id="rId401" Type="http://schemas.openxmlformats.org/officeDocument/2006/relationships/image" Target="../media/image31300.png"/><Relationship Id="rId422" Type="http://schemas.openxmlformats.org/officeDocument/2006/relationships/customXml" Target="../ink/ink110.xml"/><Relationship Id="rId443" Type="http://schemas.openxmlformats.org/officeDocument/2006/relationships/customXml" Target="../ink/ink131.xml"/><Relationship Id="rId464" Type="http://schemas.openxmlformats.org/officeDocument/2006/relationships/customXml" Target="../ink/ink150.xml"/><Relationship Id="rId303" Type="http://schemas.openxmlformats.org/officeDocument/2006/relationships/image" Target="../media/image53.png"/><Relationship Id="rId485" Type="http://schemas.openxmlformats.org/officeDocument/2006/relationships/image" Target="../media/image426.png"/><Relationship Id="rId345" Type="http://schemas.openxmlformats.org/officeDocument/2006/relationships/image" Target="../media/image74.png"/><Relationship Id="rId387" Type="http://schemas.openxmlformats.org/officeDocument/2006/relationships/image" Target="../media/image95.png"/><Relationship Id="rId42" Type="http://schemas.openxmlformats.org/officeDocument/2006/relationships/image" Target="../media/image3310.png"/><Relationship Id="rId510" Type="http://schemas.openxmlformats.org/officeDocument/2006/relationships/customXml" Target="../ink/ink173.xml"/><Relationship Id="rId247" Type="http://schemas.openxmlformats.org/officeDocument/2006/relationships/image" Target="../media/image25.png"/><Relationship Id="rId412" Type="http://schemas.openxmlformats.org/officeDocument/2006/relationships/customXml" Target="../ink/ink103.xml"/><Relationship Id="rId289" Type="http://schemas.openxmlformats.org/officeDocument/2006/relationships/image" Target="../media/image46.png"/><Relationship Id="rId454" Type="http://schemas.openxmlformats.org/officeDocument/2006/relationships/customXml" Target="../ink/ink142.xml"/><Relationship Id="rId496" Type="http://schemas.openxmlformats.org/officeDocument/2006/relationships/customXml" Target="../ink/ink166.xml"/><Relationship Id="rId11" Type="http://schemas.microsoft.com/office/2007/relationships/media" Target="../media/media6.wav"/><Relationship Id="rId314" Type="http://schemas.openxmlformats.org/officeDocument/2006/relationships/customXml" Target="../ink/ink54.xml"/><Relationship Id="rId356" Type="http://schemas.openxmlformats.org/officeDocument/2006/relationships/customXml" Target="../ink/ink75.xml"/><Relationship Id="rId398" Type="http://schemas.openxmlformats.org/officeDocument/2006/relationships/customXml" Target="../ink/ink96.xml"/><Relationship Id="rId521" Type="http://schemas.openxmlformats.org/officeDocument/2006/relationships/image" Target="../media/image444.png"/><Relationship Id="rId216" Type="http://schemas.openxmlformats.org/officeDocument/2006/relationships/customXml" Target="../ink/ink5.xml"/><Relationship Id="rId423" Type="http://schemas.openxmlformats.org/officeDocument/2006/relationships/customXml" Target="../ink/ink111.xml"/><Relationship Id="rId258" Type="http://schemas.openxmlformats.org/officeDocument/2006/relationships/customXml" Target="../ink/ink26.xml"/><Relationship Id="rId465" Type="http://schemas.openxmlformats.org/officeDocument/2006/relationships/image" Target="../media/image416.png"/><Relationship Id="rId22" Type="http://schemas.openxmlformats.org/officeDocument/2006/relationships/image" Target="../media/image1.png"/><Relationship Id="rId325" Type="http://schemas.openxmlformats.org/officeDocument/2006/relationships/image" Target="../media/image64.png"/><Relationship Id="rId367" Type="http://schemas.openxmlformats.org/officeDocument/2006/relationships/image" Target="../media/image85.png"/><Relationship Id="rId64" Type="http://schemas.openxmlformats.org/officeDocument/2006/relationships/image" Target="../media/image3420.png"/><Relationship Id="rId532" Type="http://schemas.openxmlformats.org/officeDocument/2006/relationships/customXml" Target="../ink/ink187.xml"/><Relationship Id="rId227" Type="http://schemas.openxmlformats.org/officeDocument/2006/relationships/image" Target="../media/image15.png"/><Relationship Id="rId269" Type="http://schemas.openxmlformats.org/officeDocument/2006/relationships/image" Target="../media/image36.png"/><Relationship Id="rId434" Type="http://schemas.openxmlformats.org/officeDocument/2006/relationships/customXml" Target="../ink/ink122.xml"/><Relationship Id="rId476" Type="http://schemas.openxmlformats.org/officeDocument/2006/relationships/customXml" Target="../ink/ink156.xml"/><Relationship Id="rId280" Type="http://schemas.openxmlformats.org/officeDocument/2006/relationships/customXml" Target="../ink/ink37.xml"/><Relationship Id="rId336" Type="http://schemas.openxmlformats.org/officeDocument/2006/relationships/customXml" Target="../ink/ink65.xml"/><Relationship Id="rId501" Type="http://schemas.openxmlformats.org/officeDocument/2006/relationships/image" Target="../media/image434.png"/><Relationship Id="rId378" Type="http://schemas.openxmlformats.org/officeDocument/2006/relationships/customXml" Target="../ink/ink86.xml"/><Relationship Id="rId403" Type="http://schemas.openxmlformats.org/officeDocument/2006/relationships/image" Target="../media/image31400.png"/><Relationship Id="rId6" Type="http://schemas.openxmlformats.org/officeDocument/2006/relationships/audio" Target="../media/media3.wav"/><Relationship Id="rId238" Type="http://schemas.openxmlformats.org/officeDocument/2006/relationships/customXml" Target="../ink/ink16.xml"/><Relationship Id="rId445" Type="http://schemas.openxmlformats.org/officeDocument/2006/relationships/customXml" Target="../ink/ink133.xml"/><Relationship Id="rId487" Type="http://schemas.openxmlformats.org/officeDocument/2006/relationships/image" Target="../media/image427.png"/><Relationship Id="rId291" Type="http://schemas.openxmlformats.org/officeDocument/2006/relationships/image" Target="../media/image47.png"/><Relationship Id="rId305" Type="http://schemas.openxmlformats.org/officeDocument/2006/relationships/image" Target="../media/image54.png"/><Relationship Id="rId347" Type="http://schemas.openxmlformats.org/officeDocument/2006/relationships/image" Target="../media/image75.png"/><Relationship Id="rId512" Type="http://schemas.openxmlformats.org/officeDocument/2006/relationships/customXml" Target="../ink/ink174.xml"/><Relationship Id="rId389" Type="http://schemas.openxmlformats.org/officeDocument/2006/relationships/image" Target="../media/image96.png"/><Relationship Id="rId44" Type="http://schemas.openxmlformats.org/officeDocument/2006/relationships/image" Target="../media/image3320.png"/><Relationship Id="rId249" Type="http://schemas.openxmlformats.org/officeDocument/2006/relationships/image" Target="../media/image26.png"/><Relationship Id="rId414" Type="http://schemas.openxmlformats.org/officeDocument/2006/relationships/customXml" Target="../ink/ink104.xml"/><Relationship Id="rId456" Type="http://schemas.openxmlformats.org/officeDocument/2006/relationships/customXml" Target="../ink/ink144.xml"/><Relationship Id="rId498" Type="http://schemas.openxmlformats.org/officeDocument/2006/relationships/customXml" Target="../ink/ink167.xml"/><Relationship Id="rId13" Type="http://schemas.microsoft.com/office/2007/relationships/media" Target="../media/media7.wav"/><Relationship Id="rId260" Type="http://schemas.openxmlformats.org/officeDocument/2006/relationships/customXml" Target="../ink/ink27.xml"/><Relationship Id="rId316" Type="http://schemas.openxmlformats.org/officeDocument/2006/relationships/customXml" Target="../ink/ink55.xml"/><Relationship Id="rId523" Type="http://schemas.openxmlformats.org/officeDocument/2006/relationships/image" Target="../media/image445.png"/><Relationship Id="rId358" Type="http://schemas.openxmlformats.org/officeDocument/2006/relationships/customXml" Target="../ink/ink76.xml"/><Relationship Id="rId218" Type="http://schemas.openxmlformats.org/officeDocument/2006/relationships/customXml" Target="../ink/ink6.xml"/><Relationship Id="rId425" Type="http://schemas.openxmlformats.org/officeDocument/2006/relationships/customXml" Target="../ink/ink113.xml"/><Relationship Id="rId467" Type="http://schemas.openxmlformats.org/officeDocument/2006/relationships/image" Target="../media/image417.png"/><Relationship Id="rId271" Type="http://schemas.openxmlformats.org/officeDocument/2006/relationships/image" Target="../media/image37.png"/><Relationship Id="rId327" Type="http://schemas.openxmlformats.org/officeDocument/2006/relationships/image" Target="../media/image65.png"/><Relationship Id="rId369" Type="http://schemas.openxmlformats.org/officeDocument/2006/relationships/image" Target="../media/image86.png"/><Relationship Id="rId24" Type="http://schemas.openxmlformats.org/officeDocument/2006/relationships/image" Target="../media/image3220.png"/><Relationship Id="rId66" Type="http://schemas.openxmlformats.org/officeDocument/2006/relationships/image" Target="../media/image3430.png"/><Relationship Id="rId534" Type="http://schemas.openxmlformats.org/officeDocument/2006/relationships/image" Target="../media/image2.png"/><Relationship Id="rId229" Type="http://schemas.openxmlformats.org/officeDocument/2006/relationships/image" Target="../media/image16.png"/><Relationship Id="rId380" Type="http://schemas.openxmlformats.org/officeDocument/2006/relationships/customXml" Target="../ink/ink87.xml"/><Relationship Id="rId436" Type="http://schemas.openxmlformats.org/officeDocument/2006/relationships/customXml" Target="../ink/ink124.xml"/><Relationship Id="rId240" Type="http://schemas.openxmlformats.org/officeDocument/2006/relationships/customXml" Target="../ink/ink17.xml"/><Relationship Id="rId478" Type="http://schemas.openxmlformats.org/officeDocument/2006/relationships/customXml" Target="../ink/ink157.xml"/><Relationship Id="rId282" Type="http://schemas.openxmlformats.org/officeDocument/2006/relationships/customXml" Target="../ink/ink38.xml"/><Relationship Id="rId338" Type="http://schemas.openxmlformats.org/officeDocument/2006/relationships/customXml" Target="../ink/ink66.xml"/><Relationship Id="rId503" Type="http://schemas.openxmlformats.org/officeDocument/2006/relationships/image" Target="../media/image435.png"/><Relationship Id="rId8" Type="http://schemas.openxmlformats.org/officeDocument/2006/relationships/audio" Target="../media/media4.wav"/><Relationship Id="rId391" Type="http://schemas.openxmlformats.org/officeDocument/2006/relationships/image" Target="../media/image97.png"/><Relationship Id="rId405" Type="http://schemas.openxmlformats.org/officeDocument/2006/relationships/image" Target="../media/image31500.png"/><Relationship Id="rId447" Type="http://schemas.openxmlformats.org/officeDocument/2006/relationships/customXml" Target="../ink/ink135.xml"/><Relationship Id="rId251" Type="http://schemas.openxmlformats.org/officeDocument/2006/relationships/image" Target="../media/image27.png"/><Relationship Id="rId489" Type="http://schemas.openxmlformats.org/officeDocument/2006/relationships/image" Target="../media/image428.png"/><Relationship Id="rId293" Type="http://schemas.openxmlformats.org/officeDocument/2006/relationships/image" Target="../media/image48.png"/><Relationship Id="rId307" Type="http://schemas.openxmlformats.org/officeDocument/2006/relationships/image" Target="../media/image55.png"/><Relationship Id="rId349" Type="http://schemas.openxmlformats.org/officeDocument/2006/relationships/image" Target="../media/image76.png"/><Relationship Id="rId46" Type="http://schemas.openxmlformats.org/officeDocument/2006/relationships/image" Target="../media/image3330.png"/><Relationship Id="rId514" Type="http://schemas.openxmlformats.org/officeDocument/2006/relationships/customXml" Target="../ink/ink175.xml"/><Relationship Id="rId360" Type="http://schemas.openxmlformats.org/officeDocument/2006/relationships/customXml" Target="../ink/ink77.xml"/><Relationship Id="rId416" Type="http://schemas.openxmlformats.org/officeDocument/2006/relationships/customXml" Target="../ink/ink105.xml"/><Relationship Id="rId220" Type="http://schemas.openxmlformats.org/officeDocument/2006/relationships/customXml" Target="../ink/ink7.xml"/><Relationship Id="rId458" Type="http://schemas.openxmlformats.org/officeDocument/2006/relationships/customXml" Target="../ink/ink146.xml"/><Relationship Id="rId15" Type="http://schemas.microsoft.com/office/2007/relationships/media" Target="../media/media8.wav"/><Relationship Id="rId262" Type="http://schemas.openxmlformats.org/officeDocument/2006/relationships/customXml" Target="../ink/ink28.xml"/><Relationship Id="rId318" Type="http://schemas.openxmlformats.org/officeDocument/2006/relationships/customXml" Target="../ink/ink56.xml"/><Relationship Id="rId525" Type="http://schemas.openxmlformats.org/officeDocument/2006/relationships/image" Target="../media/image446.png"/><Relationship Id="rId371" Type="http://schemas.openxmlformats.org/officeDocument/2006/relationships/image" Target="../media/image87.png"/><Relationship Id="rId427" Type="http://schemas.openxmlformats.org/officeDocument/2006/relationships/customXml" Target="../ink/ink115.xml"/><Relationship Id="rId469" Type="http://schemas.openxmlformats.org/officeDocument/2006/relationships/image" Target="../media/image418.png"/><Relationship Id="rId231" Type="http://schemas.openxmlformats.org/officeDocument/2006/relationships/image" Target="../media/image17.png"/><Relationship Id="rId273" Type="http://schemas.openxmlformats.org/officeDocument/2006/relationships/image" Target="../media/image38.png"/><Relationship Id="rId329" Type="http://schemas.openxmlformats.org/officeDocument/2006/relationships/image" Target="../media/image66.png"/><Relationship Id="rId26" Type="http://schemas.openxmlformats.org/officeDocument/2006/relationships/image" Target="../media/image3230.png"/><Relationship Id="rId480" Type="http://schemas.openxmlformats.org/officeDocument/2006/relationships/customXml" Target="../ink/ink158.xml"/><Relationship Id="rId536" Type="http://schemas.openxmlformats.org/officeDocument/2006/relationships/image" Target="../media/image3.png"/><Relationship Id="rId340" Type="http://schemas.openxmlformats.org/officeDocument/2006/relationships/customXml" Target="../ink/ink67.xml"/><Relationship Id="rId68" Type="http://schemas.openxmlformats.org/officeDocument/2006/relationships/image" Target="../media/image3440.png"/><Relationship Id="rId382" Type="http://schemas.openxmlformats.org/officeDocument/2006/relationships/customXml" Target="../ink/ink88.xml"/><Relationship Id="rId438" Type="http://schemas.openxmlformats.org/officeDocument/2006/relationships/customXml" Target="../ink/ink126.xml"/><Relationship Id="rId200" Type="http://schemas.openxmlformats.org/officeDocument/2006/relationships/image" Target="../media/image409.png"/><Relationship Id="rId242" Type="http://schemas.openxmlformats.org/officeDocument/2006/relationships/customXml" Target="../ink/ink18.xml"/><Relationship Id="rId284" Type="http://schemas.openxmlformats.org/officeDocument/2006/relationships/customXml" Target="../ink/ink39.xml"/><Relationship Id="rId491" Type="http://schemas.openxmlformats.org/officeDocument/2006/relationships/image" Target="../media/image429.png"/><Relationship Id="rId505" Type="http://schemas.openxmlformats.org/officeDocument/2006/relationships/image" Target="../media/image4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ontent Placeholder 2">
            <a:extLst>
              <a:ext uri="{FF2B5EF4-FFF2-40B4-BE49-F238E27FC236}">
                <a16:creationId xmlns:a16="http://schemas.microsoft.com/office/drawing/2014/main" id="{BFFF7FAC-A5A4-4D2E-90D4-F72B87F2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1" y="997533"/>
            <a:ext cx="11877416" cy="5781485"/>
          </a:xfrm>
        </p:spPr>
        <p:txBody>
          <a:bodyPr>
            <a:noAutofit/>
          </a:bodyPr>
          <a:lstStyle/>
          <a:p>
            <a:pPr marL="0" indent="355600">
              <a:lnSpc>
                <a:spcPct val="100000"/>
              </a:lnSpc>
              <a:spcBef>
                <a:spcPts val="500"/>
              </a:spcBef>
              <a:buNone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b="1" dirty="0"/>
              <a:t>Ortho.	Phonemic	Allophonic	Example of…	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arose	____________	______________________	_____________________________________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roses	____________	______________________	_____________________________________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pack	____________	______________________	_____________________________________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packed	____________	______________________	_____________________________________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better cat	____________	______________________	_____________________________________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pure	____________	______________________	_____________________________________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clue 	____________	______________________	_____________________________________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mitten label	____________	______________________	_____________________________________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614488" algn="l"/>
                <a:tab pos="3589338" algn="l"/>
                <a:tab pos="6724650" algn="l"/>
              </a:tabLst>
            </a:pPr>
            <a:r>
              <a:rPr lang="en-IE" sz="2000" dirty="0"/>
              <a:t>dry tree	____________	______________________	_____________________________________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1614488" algn="l"/>
                <a:tab pos="3589338" algn="l"/>
                <a:tab pos="6724650" algn="l"/>
              </a:tabLst>
            </a:pPr>
            <a:endParaRPr lang="en-IE" sz="2000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407407" y="78982"/>
            <a:ext cx="9926753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Phonemic and Allophonic Transcription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D13D8B-4E56-401D-9C6F-B34939DF964D}"/>
              </a:ext>
            </a:extLst>
          </p:cNvPr>
          <p:cNvSpPr txBox="1">
            <a:spLocks/>
          </p:cNvSpPr>
          <p:nvPr/>
        </p:nvSpPr>
        <p:spPr>
          <a:xfrm>
            <a:off x="407407" y="684054"/>
            <a:ext cx="935411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IE" sz="2000" dirty="0"/>
              <a:t>Write an </a:t>
            </a:r>
            <a:r>
              <a:rPr lang="en-IE" sz="2000" b="1" u="sng" dirty="0"/>
              <a:t>allophonic</a:t>
            </a:r>
            <a:r>
              <a:rPr lang="en-IE" sz="2000" b="1" dirty="0"/>
              <a:t> transcription</a:t>
            </a:r>
            <a:r>
              <a:rPr lang="en-IE" sz="2000" dirty="0"/>
              <a:t> of the words. (Irish English)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937028-BD99-4D01-BA91-F4533A43D12A}"/>
                  </a:ext>
                </a:extLst>
              </p14:cNvPr>
              <p14:cNvContentPartPr/>
              <p14:nvPr/>
            </p14:nvContentPartPr>
            <p14:xfrm>
              <a:off x="4234320" y="1391477"/>
              <a:ext cx="1568160" cy="37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937028-BD99-4D01-BA91-F4533A43D1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24960" y="1382117"/>
                <a:ext cx="158688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9" name="Group 678">
            <a:extLst>
              <a:ext uri="{FF2B5EF4-FFF2-40B4-BE49-F238E27FC236}">
                <a16:creationId xmlns:a16="http://schemas.microsoft.com/office/drawing/2014/main" id="{E6DE90C1-580E-4B2F-ABC1-C203B12FED30}"/>
              </a:ext>
            </a:extLst>
          </p:cNvPr>
          <p:cNvGrpSpPr/>
          <p:nvPr/>
        </p:nvGrpSpPr>
        <p:grpSpPr>
          <a:xfrm>
            <a:off x="4169604" y="1992861"/>
            <a:ext cx="2044800" cy="373680"/>
            <a:chOff x="4169604" y="2288704"/>
            <a:chExt cx="2044800" cy="373680"/>
          </a:xfrm>
        </p:grpSpPr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1602770B-F6D3-4987-AF88-3BC7B6E920E2}"/>
                </a:ext>
              </a:extLst>
            </p:cNvPr>
            <p:cNvGrpSpPr/>
            <p:nvPr/>
          </p:nvGrpSpPr>
          <p:grpSpPr>
            <a:xfrm>
              <a:off x="4169604" y="2288704"/>
              <a:ext cx="1459440" cy="326160"/>
              <a:chOff x="4169604" y="2288704"/>
              <a:chExt cx="1459440" cy="32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16" name="Ink 515">
                    <a:extLst>
                      <a:ext uri="{FF2B5EF4-FFF2-40B4-BE49-F238E27FC236}">
                        <a16:creationId xmlns:a16="http://schemas.microsoft.com/office/drawing/2014/main" id="{417330C0-0161-49A7-BCED-00006D38E9B8}"/>
                      </a:ext>
                    </a:extLst>
                  </p14:cNvPr>
                  <p14:cNvContentPartPr/>
                  <p14:nvPr/>
                </p14:nvContentPartPr>
                <p14:xfrm>
                  <a:off x="4169604" y="2305624"/>
                  <a:ext cx="186840" cy="309240"/>
                </p14:xfrm>
              </p:contentPart>
            </mc:Choice>
            <mc:Fallback xmlns="">
              <p:pic>
                <p:nvPicPr>
                  <p:cNvPr id="516" name="Ink 515">
                    <a:extLst>
                      <a:ext uri="{FF2B5EF4-FFF2-40B4-BE49-F238E27FC236}">
                        <a16:creationId xmlns:a16="http://schemas.microsoft.com/office/drawing/2014/main" id="{417330C0-0161-49A7-BCED-00006D38E9B8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4165284" y="2301304"/>
                    <a:ext cx="19548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517" name="Ink 516">
                    <a:extLst>
                      <a:ext uri="{FF2B5EF4-FFF2-40B4-BE49-F238E27FC236}">
                        <a16:creationId xmlns:a16="http://schemas.microsoft.com/office/drawing/2014/main" id="{D88288FE-C0B1-48F9-90D9-84E5749461E3}"/>
                      </a:ext>
                    </a:extLst>
                  </p14:cNvPr>
                  <p14:cNvContentPartPr/>
                  <p14:nvPr/>
                </p14:nvContentPartPr>
                <p14:xfrm>
                  <a:off x="4459764" y="2288704"/>
                  <a:ext cx="7200" cy="117720"/>
                </p14:xfrm>
              </p:contentPart>
            </mc:Choice>
            <mc:Fallback xmlns="">
              <p:pic>
                <p:nvPicPr>
                  <p:cNvPr id="517" name="Ink 516">
                    <a:extLst>
                      <a:ext uri="{FF2B5EF4-FFF2-40B4-BE49-F238E27FC236}">
                        <a16:creationId xmlns:a16="http://schemas.microsoft.com/office/drawing/2014/main" id="{D88288FE-C0B1-48F9-90D9-84E5749461E3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4455444" y="2284384"/>
                    <a:ext cx="158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519" name="Ink 518">
                    <a:extLst>
                      <a:ext uri="{FF2B5EF4-FFF2-40B4-BE49-F238E27FC236}">
                        <a16:creationId xmlns:a16="http://schemas.microsoft.com/office/drawing/2014/main" id="{6AAF072B-C514-4D2C-BF30-710C9FFF99F6}"/>
                      </a:ext>
                    </a:extLst>
                  </p14:cNvPr>
                  <p14:cNvContentPartPr/>
                  <p14:nvPr/>
                </p14:nvContentPartPr>
                <p14:xfrm>
                  <a:off x="4528884" y="2320744"/>
                  <a:ext cx="209520" cy="207000"/>
                </p14:xfrm>
              </p:contentPart>
            </mc:Choice>
            <mc:Fallback xmlns="">
              <p:pic>
                <p:nvPicPr>
                  <p:cNvPr id="519" name="Ink 518">
                    <a:extLst>
                      <a:ext uri="{FF2B5EF4-FFF2-40B4-BE49-F238E27FC236}">
                        <a16:creationId xmlns:a16="http://schemas.microsoft.com/office/drawing/2014/main" id="{6AAF072B-C514-4D2C-BF30-710C9FFF99F6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4524564" y="2316424"/>
                    <a:ext cx="21816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520" name="Ink 519">
                    <a:extLst>
                      <a:ext uri="{FF2B5EF4-FFF2-40B4-BE49-F238E27FC236}">
                        <a16:creationId xmlns:a16="http://schemas.microsoft.com/office/drawing/2014/main" id="{194C7618-C75E-48D0-83F4-FD57CFD98512}"/>
                      </a:ext>
                    </a:extLst>
                  </p14:cNvPr>
                  <p14:cNvContentPartPr/>
                  <p14:nvPr/>
                </p14:nvContentPartPr>
                <p14:xfrm>
                  <a:off x="4804644" y="2357824"/>
                  <a:ext cx="192600" cy="158400"/>
                </p14:xfrm>
              </p:contentPart>
            </mc:Choice>
            <mc:Fallback xmlns="">
              <p:pic>
                <p:nvPicPr>
                  <p:cNvPr id="520" name="Ink 519">
                    <a:extLst>
                      <a:ext uri="{FF2B5EF4-FFF2-40B4-BE49-F238E27FC236}">
                        <a16:creationId xmlns:a16="http://schemas.microsoft.com/office/drawing/2014/main" id="{194C7618-C75E-48D0-83F4-FD57CFD98512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4800324" y="2353504"/>
                    <a:ext cx="20124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521" name="Ink 520">
                    <a:extLst>
                      <a:ext uri="{FF2B5EF4-FFF2-40B4-BE49-F238E27FC236}">
                        <a16:creationId xmlns:a16="http://schemas.microsoft.com/office/drawing/2014/main" id="{430E1F82-B108-475A-A999-90A247C9DBD2}"/>
                      </a:ext>
                    </a:extLst>
                  </p14:cNvPr>
                  <p14:cNvContentPartPr/>
                  <p14:nvPr/>
                </p14:nvContentPartPr>
                <p14:xfrm>
                  <a:off x="5006244" y="2354584"/>
                  <a:ext cx="343800" cy="159480"/>
                </p14:xfrm>
              </p:contentPart>
            </mc:Choice>
            <mc:Fallback xmlns="">
              <p:pic>
                <p:nvPicPr>
                  <p:cNvPr id="521" name="Ink 520">
                    <a:extLst>
                      <a:ext uri="{FF2B5EF4-FFF2-40B4-BE49-F238E27FC236}">
                        <a16:creationId xmlns:a16="http://schemas.microsoft.com/office/drawing/2014/main" id="{430E1F82-B108-475A-A999-90A247C9DBD2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5001924" y="2350264"/>
                    <a:ext cx="35244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522" name="Ink 521">
                    <a:extLst>
                      <a:ext uri="{FF2B5EF4-FFF2-40B4-BE49-F238E27FC236}">
                        <a16:creationId xmlns:a16="http://schemas.microsoft.com/office/drawing/2014/main" id="{96107DBD-AFFA-4B21-B642-C975597E4085}"/>
                      </a:ext>
                    </a:extLst>
                  </p14:cNvPr>
                  <p14:cNvContentPartPr/>
                  <p14:nvPr/>
                </p14:nvContentPartPr>
                <p14:xfrm>
                  <a:off x="5414124" y="2326144"/>
                  <a:ext cx="214920" cy="200880"/>
                </p14:xfrm>
              </p:contentPart>
            </mc:Choice>
            <mc:Fallback xmlns="">
              <p:pic>
                <p:nvPicPr>
                  <p:cNvPr id="522" name="Ink 521">
                    <a:extLst>
                      <a:ext uri="{FF2B5EF4-FFF2-40B4-BE49-F238E27FC236}">
                        <a16:creationId xmlns:a16="http://schemas.microsoft.com/office/drawing/2014/main" id="{96107DBD-AFFA-4B21-B642-C975597E4085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5409804" y="2321824"/>
                    <a:ext cx="223560" cy="20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70A61F5A-097A-4C09-97BB-849644955F46}"/>
                </a:ext>
              </a:extLst>
            </p:cNvPr>
            <p:cNvGrpSpPr/>
            <p:nvPr/>
          </p:nvGrpSpPr>
          <p:grpSpPr>
            <a:xfrm>
              <a:off x="5593044" y="2299504"/>
              <a:ext cx="621360" cy="362880"/>
              <a:chOff x="5593044" y="2299504"/>
              <a:chExt cx="621360" cy="36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43E2CD42-D6E9-4111-8C3E-9068CF115DE9}"/>
                      </a:ext>
                    </a:extLst>
                  </p14:cNvPr>
                  <p14:cNvContentPartPr/>
                  <p14:nvPr/>
                </p14:nvContentPartPr>
                <p14:xfrm>
                  <a:off x="5593044" y="2307424"/>
                  <a:ext cx="203040" cy="197280"/>
                </p14:xfrm>
              </p:contentPart>
            </mc:Choice>
            <mc:Fallback xmlns=""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43E2CD42-D6E9-4111-8C3E-9068CF115DE9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5588724" y="2303104"/>
                    <a:ext cx="21168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2337BB23-173C-4D71-9930-17886B23B78F}"/>
                      </a:ext>
                    </a:extLst>
                  </p14:cNvPr>
                  <p14:cNvContentPartPr/>
                  <p14:nvPr/>
                </p14:nvContentPartPr>
                <p14:xfrm>
                  <a:off x="5848284" y="2336944"/>
                  <a:ext cx="202680" cy="190080"/>
                </p14:xfrm>
              </p:contentPart>
            </mc:Choice>
            <mc:Fallback xmlns=""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2337BB23-173C-4D71-9930-17886B23B78F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5843964" y="2332624"/>
                    <a:ext cx="2113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4B368D81-8654-4AD8-8ACD-7B26F03CAF78}"/>
                      </a:ext>
                    </a:extLst>
                  </p14:cNvPr>
                  <p14:cNvContentPartPr/>
                  <p14:nvPr/>
                </p14:nvContentPartPr>
                <p14:xfrm>
                  <a:off x="5926044" y="2578864"/>
                  <a:ext cx="75600" cy="83520"/>
                </p14:xfrm>
              </p:contentPart>
            </mc:Choice>
            <mc:Fallback xmlns=""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4B368D81-8654-4AD8-8ACD-7B26F03CAF78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5921724" y="2574544"/>
                    <a:ext cx="8424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939CF415-EA00-4460-AF32-73EC24310B52}"/>
                      </a:ext>
                    </a:extLst>
                  </p14:cNvPr>
                  <p14:cNvContentPartPr/>
                  <p14:nvPr/>
                </p14:nvContentPartPr>
                <p14:xfrm>
                  <a:off x="6026484" y="2299504"/>
                  <a:ext cx="187920" cy="277560"/>
                </p14:xfrm>
              </p:contentPart>
            </mc:Choice>
            <mc:Fallback xmlns=""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939CF415-EA00-4460-AF32-73EC24310B52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6022164" y="2295184"/>
                    <a:ext cx="196560" cy="286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BC6A2ED1-F7C9-4CF1-8A88-D1F75D6F9E9E}"/>
              </a:ext>
            </a:extLst>
          </p:cNvPr>
          <p:cNvGrpSpPr/>
          <p:nvPr/>
        </p:nvGrpSpPr>
        <p:grpSpPr>
          <a:xfrm>
            <a:off x="4176084" y="2447181"/>
            <a:ext cx="1132200" cy="506160"/>
            <a:chOff x="4176084" y="2743024"/>
            <a:chExt cx="113220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786C284B-6509-40D8-80E5-654B390A812A}"/>
                    </a:ext>
                  </a:extLst>
                </p14:cNvPr>
                <p14:cNvContentPartPr/>
                <p14:nvPr/>
              </p14:nvContentPartPr>
              <p14:xfrm>
                <a:off x="4176084" y="2841664"/>
                <a:ext cx="157680" cy="28944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786C284B-6509-40D8-80E5-654B390A812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71764" y="2837344"/>
                  <a:ext cx="166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81AFD0F1-8F15-4380-B561-90004F5AA19E}"/>
                    </a:ext>
                  </a:extLst>
                </p14:cNvPr>
                <p14:cNvContentPartPr/>
                <p14:nvPr/>
              </p14:nvContentPartPr>
              <p14:xfrm>
                <a:off x="4347444" y="2889904"/>
                <a:ext cx="183960" cy="35928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81AFD0F1-8F15-4380-B561-90004F5AA19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43124" y="2885584"/>
                  <a:ext cx="192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79430460-629D-439B-8157-CEE4236F3CB5}"/>
                    </a:ext>
                  </a:extLst>
                </p14:cNvPr>
                <p14:cNvContentPartPr/>
                <p14:nvPr/>
              </p14:nvContentPartPr>
              <p14:xfrm>
                <a:off x="4529604" y="2743024"/>
                <a:ext cx="97920" cy="16920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79430460-629D-439B-8157-CEE4236F3CB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25284" y="2738704"/>
                  <a:ext cx="106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88A928F-CC4A-4E12-8E30-ED288199B1B8}"/>
                    </a:ext>
                  </a:extLst>
                </p14:cNvPr>
                <p14:cNvContentPartPr/>
                <p14:nvPr/>
              </p14:nvContentPartPr>
              <p14:xfrm>
                <a:off x="4698444" y="2881984"/>
                <a:ext cx="169920" cy="2116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88A928F-CC4A-4E12-8E30-ED288199B1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94124" y="2877664"/>
                  <a:ext cx="178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3343C15-304D-4901-AC22-48D6E01959B2}"/>
                    </a:ext>
                  </a:extLst>
                </p14:cNvPr>
                <p14:cNvContentPartPr/>
                <p14:nvPr/>
              </p14:nvContentPartPr>
              <p14:xfrm>
                <a:off x="4936764" y="2798104"/>
                <a:ext cx="23040" cy="30276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3343C15-304D-4901-AC22-48D6E01959B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32444" y="2793784"/>
                  <a:ext cx="31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6C30A902-A52A-41BB-9D87-F96618EA4B29}"/>
                    </a:ext>
                  </a:extLst>
                </p14:cNvPr>
                <p14:cNvContentPartPr/>
                <p14:nvPr/>
              </p14:nvContentPartPr>
              <p14:xfrm>
                <a:off x="4937124" y="2891704"/>
                <a:ext cx="178560" cy="2106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6C30A902-A52A-41BB-9D87-F96618EA4B2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32804" y="2887384"/>
                  <a:ext cx="187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9D91CB4C-20E2-4865-B1F1-B83B1553D826}"/>
                    </a:ext>
                  </a:extLst>
                </p14:cNvPr>
                <p14:cNvContentPartPr/>
                <p14:nvPr/>
              </p14:nvContentPartPr>
              <p14:xfrm>
                <a:off x="5135844" y="2781904"/>
                <a:ext cx="172440" cy="3722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9D91CB4C-20E2-4865-B1F1-B83B1553D8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31524" y="2777584"/>
                  <a:ext cx="18108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964E9EA0-DBBA-49EA-AD85-5E565BC7E9B3}"/>
              </a:ext>
            </a:extLst>
          </p:cNvPr>
          <p:cNvGrpSpPr/>
          <p:nvPr/>
        </p:nvGrpSpPr>
        <p:grpSpPr>
          <a:xfrm>
            <a:off x="4200204" y="3012741"/>
            <a:ext cx="1472040" cy="439920"/>
            <a:chOff x="4200204" y="3308584"/>
            <a:chExt cx="1472040" cy="439920"/>
          </a:xfrm>
        </p:grpSpPr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4B395487-8D57-4282-8662-C39AD0CB01EF}"/>
                </a:ext>
              </a:extLst>
            </p:cNvPr>
            <p:cNvGrpSpPr/>
            <p:nvPr/>
          </p:nvGrpSpPr>
          <p:grpSpPr>
            <a:xfrm>
              <a:off x="4200204" y="3331984"/>
              <a:ext cx="849600" cy="416520"/>
              <a:chOff x="4200204" y="3331984"/>
              <a:chExt cx="849600" cy="41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55C6212C-2A1F-4E6A-B251-122D843D61A1}"/>
                      </a:ext>
                    </a:extLst>
                  </p14:cNvPr>
                  <p14:cNvContentPartPr/>
                  <p14:nvPr/>
                </p14:nvContentPartPr>
                <p14:xfrm>
                  <a:off x="4200204" y="3416944"/>
                  <a:ext cx="197640" cy="266040"/>
                </p14:xfrm>
              </p:contentPart>
            </mc:Choice>
            <mc:Fallback xmlns=""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55C6212C-2A1F-4E6A-B251-122D843D61A1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4195884" y="3412624"/>
                    <a:ext cx="20628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541" name="Ink 540">
                    <a:extLst>
                      <a:ext uri="{FF2B5EF4-FFF2-40B4-BE49-F238E27FC236}">
                        <a16:creationId xmlns:a16="http://schemas.microsoft.com/office/drawing/2014/main" id="{08715F87-39B6-4F99-A108-FF0C87DEE57E}"/>
                      </a:ext>
                    </a:extLst>
                  </p14:cNvPr>
                  <p14:cNvContentPartPr/>
                  <p14:nvPr/>
                </p14:nvContentPartPr>
                <p14:xfrm>
                  <a:off x="4532484" y="3438544"/>
                  <a:ext cx="167760" cy="309960"/>
                </p14:xfrm>
              </p:contentPart>
            </mc:Choice>
            <mc:Fallback xmlns="">
              <p:pic>
                <p:nvPicPr>
                  <p:cNvPr id="541" name="Ink 540">
                    <a:extLst>
                      <a:ext uri="{FF2B5EF4-FFF2-40B4-BE49-F238E27FC236}">
                        <a16:creationId xmlns:a16="http://schemas.microsoft.com/office/drawing/2014/main" id="{08715F87-39B6-4F99-A108-FF0C87DEE57E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4528164" y="3434224"/>
                    <a:ext cx="176400" cy="31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00430D07-0217-466C-9834-A1358BD632C7}"/>
                      </a:ext>
                    </a:extLst>
                  </p14:cNvPr>
                  <p14:cNvContentPartPr/>
                  <p14:nvPr/>
                </p14:nvContentPartPr>
                <p14:xfrm>
                  <a:off x="4715724" y="3331984"/>
                  <a:ext cx="107640" cy="182520"/>
                </p14:xfrm>
              </p:contentPart>
            </mc:Choice>
            <mc:Fallback xmlns=""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00430D07-0217-466C-9834-A1358BD632C7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4711404" y="3327664"/>
                    <a:ext cx="11628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0335638D-DCB0-4C53-A8AF-F7D59DE731A3}"/>
                      </a:ext>
                    </a:extLst>
                  </p14:cNvPr>
                  <p14:cNvContentPartPr/>
                  <p14:nvPr/>
                </p14:nvContentPartPr>
                <p14:xfrm>
                  <a:off x="4892124" y="3418024"/>
                  <a:ext cx="157680" cy="223560"/>
                </p14:xfrm>
              </p:contentPart>
            </mc:Choice>
            <mc:Fallback xmlns=""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0335638D-DCB0-4C53-A8AF-F7D59DE731A3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4887804" y="3413704"/>
                    <a:ext cx="166320" cy="23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E72C100D-E265-40ED-9DC7-561A29768AD3}"/>
                </a:ext>
              </a:extLst>
            </p:cNvPr>
            <p:cNvGrpSpPr/>
            <p:nvPr/>
          </p:nvGrpSpPr>
          <p:grpSpPr>
            <a:xfrm>
              <a:off x="5078964" y="3308584"/>
              <a:ext cx="593280" cy="362520"/>
              <a:chOff x="5078964" y="3308584"/>
              <a:chExt cx="593280" cy="36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547" name="Ink 546">
                    <a:extLst>
                      <a:ext uri="{FF2B5EF4-FFF2-40B4-BE49-F238E27FC236}">
                        <a16:creationId xmlns:a16="http://schemas.microsoft.com/office/drawing/2014/main" id="{CE9D3F17-214E-4334-9060-072CE6A5918C}"/>
                      </a:ext>
                    </a:extLst>
                  </p14:cNvPr>
                  <p14:cNvContentPartPr/>
                  <p14:nvPr/>
                </p14:nvContentPartPr>
                <p14:xfrm>
                  <a:off x="5078964" y="3359344"/>
                  <a:ext cx="57600" cy="210600"/>
                </p14:xfrm>
              </p:contentPart>
            </mc:Choice>
            <mc:Fallback xmlns="">
              <p:pic>
                <p:nvPicPr>
                  <p:cNvPr id="547" name="Ink 546">
                    <a:extLst>
                      <a:ext uri="{FF2B5EF4-FFF2-40B4-BE49-F238E27FC236}">
                        <a16:creationId xmlns:a16="http://schemas.microsoft.com/office/drawing/2014/main" id="{CE9D3F17-214E-4334-9060-072CE6A5918C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5074644" y="3355024"/>
                    <a:ext cx="6624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48" name="Ink 547">
                    <a:extLst>
                      <a:ext uri="{FF2B5EF4-FFF2-40B4-BE49-F238E27FC236}">
                        <a16:creationId xmlns:a16="http://schemas.microsoft.com/office/drawing/2014/main" id="{3647A112-5BA9-4354-965E-FAE97CC1C4FD}"/>
                      </a:ext>
                    </a:extLst>
                  </p14:cNvPr>
                  <p14:cNvContentPartPr/>
                  <p14:nvPr/>
                </p14:nvContentPartPr>
                <p14:xfrm>
                  <a:off x="5101644" y="3421624"/>
                  <a:ext cx="138600" cy="162720"/>
                </p14:xfrm>
              </p:contentPart>
            </mc:Choice>
            <mc:Fallback xmlns="">
              <p:pic>
                <p:nvPicPr>
                  <p:cNvPr id="548" name="Ink 547">
                    <a:extLst>
                      <a:ext uri="{FF2B5EF4-FFF2-40B4-BE49-F238E27FC236}">
                        <a16:creationId xmlns:a16="http://schemas.microsoft.com/office/drawing/2014/main" id="{3647A112-5BA9-4354-965E-FAE97CC1C4FD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5097324" y="3417304"/>
                    <a:ext cx="14724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50" name="Ink 549">
                    <a:extLst>
                      <a:ext uri="{FF2B5EF4-FFF2-40B4-BE49-F238E27FC236}">
                        <a16:creationId xmlns:a16="http://schemas.microsoft.com/office/drawing/2014/main" id="{A4EE994C-BA8E-47AB-BBC7-778151082AA0}"/>
                      </a:ext>
                    </a:extLst>
                  </p14:cNvPr>
                  <p14:cNvContentPartPr/>
                  <p14:nvPr/>
                </p14:nvContentPartPr>
                <p14:xfrm>
                  <a:off x="5191284" y="3339184"/>
                  <a:ext cx="109440" cy="115560"/>
                </p14:xfrm>
              </p:contentPart>
            </mc:Choice>
            <mc:Fallback xmlns="">
              <p:pic>
                <p:nvPicPr>
                  <p:cNvPr id="550" name="Ink 549">
                    <a:extLst>
                      <a:ext uri="{FF2B5EF4-FFF2-40B4-BE49-F238E27FC236}">
                        <a16:creationId xmlns:a16="http://schemas.microsoft.com/office/drawing/2014/main" id="{A4EE994C-BA8E-47AB-BBC7-778151082AA0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5186964" y="3334864"/>
                    <a:ext cx="11808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51" name="Ink 550">
                    <a:extLst>
                      <a:ext uri="{FF2B5EF4-FFF2-40B4-BE49-F238E27FC236}">
                        <a16:creationId xmlns:a16="http://schemas.microsoft.com/office/drawing/2014/main" id="{0A298B66-5F27-4CCE-A262-2B811A40126F}"/>
                      </a:ext>
                    </a:extLst>
                  </p14:cNvPr>
                  <p14:cNvContentPartPr/>
                  <p14:nvPr/>
                </p14:nvContentPartPr>
                <p14:xfrm>
                  <a:off x="5370564" y="3308584"/>
                  <a:ext cx="149760" cy="257400"/>
                </p14:xfrm>
              </p:contentPart>
            </mc:Choice>
            <mc:Fallback xmlns="">
              <p:pic>
                <p:nvPicPr>
                  <p:cNvPr id="551" name="Ink 550">
                    <a:extLst>
                      <a:ext uri="{FF2B5EF4-FFF2-40B4-BE49-F238E27FC236}">
                        <a16:creationId xmlns:a16="http://schemas.microsoft.com/office/drawing/2014/main" id="{0A298B66-5F27-4CCE-A262-2B811A40126F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5366244" y="3304264"/>
                    <a:ext cx="158400" cy="26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52" name="Ink 551">
                    <a:extLst>
                      <a:ext uri="{FF2B5EF4-FFF2-40B4-BE49-F238E27FC236}">
                        <a16:creationId xmlns:a16="http://schemas.microsoft.com/office/drawing/2014/main" id="{68A047BA-E9F2-496F-BE00-33CD78478B2A}"/>
                      </a:ext>
                    </a:extLst>
                  </p14:cNvPr>
                  <p14:cNvContentPartPr/>
                  <p14:nvPr/>
                </p14:nvContentPartPr>
                <p14:xfrm>
                  <a:off x="5391804" y="3431704"/>
                  <a:ext cx="107640" cy="13680"/>
                </p14:xfrm>
              </p:contentPart>
            </mc:Choice>
            <mc:Fallback xmlns="">
              <p:pic>
                <p:nvPicPr>
                  <p:cNvPr id="552" name="Ink 551">
                    <a:extLst>
                      <a:ext uri="{FF2B5EF4-FFF2-40B4-BE49-F238E27FC236}">
                        <a16:creationId xmlns:a16="http://schemas.microsoft.com/office/drawing/2014/main" id="{68A047BA-E9F2-496F-BE00-33CD78478B2A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5387484" y="3427384"/>
                    <a:ext cx="1162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553" name="Ink 552">
                    <a:extLst>
                      <a:ext uri="{FF2B5EF4-FFF2-40B4-BE49-F238E27FC236}">
                        <a16:creationId xmlns:a16="http://schemas.microsoft.com/office/drawing/2014/main" id="{CB6239F8-331C-4A20-A1C4-C44ACD17AA75}"/>
                      </a:ext>
                    </a:extLst>
                  </p14:cNvPr>
                  <p14:cNvContentPartPr/>
                  <p14:nvPr/>
                </p14:nvContentPartPr>
                <p14:xfrm>
                  <a:off x="5521404" y="3325504"/>
                  <a:ext cx="150840" cy="345600"/>
                </p14:xfrm>
              </p:contentPart>
            </mc:Choice>
            <mc:Fallback xmlns="">
              <p:pic>
                <p:nvPicPr>
                  <p:cNvPr id="553" name="Ink 552">
                    <a:extLst>
                      <a:ext uri="{FF2B5EF4-FFF2-40B4-BE49-F238E27FC236}">
                        <a16:creationId xmlns:a16="http://schemas.microsoft.com/office/drawing/2014/main" id="{CB6239F8-331C-4A20-A1C4-C44ACD17AA75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5517084" y="3321184"/>
                    <a:ext cx="159480" cy="354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A651C114-C878-4F99-9618-596A67CD422D}"/>
              </a:ext>
            </a:extLst>
          </p:cNvPr>
          <p:cNvGrpSpPr/>
          <p:nvPr/>
        </p:nvGrpSpPr>
        <p:grpSpPr>
          <a:xfrm>
            <a:off x="4186754" y="5405852"/>
            <a:ext cx="2220963" cy="408240"/>
            <a:chOff x="4186754" y="5701695"/>
            <a:chExt cx="2220963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ECFCF0C-5A3A-4094-A731-3F22281B2454}"/>
                    </a:ext>
                  </a:extLst>
                </p14:cNvPr>
                <p14:cNvContentPartPr/>
                <p14:nvPr/>
              </p14:nvContentPartPr>
              <p14:xfrm>
                <a:off x="4186754" y="5786295"/>
                <a:ext cx="154440" cy="2124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ECFCF0C-5A3A-4094-A731-3F22281B245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182434" y="5781975"/>
                  <a:ext cx="163080" cy="221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81E2B038-9258-4800-B014-AF7D033F2D1E}"/>
                </a:ext>
              </a:extLst>
            </p:cNvPr>
            <p:cNvGrpSpPr/>
            <p:nvPr/>
          </p:nvGrpSpPr>
          <p:grpSpPr>
            <a:xfrm>
              <a:off x="4389917" y="5731935"/>
              <a:ext cx="833760" cy="378000"/>
              <a:chOff x="4389917" y="5731935"/>
              <a:chExt cx="83376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56C6BB5A-57B1-4877-8C78-E011C8C5108C}"/>
                      </a:ext>
                    </a:extLst>
                  </p14:cNvPr>
                  <p14:cNvContentPartPr/>
                  <p14:nvPr/>
                </p14:nvContentPartPr>
                <p14:xfrm>
                  <a:off x="4389917" y="5759295"/>
                  <a:ext cx="7200" cy="9828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56C6BB5A-57B1-4877-8C78-E011C8C5108C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4385597" y="5754975"/>
                    <a:ext cx="15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96CEB0E8-963E-4A7A-AC2B-5846A3343641}"/>
                      </a:ext>
                    </a:extLst>
                  </p14:cNvPr>
                  <p14:cNvContentPartPr/>
                  <p14:nvPr/>
                </p14:nvContentPartPr>
                <p14:xfrm>
                  <a:off x="4488197" y="5825535"/>
                  <a:ext cx="244080" cy="10656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96CEB0E8-963E-4A7A-AC2B-5846A3343641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4483877" y="5821215"/>
                    <a:ext cx="25272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C7EFAE76-CFDB-4218-9EB1-B948E557B2AD}"/>
                      </a:ext>
                    </a:extLst>
                  </p14:cNvPr>
                  <p14:cNvContentPartPr/>
                  <p14:nvPr/>
                </p14:nvContentPartPr>
                <p14:xfrm>
                  <a:off x="4856837" y="5815095"/>
                  <a:ext cx="19440" cy="117720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C7EFAE76-CFDB-4218-9EB1-B948E557B2AD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4852517" y="5810775"/>
                    <a:ext cx="2808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880F925D-812B-4A7B-9784-F670CAB8B50C}"/>
                      </a:ext>
                    </a:extLst>
                  </p14:cNvPr>
                  <p14:cNvContentPartPr/>
                  <p14:nvPr/>
                </p14:nvContentPartPr>
                <p14:xfrm>
                  <a:off x="4782317" y="5932815"/>
                  <a:ext cx="144000" cy="6480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880F925D-812B-4A7B-9784-F670CAB8B50C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4777997" y="5928495"/>
                    <a:ext cx="1526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607A54FE-B77F-4168-8DED-26E2B0C6DD3A}"/>
                      </a:ext>
                    </a:extLst>
                  </p14:cNvPr>
                  <p14:cNvContentPartPr/>
                  <p14:nvPr/>
                </p14:nvContentPartPr>
                <p14:xfrm>
                  <a:off x="4803197" y="5802855"/>
                  <a:ext cx="79920" cy="360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607A54FE-B77F-4168-8DED-26E2B0C6DD3A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4798877" y="5798535"/>
                    <a:ext cx="885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6C9019F9-A373-46D1-8596-C045C3C3D764}"/>
                      </a:ext>
                    </a:extLst>
                  </p14:cNvPr>
                  <p14:cNvContentPartPr/>
                  <p14:nvPr/>
                </p14:nvContentPartPr>
                <p14:xfrm>
                  <a:off x="4926317" y="5731935"/>
                  <a:ext cx="122760" cy="199800"/>
                </p14:xfrm>
              </p:contentPart>
            </mc:Choice>
            <mc:Fallback xmlns=""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6C9019F9-A373-46D1-8596-C045C3C3D764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4921997" y="5727615"/>
                    <a:ext cx="13140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D0EFD82E-B4FD-4E4B-A719-C465D055F2FC}"/>
                      </a:ext>
                    </a:extLst>
                  </p14:cNvPr>
                  <p14:cNvContentPartPr/>
                  <p14:nvPr/>
                </p14:nvContentPartPr>
                <p14:xfrm>
                  <a:off x="5093717" y="5805735"/>
                  <a:ext cx="129960" cy="120240"/>
                </p14:xfrm>
              </p:contentPart>
            </mc:Choice>
            <mc:Fallback xmlns=""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D0EFD82E-B4FD-4E4B-A719-C465D055F2FC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5089397" y="5801415"/>
                    <a:ext cx="13860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1E586577-0158-4D66-B15B-B7A9C8C9E32E}"/>
                      </a:ext>
                    </a:extLst>
                  </p14:cNvPr>
                  <p14:cNvContentPartPr/>
                  <p14:nvPr/>
                </p14:nvContentPartPr>
                <p14:xfrm>
                  <a:off x="5183357" y="6010575"/>
                  <a:ext cx="3960" cy="9936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1E586577-0158-4D66-B15B-B7A9C8C9E32E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5179037" y="6006255"/>
                    <a:ext cx="12600" cy="10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A864A3AF-5563-4778-AC7D-2D01DB4D43C0}"/>
                </a:ext>
              </a:extLst>
            </p:cNvPr>
            <p:cNvGrpSpPr/>
            <p:nvPr/>
          </p:nvGrpSpPr>
          <p:grpSpPr>
            <a:xfrm>
              <a:off x="5498357" y="5701695"/>
              <a:ext cx="909360" cy="358200"/>
              <a:chOff x="5498357" y="5701695"/>
              <a:chExt cx="909360" cy="358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4FA6D6E2-71B3-4E33-9F72-2A828A89DA5C}"/>
                      </a:ext>
                    </a:extLst>
                  </p14:cNvPr>
                  <p14:cNvContentPartPr/>
                  <p14:nvPr/>
                </p14:nvContentPartPr>
                <p14:xfrm>
                  <a:off x="5498357" y="5765415"/>
                  <a:ext cx="41760" cy="6408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4FA6D6E2-71B3-4E33-9F72-2A828A89DA5C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5494037" y="5761095"/>
                    <a:ext cx="504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46914C29-AA68-414D-A1BA-2364935B8E64}"/>
                      </a:ext>
                    </a:extLst>
                  </p14:cNvPr>
                  <p14:cNvContentPartPr/>
                  <p14:nvPr/>
                </p14:nvContentPartPr>
                <p14:xfrm>
                  <a:off x="5595197" y="5739855"/>
                  <a:ext cx="43560" cy="18828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46914C29-AA68-414D-A1BA-2364935B8E64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5590877" y="5735535"/>
                    <a:ext cx="5220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0E36DBAB-D43B-460E-9A84-11FED3965749}"/>
                      </a:ext>
                    </a:extLst>
                  </p14:cNvPr>
                  <p14:cNvContentPartPr/>
                  <p14:nvPr/>
                </p14:nvContentPartPr>
                <p14:xfrm>
                  <a:off x="5663237" y="5818695"/>
                  <a:ext cx="190080" cy="11592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0E36DBAB-D43B-460E-9A84-11FED3965749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5658917" y="5814375"/>
                    <a:ext cx="19872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8C7E4B5E-1FC4-43C9-997B-F15BF8AC3B2D}"/>
                      </a:ext>
                    </a:extLst>
                  </p14:cNvPr>
                  <p14:cNvContentPartPr/>
                  <p14:nvPr/>
                </p14:nvContentPartPr>
                <p14:xfrm>
                  <a:off x="5906237" y="5839935"/>
                  <a:ext cx="36720" cy="10080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8C7E4B5E-1FC4-43C9-997B-F15BF8AC3B2D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5901917" y="5835615"/>
                    <a:ext cx="453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0BB4E02F-AB8E-4648-80DA-FE6FB52EE5D6}"/>
                      </a:ext>
                    </a:extLst>
                  </p14:cNvPr>
                  <p14:cNvContentPartPr/>
                  <p14:nvPr/>
                </p14:nvContentPartPr>
                <p14:xfrm>
                  <a:off x="5826677" y="5835255"/>
                  <a:ext cx="152640" cy="12240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0BB4E02F-AB8E-4648-80DA-FE6FB52EE5D6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5822357" y="5830935"/>
                    <a:ext cx="16128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F0528DAC-A275-4229-A1F4-E338E377930B}"/>
                      </a:ext>
                    </a:extLst>
                  </p14:cNvPr>
                  <p14:cNvContentPartPr/>
                  <p14:nvPr/>
                </p14:nvContentPartPr>
                <p14:xfrm>
                  <a:off x="5996957" y="5756055"/>
                  <a:ext cx="164160" cy="20484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F0528DAC-A275-4229-A1F4-E338E377930B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5992637" y="5751735"/>
                    <a:ext cx="17280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263186C3-4C81-477D-B711-D1317E7C76FD}"/>
                      </a:ext>
                    </a:extLst>
                  </p14:cNvPr>
                  <p14:cNvContentPartPr/>
                  <p14:nvPr/>
                </p14:nvContentPartPr>
                <p14:xfrm>
                  <a:off x="6196757" y="5742015"/>
                  <a:ext cx="48960" cy="17712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263186C3-4C81-477D-B711-D1317E7C76FD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192437" y="5737695"/>
                    <a:ext cx="5760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86DDED71-6019-4B78-8B62-D9294F8198A4}"/>
                      </a:ext>
                    </a:extLst>
                  </p14:cNvPr>
                  <p14:cNvContentPartPr/>
                  <p14:nvPr/>
                </p14:nvContentPartPr>
                <p14:xfrm>
                  <a:off x="6238517" y="5970975"/>
                  <a:ext cx="31320" cy="8892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86DDED71-6019-4B78-8B62-D9294F8198A4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234197" y="5966655"/>
                    <a:ext cx="3996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75C4F3D9-A1C0-47AC-BD64-B62247E3C07B}"/>
                      </a:ext>
                    </a:extLst>
                  </p14:cNvPr>
                  <p14:cNvContentPartPr/>
                  <p14:nvPr/>
                </p14:nvContentPartPr>
                <p14:xfrm>
                  <a:off x="6250397" y="5701695"/>
                  <a:ext cx="157320" cy="31104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75C4F3D9-A1C0-47AC-BD64-B62247E3C07B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246077" y="5697375"/>
                    <a:ext cx="165960" cy="319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61" name="TextBox 660">
            <a:extLst>
              <a:ext uri="{FF2B5EF4-FFF2-40B4-BE49-F238E27FC236}">
                <a16:creationId xmlns:a16="http://schemas.microsoft.com/office/drawing/2014/main" id="{CBE2BE84-CA39-4E0F-865C-5052EDF6EA64}"/>
              </a:ext>
            </a:extLst>
          </p:cNvPr>
          <p:cNvSpPr txBox="1"/>
          <p:nvPr/>
        </p:nvSpPr>
        <p:spPr>
          <a:xfrm>
            <a:off x="6767363" y="1391477"/>
            <a:ext cx="502204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>
                <a:solidFill>
                  <a:srgbClr val="7570B3"/>
                </a:solidFill>
              </a:rPr>
              <a:t>word-final devoicing</a:t>
            </a:r>
            <a:endParaRPr lang="en-IE" sz="2000" b="1" dirty="0">
              <a:solidFill>
                <a:srgbClr val="7570B3"/>
              </a:solidFill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4173426-7D60-461D-BD57-FD185A427C33}"/>
              </a:ext>
            </a:extLst>
          </p:cNvPr>
          <p:cNvSpPr txBox="1"/>
          <p:nvPr/>
        </p:nvSpPr>
        <p:spPr>
          <a:xfrm>
            <a:off x="6766999" y="2585498"/>
            <a:ext cx="502204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>
                <a:solidFill>
                  <a:srgbClr val="7570B3"/>
                </a:solidFill>
              </a:rPr>
              <a:t>aspiration of voiceless plosive in simple onset</a:t>
            </a:r>
            <a:endParaRPr lang="en-IE" sz="2000" b="1" dirty="0">
              <a:solidFill>
                <a:srgbClr val="7570B3"/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12ACD4D-8BC4-49BD-B5E5-B57BB65D71D4}"/>
              </a:ext>
            </a:extLst>
          </p:cNvPr>
          <p:cNvSpPr txBox="1"/>
          <p:nvPr/>
        </p:nvSpPr>
        <p:spPr>
          <a:xfrm>
            <a:off x="6767000" y="2916835"/>
            <a:ext cx="5022042" cy="59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>
                <a:solidFill>
                  <a:srgbClr val="4F4A8C"/>
                </a:solidFill>
              </a:rPr>
              <a:t>as above + no audible release in plosive + plosive coda </a:t>
            </a:r>
            <a:r>
              <a:rPr lang="en-GB" sz="2000" dirty="0">
                <a:solidFill>
                  <a:srgbClr val="4F4A8C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</a:t>
            </a:r>
            <a:r>
              <a:rPr lang="en-GB" sz="2000" dirty="0" err="1">
                <a:solidFill>
                  <a:srgbClr val="4F4A8C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k̚t</a:t>
            </a:r>
            <a:r>
              <a:rPr lang="en-GB" sz="2000" dirty="0">
                <a:solidFill>
                  <a:srgbClr val="4F4A8C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]</a:t>
            </a:r>
            <a:endParaRPr lang="en-IE" sz="2000" dirty="0">
              <a:solidFill>
                <a:srgbClr val="4F4A8C"/>
              </a:solidFill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13F6D73F-EF64-4804-AFE6-EABD780C83BF}"/>
              </a:ext>
            </a:extLst>
          </p:cNvPr>
          <p:cNvSpPr txBox="1"/>
          <p:nvPr/>
        </p:nvSpPr>
        <p:spPr>
          <a:xfrm>
            <a:off x="6767000" y="3515532"/>
            <a:ext cx="50220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>
                <a:solidFill>
                  <a:srgbClr val="7570B3"/>
                </a:solidFill>
              </a:rPr>
              <a:t>Intervocalic slit-t </a:t>
            </a:r>
            <a:r>
              <a:rPr lang="en-GB" sz="2000" dirty="0">
                <a:solidFill>
                  <a:srgbClr val="7570B3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[t̞]</a:t>
            </a:r>
            <a:r>
              <a:rPr lang="en-GB" sz="2000" b="1" dirty="0">
                <a:solidFill>
                  <a:srgbClr val="7570B3"/>
                </a:solidFill>
              </a:rPr>
              <a:t>, r-coloured schwa </a:t>
            </a:r>
            <a:r>
              <a:rPr lang="en-GB" sz="2000" dirty="0">
                <a:solidFill>
                  <a:srgbClr val="7570B3"/>
                </a:solidFill>
              </a:rPr>
              <a:t>[ɚ]</a:t>
            </a:r>
            <a:r>
              <a:rPr lang="en-GB" sz="2000" b="1" dirty="0">
                <a:solidFill>
                  <a:srgbClr val="7570B3"/>
                </a:solidFill>
              </a:rPr>
              <a:t>, aspiration of voiceless plosive in simple onset</a:t>
            </a:r>
            <a:endParaRPr lang="en-IE" sz="2000" b="1" dirty="0">
              <a:solidFill>
                <a:srgbClr val="7570B3"/>
              </a:solidFill>
            </a:endParaRPr>
          </a:p>
        </p:txBody>
      </p: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CF359104-2ADA-4AD4-8B87-382C3CD08F8A}"/>
              </a:ext>
            </a:extLst>
          </p:cNvPr>
          <p:cNvGrpSpPr/>
          <p:nvPr/>
        </p:nvGrpSpPr>
        <p:grpSpPr>
          <a:xfrm>
            <a:off x="4294394" y="4808781"/>
            <a:ext cx="919800" cy="335880"/>
            <a:chOff x="4294394" y="5104624"/>
            <a:chExt cx="9198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2CD52C9-CE04-4DC2-8A17-BB27157A1890}"/>
                    </a:ext>
                  </a:extLst>
                </p14:cNvPr>
                <p14:cNvContentPartPr/>
                <p14:nvPr/>
              </p14:nvContentPartPr>
              <p14:xfrm>
                <a:off x="4294394" y="5142064"/>
                <a:ext cx="164160" cy="240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2CD52C9-CE04-4DC2-8A17-BB27157A189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90074" y="5137744"/>
                  <a:ext cx="172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E6EEE49-C055-41CC-A23E-D37C4F3731A7}"/>
                    </a:ext>
                  </a:extLst>
                </p14:cNvPr>
                <p14:cNvContentPartPr/>
                <p14:nvPr/>
              </p14:nvContentPartPr>
              <p14:xfrm>
                <a:off x="4540994" y="5104624"/>
                <a:ext cx="47160" cy="258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E6EEE49-C055-41CC-A23E-D37C4F3731A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36674" y="5100304"/>
                  <a:ext cx="55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B8AB7C0-42A1-4E49-B6A3-ADE8FCE808BF}"/>
                    </a:ext>
                  </a:extLst>
                </p14:cNvPr>
                <p14:cNvContentPartPr/>
                <p14:nvPr/>
              </p14:nvContentPartPr>
              <p14:xfrm>
                <a:off x="4547114" y="5223784"/>
                <a:ext cx="171000" cy="14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B8AB7C0-42A1-4E49-B6A3-ADE8FCE808B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42794" y="5219464"/>
                  <a:ext cx="179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108BEE2-9BCA-4D8C-8C1A-304E042D9CE1}"/>
                    </a:ext>
                  </a:extLst>
                </p14:cNvPr>
                <p14:cNvContentPartPr/>
                <p14:nvPr/>
              </p14:nvContentPartPr>
              <p14:xfrm>
                <a:off x="4746194" y="5117944"/>
                <a:ext cx="113400" cy="199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108BEE2-9BCA-4D8C-8C1A-304E042D9CE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741874" y="5113624"/>
                  <a:ext cx="122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6CD3DB1-E042-49A0-8B51-C5A86FC89DB8}"/>
                    </a:ext>
                  </a:extLst>
                </p14:cNvPr>
                <p14:cNvContentPartPr/>
                <p14:nvPr/>
              </p14:nvContentPartPr>
              <p14:xfrm>
                <a:off x="4773194" y="5380384"/>
                <a:ext cx="87840" cy="601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6CD3DB1-E042-49A0-8B51-C5A86FC89DB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768874" y="5376064"/>
                  <a:ext cx="96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FCDA397-22FA-4269-959D-84723380778C}"/>
                    </a:ext>
                  </a:extLst>
                </p14:cNvPr>
                <p14:cNvContentPartPr/>
                <p14:nvPr/>
              </p14:nvContentPartPr>
              <p14:xfrm>
                <a:off x="4871834" y="5237824"/>
                <a:ext cx="191880" cy="1198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FCDA397-22FA-4269-959D-84723380778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867514" y="5233504"/>
                  <a:ext cx="200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9C66419-B731-48DC-A3D4-8F40F88F2844}"/>
                    </a:ext>
                  </a:extLst>
                </p14:cNvPr>
                <p14:cNvContentPartPr/>
                <p14:nvPr/>
              </p14:nvContentPartPr>
              <p14:xfrm>
                <a:off x="5076674" y="5126584"/>
                <a:ext cx="137520" cy="2923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9C66419-B731-48DC-A3D4-8F40F88F28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072354" y="5122264"/>
                  <a:ext cx="1461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D1FE236B-2194-4E67-9E01-FF1D055E2822}"/>
              </a:ext>
            </a:extLst>
          </p:cNvPr>
          <p:cNvGrpSpPr/>
          <p:nvPr/>
        </p:nvGrpSpPr>
        <p:grpSpPr>
          <a:xfrm>
            <a:off x="4216274" y="4295421"/>
            <a:ext cx="1288800" cy="444240"/>
            <a:chOff x="4216274" y="4591264"/>
            <a:chExt cx="128880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F189AFD-F1A1-43A6-B643-F6F7E487878F}"/>
                    </a:ext>
                  </a:extLst>
                </p14:cNvPr>
                <p14:cNvContentPartPr/>
                <p14:nvPr/>
              </p14:nvContentPartPr>
              <p14:xfrm>
                <a:off x="4216274" y="4594504"/>
                <a:ext cx="150840" cy="2116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F189AFD-F1A1-43A6-B643-F6F7E487878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11954" y="4590184"/>
                  <a:ext cx="159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08404DD-AD01-4ACB-ABF0-840ECCCE4ACA}"/>
                    </a:ext>
                  </a:extLst>
                </p14:cNvPr>
                <p14:cNvContentPartPr/>
                <p14:nvPr/>
              </p14:nvContentPartPr>
              <p14:xfrm>
                <a:off x="4456394" y="4612864"/>
                <a:ext cx="142920" cy="288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08404DD-AD01-4ACB-ABF0-840ECCCE4AC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52074" y="4608544"/>
                  <a:ext cx="151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18F7E9A-200D-4E6A-87D4-9081E1C14E0D}"/>
                    </a:ext>
                  </a:extLst>
                </p14:cNvPr>
                <p14:cNvContentPartPr/>
                <p14:nvPr/>
              </p14:nvContentPartPr>
              <p14:xfrm>
                <a:off x="4693274" y="4709344"/>
                <a:ext cx="108000" cy="2091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18F7E9A-200D-4E6A-87D4-9081E1C14E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688954" y="4705024"/>
                  <a:ext cx="116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76840CD-9314-4233-8774-436D45F24A8F}"/>
                    </a:ext>
                  </a:extLst>
                </p14:cNvPr>
                <p14:cNvContentPartPr/>
                <p14:nvPr/>
              </p14:nvContentPartPr>
              <p14:xfrm>
                <a:off x="4693274" y="4612864"/>
                <a:ext cx="21240" cy="1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76840CD-9314-4233-8774-436D45F24A8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88954" y="4608544"/>
                  <a:ext cx="298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E04D281-1374-471A-923A-9FE1CB40C1D2}"/>
                    </a:ext>
                  </a:extLst>
                </p14:cNvPr>
                <p14:cNvContentPartPr/>
                <p14:nvPr/>
              </p14:nvContentPartPr>
              <p14:xfrm>
                <a:off x="4715594" y="4984024"/>
                <a:ext cx="60480" cy="51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E04D281-1374-471A-923A-9FE1CB40C1D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11274" y="4979704"/>
                  <a:ext cx="69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413DC37-C7F3-4CCA-9B24-15A7585E80B8}"/>
                    </a:ext>
                  </a:extLst>
                </p14:cNvPr>
                <p14:cNvContentPartPr/>
                <p14:nvPr/>
              </p14:nvContentPartPr>
              <p14:xfrm>
                <a:off x="4854194" y="4626904"/>
                <a:ext cx="263160" cy="1562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413DC37-C7F3-4CCA-9B24-15A7585E80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849874" y="4622584"/>
                  <a:ext cx="271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797D015-2DC2-44B9-B95F-EBFF9C58BB84}"/>
                    </a:ext>
                  </a:extLst>
                </p14:cNvPr>
                <p14:cNvContentPartPr/>
                <p14:nvPr/>
              </p14:nvContentPartPr>
              <p14:xfrm>
                <a:off x="5148314" y="4631584"/>
                <a:ext cx="174960" cy="152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797D015-2DC2-44B9-B95F-EBFF9C58BB8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143994" y="4627264"/>
                  <a:ext cx="183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993ECC6-308F-499B-9D77-804761CF77C8}"/>
                    </a:ext>
                  </a:extLst>
                </p14:cNvPr>
                <p14:cNvContentPartPr/>
                <p14:nvPr/>
              </p14:nvContentPartPr>
              <p14:xfrm>
                <a:off x="5336594" y="4591264"/>
                <a:ext cx="168480" cy="261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993ECC6-308F-499B-9D77-804761CF77C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32274" y="4586944"/>
                  <a:ext cx="177120" cy="270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43FB5608-2F06-496A-B7FB-3FA28C312960}"/>
              </a:ext>
            </a:extLst>
          </p:cNvPr>
          <p:cNvSpPr txBox="1"/>
          <p:nvPr/>
        </p:nvSpPr>
        <p:spPr>
          <a:xfrm>
            <a:off x="6767000" y="4134768"/>
            <a:ext cx="50220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>
                <a:solidFill>
                  <a:srgbClr val="4F4A8C"/>
                </a:solidFill>
              </a:rPr>
              <a:t>Devoicing of approximant in voiceless plosive + approximant onset; </a:t>
            </a:r>
            <a:endParaRPr lang="en-IE" sz="2000" b="1" dirty="0">
              <a:solidFill>
                <a:srgbClr val="4F4A8C"/>
              </a:solidFill>
            </a:endParaRPr>
          </a:p>
        </p:txBody>
      </p: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320D276B-89E3-46DC-9E05-7732D596AD20}"/>
              </a:ext>
            </a:extLst>
          </p:cNvPr>
          <p:cNvGrpSpPr/>
          <p:nvPr/>
        </p:nvGrpSpPr>
        <p:grpSpPr>
          <a:xfrm>
            <a:off x="4108634" y="3575421"/>
            <a:ext cx="2102400" cy="492480"/>
            <a:chOff x="4108634" y="3871264"/>
            <a:chExt cx="2102400" cy="492480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388DFA1A-B51F-40D5-B546-A6B231275F6E}"/>
                </a:ext>
              </a:extLst>
            </p:cNvPr>
            <p:cNvGrpSpPr/>
            <p:nvPr/>
          </p:nvGrpSpPr>
          <p:grpSpPr>
            <a:xfrm>
              <a:off x="5730794" y="3871264"/>
              <a:ext cx="480240" cy="323280"/>
              <a:chOff x="5730794" y="3871264"/>
              <a:chExt cx="48024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CC970A88-8FA7-4314-B06E-3F98CA769686}"/>
                      </a:ext>
                    </a:extLst>
                  </p14:cNvPr>
                  <p14:cNvContentPartPr/>
                  <p14:nvPr/>
                </p14:nvContentPartPr>
                <p14:xfrm>
                  <a:off x="5730794" y="4007344"/>
                  <a:ext cx="132120" cy="177840"/>
                </p14:xfrm>
              </p:contentPart>
            </mc:Choice>
            <mc:Fallback xmlns=""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CC970A88-8FA7-4314-B06E-3F98CA769686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5726474" y="4003024"/>
                    <a:ext cx="14076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F26819AD-1ABE-454A-80DE-FD9503BCFF14}"/>
                      </a:ext>
                    </a:extLst>
                  </p14:cNvPr>
                  <p14:cNvContentPartPr/>
                  <p14:nvPr/>
                </p14:nvContentPartPr>
                <p14:xfrm>
                  <a:off x="5912594" y="3871264"/>
                  <a:ext cx="161280" cy="23616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F26819AD-1ABE-454A-80DE-FD9503BCFF14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5908274" y="3866944"/>
                    <a:ext cx="16992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737B715D-E92C-4F9C-AE68-BC06208CA002}"/>
                      </a:ext>
                    </a:extLst>
                  </p14:cNvPr>
                  <p14:cNvContentPartPr/>
                  <p14:nvPr/>
                </p14:nvContentPartPr>
                <p14:xfrm>
                  <a:off x="5938514" y="4000504"/>
                  <a:ext cx="121320" cy="1368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737B715D-E92C-4F9C-AE68-BC06208CA002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5934194" y="3996184"/>
                    <a:ext cx="1299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64AB333E-8A55-46A8-A6E2-B8AEB9D8EABC}"/>
                      </a:ext>
                    </a:extLst>
                  </p14:cNvPr>
                  <p14:cNvContentPartPr/>
                  <p14:nvPr/>
                </p14:nvContentPartPr>
                <p14:xfrm>
                  <a:off x="6088994" y="3891424"/>
                  <a:ext cx="122040" cy="30312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64AB333E-8A55-46A8-A6E2-B8AEB9D8EABC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6084674" y="3887104"/>
                    <a:ext cx="130680" cy="31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EDFADBCD-633A-433E-8C63-D431192ABEC9}"/>
                    </a:ext>
                  </a:extLst>
                </p14:cNvPr>
                <p14:cNvContentPartPr/>
                <p14:nvPr/>
              </p14:nvContentPartPr>
              <p14:xfrm>
                <a:off x="4108634" y="3996544"/>
                <a:ext cx="171720" cy="2206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EDFADBCD-633A-433E-8C63-D431192ABEC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104314" y="3992224"/>
                  <a:ext cx="180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10F1486-587D-4895-8B41-6823A061C4AA}"/>
                    </a:ext>
                  </a:extLst>
                </p14:cNvPr>
                <p14:cNvContentPartPr/>
                <p14:nvPr/>
              </p14:nvContentPartPr>
              <p14:xfrm>
                <a:off x="4261274" y="3946864"/>
                <a:ext cx="12600" cy="752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10F1486-587D-4895-8B41-6823A061C4A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256954" y="3942544"/>
                  <a:ext cx="21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92DAE0E3-350D-43F2-8F96-98CF26140575}"/>
                    </a:ext>
                  </a:extLst>
                </p14:cNvPr>
                <p14:cNvContentPartPr/>
                <p14:nvPr/>
              </p14:nvContentPartPr>
              <p14:xfrm>
                <a:off x="4376834" y="3947584"/>
                <a:ext cx="204480" cy="25560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92DAE0E3-350D-43F2-8F96-98CF2614057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72514" y="3943264"/>
                  <a:ext cx="213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0873DF51-5445-45DB-B676-1592C72B590B}"/>
                    </a:ext>
                  </a:extLst>
                </p14:cNvPr>
                <p14:cNvContentPartPr/>
                <p14:nvPr/>
              </p14:nvContentPartPr>
              <p14:xfrm>
                <a:off x="4630634" y="4039384"/>
                <a:ext cx="163440" cy="1702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0873DF51-5445-45DB-B676-1592C72B590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626314" y="4035064"/>
                  <a:ext cx="172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F7F5FD91-D021-4905-B577-CB9885F6D69F}"/>
                    </a:ext>
                  </a:extLst>
                </p14:cNvPr>
                <p14:cNvContentPartPr/>
                <p14:nvPr/>
              </p14:nvContentPartPr>
              <p14:xfrm>
                <a:off x="4817834" y="3946864"/>
                <a:ext cx="135360" cy="2271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F7F5FD91-D021-4905-B577-CB9885F6D69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813514" y="3942544"/>
                  <a:ext cx="144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52BDFC02-9346-4415-A2B4-988FC6292A41}"/>
                    </a:ext>
                  </a:extLst>
                </p14:cNvPr>
                <p14:cNvContentPartPr/>
                <p14:nvPr/>
              </p14:nvContentPartPr>
              <p14:xfrm>
                <a:off x="4810994" y="4064224"/>
                <a:ext cx="133560" cy="190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52BDFC02-9346-4415-A2B4-988FC6292A4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806674" y="4059904"/>
                  <a:ext cx="142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B0A4F492-4150-4054-B8AE-C2712868B06D}"/>
                    </a:ext>
                  </a:extLst>
                </p14:cNvPr>
                <p14:cNvContentPartPr/>
                <p14:nvPr/>
              </p14:nvContentPartPr>
              <p14:xfrm>
                <a:off x="4800554" y="4253224"/>
                <a:ext cx="131760" cy="151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0A4F492-4150-4054-B8AE-C2712868B06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96234" y="4248904"/>
                  <a:ext cx="140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158B7A2-B188-4D45-8DE0-1B85939349A4}"/>
                    </a:ext>
                  </a:extLst>
                </p14:cNvPr>
                <p14:cNvContentPartPr/>
                <p14:nvPr/>
              </p14:nvContentPartPr>
              <p14:xfrm>
                <a:off x="4871474" y="4273744"/>
                <a:ext cx="36720" cy="9000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158B7A2-B188-4D45-8DE0-1B85939349A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867154" y="4269424"/>
                  <a:ext cx="45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38D64A32-9D88-4601-856E-44FB4A4333B1}"/>
                    </a:ext>
                  </a:extLst>
                </p14:cNvPr>
                <p14:cNvContentPartPr/>
                <p14:nvPr/>
              </p14:nvContentPartPr>
              <p14:xfrm>
                <a:off x="5010434" y="4033264"/>
                <a:ext cx="133200" cy="1324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38D64A32-9D88-4601-856E-44FB4A4333B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06114" y="4028944"/>
                  <a:ext cx="141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A255D1CF-128E-4D69-B881-B1F550188224}"/>
                    </a:ext>
                  </a:extLst>
                </p14:cNvPr>
                <p14:cNvContentPartPr/>
                <p14:nvPr/>
              </p14:nvContentPartPr>
              <p14:xfrm>
                <a:off x="5111954" y="4019224"/>
                <a:ext cx="147240" cy="410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A255D1CF-128E-4D69-B881-B1F55018822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107634" y="4014904"/>
                  <a:ext cx="155880" cy="49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D2934DD9-E8F9-457B-A258-96DDA2766741}"/>
                </a:ext>
              </a:extLst>
            </p:cNvPr>
            <p:cNvGrpSpPr/>
            <p:nvPr/>
          </p:nvGrpSpPr>
          <p:grpSpPr>
            <a:xfrm>
              <a:off x="5346220" y="3888600"/>
              <a:ext cx="283414" cy="286144"/>
              <a:chOff x="5346220" y="3888600"/>
              <a:chExt cx="283414" cy="28614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CAA75029-83D5-463D-97F8-84A334438848}"/>
                      </a:ext>
                    </a:extLst>
                  </p14:cNvPr>
                  <p14:cNvContentPartPr/>
                  <p14:nvPr/>
                </p14:nvContentPartPr>
                <p14:xfrm>
                  <a:off x="5400674" y="3927424"/>
                  <a:ext cx="40320" cy="24732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CAA75029-83D5-463D-97F8-84A334438848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396354" y="3923104"/>
                    <a:ext cx="4896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46ACCA03-2787-45FD-B42D-000533481750}"/>
                      </a:ext>
                    </a:extLst>
                  </p14:cNvPr>
                  <p14:cNvContentPartPr/>
                  <p14:nvPr/>
                </p14:nvContentPartPr>
                <p14:xfrm>
                  <a:off x="5418314" y="4034704"/>
                  <a:ext cx="143640" cy="12060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46ACCA03-2787-45FD-B42D-000533481750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413994" y="4030384"/>
                    <a:ext cx="1522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7A443B8C-16FB-4AA7-8D62-173EA52D31FD}"/>
                      </a:ext>
                    </a:extLst>
                  </p14:cNvPr>
                  <p14:cNvContentPartPr/>
                  <p14:nvPr/>
                </p14:nvContentPartPr>
                <p14:xfrm>
                  <a:off x="5498954" y="3889984"/>
                  <a:ext cx="130680" cy="128880"/>
                </p14:xfrm>
              </p:contentPart>
            </mc:Choice>
            <mc:Fallback xmlns=""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7A443B8C-16FB-4AA7-8D62-173EA52D31FD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494634" y="3885664"/>
                    <a:ext cx="1393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670" name="Ink 669">
                    <a:extLst>
                      <a:ext uri="{FF2B5EF4-FFF2-40B4-BE49-F238E27FC236}">
                        <a16:creationId xmlns:a16="http://schemas.microsoft.com/office/drawing/2014/main" id="{6A392570-3A73-42C4-B660-D700D33C8193}"/>
                      </a:ext>
                    </a:extLst>
                  </p14:cNvPr>
                  <p14:cNvContentPartPr/>
                  <p14:nvPr/>
                </p14:nvContentPartPr>
                <p14:xfrm>
                  <a:off x="5346220" y="3888600"/>
                  <a:ext cx="34200" cy="124200"/>
                </p14:xfrm>
              </p:contentPart>
            </mc:Choice>
            <mc:Fallback xmlns="">
              <p:pic>
                <p:nvPicPr>
                  <p:cNvPr id="670" name="Ink 669">
                    <a:extLst>
                      <a:ext uri="{FF2B5EF4-FFF2-40B4-BE49-F238E27FC236}">
                        <a16:creationId xmlns:a16="http://schemas.microsoft.com/office/drawing/2014/main" id="{6A392570-3A73-42C4-B660-D700D33C8193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341900" y="3884280"/>
                    <a:ext cx="42840" cy="132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A0631B36-9611-4434-A827-02ABC213C04D}"/>
              </a:ext>
            </a:extLst>
          </p:cNvPr>
          <p:cNvSpPr txBox="1"/>
          <p:nvPr/>
        </p:nvSpPr>
        <p:spPr>
          <a:xfrm>
            <a:off x="6767000" y="4937841"/>
            <a:ext cx="502204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>
                <a:solidFill>
                  <a:srgbClr val="7570B3"/>
                </a:solidFill>
              </a:rPr>
              <a:t>same again!</a:t>
            </a:r>
            <a:endParaRPr lang="en-IE" sz="2000" b="1" dirty="0">
              <a:solidFill>
                <a:srgbClr val="7570B3"/>
              </a:solidFill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F7EDE956-58D3-4142-ABA7-DD2088BAFE8B}"/>
              </a:ext>
            </a:extLst>
          </p:cNvPr>
          <p:cNvSpPr txBox="1"/>
          <p:nvPr/>
        </p:nvSpPr>
        <p:spPr>
          <a:xfrm>
            <a:off x="6767244" y="5283150"/>
            <a:ext cx="50220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>
                <a:solidFill>
                  <a:srgbClr val="4F4A8C"/>
                </a:solidFill>
              </a:rPr>
              <a:t>unstressed /ə/+ C realised as syllable consonant</a:t>
            </a:r>
            <a:endParaRPr lang="en-IE" sz="2000" b="1" dirty="0">
              <a:solidFill>
                <a:srgbClr val="4F4A8C"/>
              </a:solidFill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848A2D9-3562-4EF7-8090-24A25833ADDE}"/>
              </a:ext>
            </a:extLst>
          </p:cNvPr>
          <p:cNvSpPr txBox="1"/>
          <p:nvPr/>
        </p:nvSpPr>
        <p:spPr>
          <a:xfrm>
            <a:off x="6768442" y="5880497"/>
            <a:ext cx="50220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 err="1">
                <a:solidFill>
                  <a:srgbClr val="7570B3"/>
                </a:solidFill>
              </a:rPr>
              <a:t>alv</a:t>
            </a:r>
            <a:r>
              <a:rPr lang="en-GB" sz="2000" b="1" dirty="0">
                <a:solidFill>
                  <a:srgbClr val="7570B3"/>
                </a:solidFill>
              </a:rPr>
              <a:t>. plosive retracted before </a:t>
            </a:r>
            <a:r>
              <a:rPr lang="en-GB" sz="2000" b="1" dirty="0" err="1">
                <a:solidFill>
                  <a:srgbClr val="7570B3"/>
                </a:solidFill>
              </a:rPr>
              <a:t>alv</a:t>
            </a:r>
            <a:r>
              <a:rPr lang="en-GB" sz="2000" b="1" dirty="0">
                <a:solidFill>
                  <a:srgbClr val="7570B3"/>
                </a:solidFill>
              </a:rPr>
              <a:t>. approx. /ɹ/ devoiced in voiceless </a:t>
            </a:r>
            <a:r>
              <a:rPr lang="en-GB" sz="2000" b="1" dirty="0" err="1">
                <a:solidFill>
                  <a:srgbClr val="7570B3"/>
                </a:solidFill>
              </a:rPr>
              <a:t>plos</a:t>
            </a:r>
            <a:r>
              <a:rPr lang="en-GB" sz="2000" b="1" dirty="0">
                <a:solidFill>
                  <a:srgbClr val="7570B3"/>
                </a:solidFill>
              </a:rPr>
              <a:t>. + approx. onset; </a:t>
            </a:r>
            <a:endParaRPr lang="en-IE" sz="2000" b="1" dirty="0">
              <a:solidFill>
                <a:srgbClr val="7570B3"/>
              </a:solidFill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D9BEC9E8-3FD0-4ED8-9D06-E91F783759F5}"/>
              </a:ext>
            </a:extLst>
          </p:cNvPr>
          <p:cNvGrpSpPr/>
          <p:nvPr/>
        </p:nvGrpSpPr>
        <p:grpSpPr>
          <a:xfrm>
            <a:off x="4096517" y="6026852"/>
            <a:ext cx="1753560" cy="378360"/>
            <a:chOff x="4096517" y="6322695"/>
            <a:chExt cx="1753560" cy="378360"/>
          </a:xfrm>
        </p:grpSpPr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F1E2191F-A111-4DE5-8C08-773461668599}"/>
                </a:ext>
              </a:extLst>
            </p:cNvPr>
            <p:cNvGrpSpPr/>
            <p:nvPr/>
          </p:nvGrpSpPr>
          <p:grpSpPr>
            <a:xfrm>
              <a:off x="4096517" y="6357615"/>
              <a:ext cx="918000" cy="277920"/>
              <a:chOff x="4096517" y="6357615"/>
              <a:chExt cx="918000" cy="27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13B978BE-CE7E-4E49-9469-3DF623A0829C}"/>
                      </a:ext>
                    </a:extLst>
                  </p14:cNvPr>
                  <p14:cNvContentPartPr/>
                  <p14:nvPr/>
                </p14:nvContentPartPr>
                <p14:xfrm>
                  <a:off x="4096517" y="6373095"/>
                  <a:ext cx="174240" cy="21564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13B978BE-CE7E-4E49-9469-3DF623A0829C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4092197" y="6368775"/>
                    <a:ext cx="18288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5CF823C0-3CA3-4EB7-80B4-72CAE8D1210A}"/>
                      </a:ext>
                    </a:extLst>
                  </p14:cNvPr>
                  <p14:cNvContentPartPr/>
                  <p14:nvPr/>
                </p14:nvContentPartPr>
                <p14:xfrm>
                  <a:off x="4295957" y="6357615"/>
                  <a:ext cx="180360" cy="22932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5CF823C0-3CA3-4EB7-80B4-72CAE8D1210A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4291637" y="6353295"/>
                    <a:ext cx="189000" cy="23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D15797B9-DD7B-408D-94C5-8C88E9E6DBC1}"/>
                      </a:ext>
                    </a:extLst>
                  </p14:cNvPr>
                  <p14:cNvContentPartPr/>
                  <p14:nvPr/>
                </p14:nvContentPartPr>
                <p14:xfrm>
                  <a:off x="4327637" y="6629055"/>
                  <a:ext cx="161280" cy="648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D15797B9-DD7B-408D-94C5-8C88E9E6DBC1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4323317" y="6624735"/>
                    <a:ext cx="1699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614AEAA7-DE0E-4E60-87D7-A426C392FFAB}"/>
                      </a:ext>
                    </a:extLst>
                  </p14:cNvPr>
                  <p14:cNvContentPartPr/>
                  <p14:nvPr/>
                </p14:nvContentPartPr>
                <p14:xfrm>
                  <a:off x="4516997" y="6482175"/>
                  <a:ext cx="165600" cy="113040"/>
                </p14:xfrm>
              </p:contentPart>
            </mc:Choice>
            <mc:Fallback xmlns=""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614AEAA7-DE0E-4E60-87D7-A426C392FFAB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4512677" y="6477855"/>
                    <a:ext cx="1742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4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718628BF-60E3-486B-9A8E-303C17A3DCDD}"/>
                      </a:ext>
                    </a:extLst>
                  </p14:cNvPr>
                  <p14:cNvContentPartPr/>
                  <p14:nvPr/>
                </p14:nvContentPartPr>
                <p14:xfrm>
                  <a:off x="4698437" y="6446535"/>
                  <a:ext cx="131040" cy="156600"/>
                </p14:xfrm>
              </p:contentPart>
            </mc:Choice>
            <mc:Fallback xmlns=""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718628BF-60E3-486B-9A8E-303C17A3DCDD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4694117" y="6442215"/>
                    <a:ext cx="139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868616BD-D683-484D-BE82-212D9A9C4656}"/>
                      </a:ext>
                    </a:extLst>
                  </p14:cNvPr>
                  <p14:cNvContentPartPr/>
                  <p14:nvPr/>
                </p14:nvContentPartPr>
                <p14:xfrm>
                  <a:off x="4915517" y="6470295"/>
                  <a:ext cx="14040" cy="11772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868616BD-D683-484D-BE82-212D9A9C4656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4911197" y="6465975"/>
                    <a:ext cx="2268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8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F588C95A-2AFD-4F97-810F-C593E091B24B}"/>
                      </a:ext>
                    </a:extLst>
                  </p14:cNvPr>
                  <p14:cNvContentPartPr/>
                  <p14:nvPr/>
                </p14:nvContentPartPr>
                <p14:xfrm>
                  <a:off x="4900037" y="6597375"/>
                  <a:ext cx="114480" cy="1440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F588C95A-2AFD-4F97-810F-C593E091B24B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4895717" y="6593055"/>
                    <a:ext cx="1231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0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0DBB6554-8266-42D0-9E7E-8A03A7EE01D3}"/>
                      </a:ext>
                    </a:extLst>
                  </p14:cNvPr>
                  <p14:cNvContentPartPr/>
                  <p14:nvPr/>
                </p14:nvContentPartPr>
                <p14:xfrm>
                  <a:off x="4846397" y="6433215"/>
                  <a:ext cx="144000" cy="2448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0DBB6554-8266-42D0-9E7E-8A03A7EE01D3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4842077" y="6428895"/>
                    <a:ext cx="15264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ECEA6644-E72E-4496-B6FF-AEF5AFB074D6}"/>
                </a:ext>
              </a:extLst>
            </p:cNvPr>
            <p:cNvGrpSpPr/>
            <p:nvPr/>
          </p:nvGrpSpPr>
          <p:grpSpPr>
            <a:xfrm>
              <a:off x="5298917" y="6322695"/>
              <a:ext cx="551160" cy="378360"/>
              <a:chOff x="5298917" y="6322695"/>
              <a:chExt cx="551160" cy="37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2">
                <p14:nvContentPartPr>
                  <p14:cNvPr id="577" name="Ink 576">
                    <a:extLst>
                      <a:ext uri="{FF2B5EF4-FFF2-40B4-BE49-F238E27FC236}">
                        <a16:creationId xmlns:a16="http://schemas.microsoft.com/office/drawing/2014/main" id="{484B6868-1982-40D1-A09A-406BD7BB82A2}"/>
                      </a:ext>
                    </a:extLst>
                  </p14:cNvPr>
                  <p14:cNvContentPartPr/>
                  <p14:nvPr/>
                </p14:nvContentPartPr>
                <p14:xfrm>
                  <a:off x="5300717" y="6322695"/>
                  <a:ext cx="104400" cy="244440"/>
                </p14:xfrm>
              </p:contentPart>
            </mc:Choice>
            <mc:Fallback xmlns="">
              <p:pic>
                <p:nvPicPr>
                  <p:cNvPr id="577" name="Ink 576">
                    <a:extLst>
                      <a:ext uri="{FF2B5EF4-FFF2-40B4-BE49-F238E27FC236}">
                        <a16:creationId xmlns:a16="http://schemas.microsoft.com/office/drawing/2014/main" id="{484B6868-1982-40D1-A09A-406BD7BB82A2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5296397" y="6318375"/>
                    <a:ext cx="11304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4">
                <p14:nvContentPartPr>
                  <p14:cNvPr id="578" name="Ink 577">
                    <a:extLst>
                      <a:ext uri="{FF2B5EF4-FFF2-40B4-BE49-F238E27FC236}">
                        <a16:creationId xmlns:a16="http://schemas.microsoft.com/office/drawing/2014/main" id="{47012AD3-662F-42B6-9425-9333644A0157}"/>
                      </a:ext>
                    </a:extLst>
                  </p14:cNvPr>
                  <p14:cNvContentPartPr/>
                  <p14:nvPr/>
                </p14:nvContentPartPr>
                <p14:xfrm>
                  <a:off x="5309717" y="6453375"/>
                  <a:ext cx="110880" cy="17640"/>
                </p14:xfrm>
              </p:contentPart>
            </mc:Choice>
            <mc:Fallback xmlns="">
              <p:pic>
                <p:nvPicPr>
                  <p:cNvPr id="578" name="Ink 577">
                    <a:extLst>
                      <a:ext uri="{FF2B5EF4-FFF2-40B4-BE49-F238E27FC236}">
                        <a16:creationId xmlns:a16="http://schemas.microsoft.com/office/drawing/2014/main" id="{47012AD3-662F-42B6-9425-9333644A0157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5305397" y="6449055"/>
                    <a:ext cx="11952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580" name="Ink 579">
                    <a:extLst>
                      <a:ext uri="{FF2B5EF4-FFF2-40B4-BE49-F238E27FC236}">
                        <a16:creationId xmlns:a16="http://schemas.microsoft.com/office/drawing/2014/main" id="{A12C042C-AAC9-4814-828B-06D86DC9FDA1}"/>
                      </a:ext>
                    </a:extLst>
                  </p14:cNvPr>
                  <p14:cNvContentPartPr/>
                  <p14:nvPr/>
                </p14:nvContentPartPr>
                <p14:xfrm>
                  <a:off x="5298917" y="6633015"/>
                  <a:ext cx="99360" cy="17640"/>
                </p14:xfrm>
              </p:contentPart>
            </mc:Choice>
            <mc:Fallback xmlns="">
              <p:pic>
                <p:nvPicPr>
                  <p:cNvPr id="580" name="Ink 579">
                    <a:extLst>
                      <a:ext uri="{FF2B5EF4-FFF2-40B4-BE49-F238E27FC236}">
                        <a16:creationId xmlns:a16="http://schemas.microsoft.com/office/drawing/2014/main" id="{A12C042C-AAC9-4814-828B-06D86DC9FDA1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5294597" y="6628695"/>
                    <a:ext cx="10800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8">
                <p14:nvContentPartPr>
                  <p14:cNvPr id="581" name="Ink 580">
                    <a:extLst>
                      <a:ext uri="{FF2B5EF4-FFF2-40B4-BE49-F238E27FC236}">
                        <a16:creationId xmlns:a16="http://schemas.microsoft.com/office/drawing/2014/main" id="{73EFBE3E-CC58-401C-B8E5-1EE4F4A5152D}"/>
                      </a:ext>
                    </a:extLst>
                  </p14:cNvPr>
                  <p14:cNvContentPartPr/>
                  <p14:nvPr/>
                </p14:nvContentPartPr>
                <p14:xfrm>
                  <a:off x="5440397" y="6475695"/>
                  <a:ext cx="139320" cy="112680"/>
                </p14:xfrm>
              </p:contentPart>
            </mc:Choice>
            <mc:Fallback xmlns="">
              <p:pic>
                <p:nvPicPr>
                  <p:cNvPr id="581" name="Ink 580">
                    <a:extLst>
                      <a:ext uri="{FF2B5EF4-FFF2-40B4-BE49-F238E27FC236}">
                        <a16:creationId xmlns:a16="http://schemas.microsoft.com/office/drawing/2014/main" id="{73EFBE3E-CC58-401C-B8E5-1EE4F4A5152D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5436077" y="6471375"/>
                    <a:ext cx="14796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0">
                <p14:nvContentPartPr>
                  <p14:cNvPr id="582" name="Ink 581">
                    <a:extLst>
                      <a:ext uri="{FF2B5EF4-FFF2-40B4-BE49-F238E27FC236}">
                        <a16:creationId xmlns:a16="http://schemas.microsoft.com/office/drawing/2014/main" id="{7A3004A5-8A8C-412E-B808-4D86080B2DF4}"/>
                      </a:ext>
                    </a:extLst>
                  </p14:cNvPr>
                  <p14:cNvContentPartPr/>
                  <p14:nvPr/>
                </p14:nvContentPartPr>
                <p14:xfrm>
                  <a:off x="5491157" y="6640935"/>
                  <a:ext cx="64800" cy="60120"/>
                </p14:xfrm>
              </p:contentPart>
            </mc:Choice>
            <mc:Fallback xmlns="">
              <p:pic>
                <p:nvPicPr>
                  <p:cNvPr id="582" name="Ink 581">
                    <a:extLst>
                      <a:ext uri="{FF2B5EF4-FFF2-40B4-BE49-F238E27FC236}">
                        <a16:creationId xmlns:a16="http://schemas.microsoft.com/office/drawing/2014/main" id="{7A3004A5-8A8C-412E-B808-4D86080B2DF4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5486837" y="6636615"/>
                    <a:ext cx="7344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583" name="Ink 582">
                    <a:extLst>
                      <a:ext uri="{FF2B5EF4-FFF2-40B4-BE49-F238E27FC236}">
                        <a16:creationId xmlns:a16="http://schemas.microsoft.com/office/drawing/2014/main" id="{FD8C5EEA-A6A8-44C6-BE0C-00257B8D844C}"/>
                      </a:ext>
                    </a:extLst>
                  </p14:cNvPr>
                  <p14:cNvContentPartPr/>
                  <p14:nvPr/>
                </p14:nvContentPartPr>
                <p14:xfrm>
                  <a:off x="5643437" y="6500895"/>
                  <a:ext cx="22680" cy="97560"/>
                </p14:xfrm>
              </p:contentPart>
            </mc:Choice>
            <mc:Fallback xmlns="">
              <p:pic>
                <p:nvPicPr>
                  <p:cNvPr id="583" name="Ink 582">
                    <a:extLst>
                      <a:ext uri="{FF2B5EF4-FFF2-40B4-BE49-F238E27FC236}">
                        <a16:creationId xmlns:a16="http://schemas.microsoft.com/office/drawing/2014/main" id="{FD8C5EEA-A6A8-44C6-BE0C-00257B8D844C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5639117" y="6496575"/>
                    <a:ext cx="3132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727252E5-D029-4A3A-94DA-A3D0459F116A}"/>
                      </a:ext>
                    </a:extLst>
                  </p14:cNvPr>
                  <p14:cNvContentPartPr/>
                  <p14:nvPr/>
                </p14:nvContentPartPr>
                <p14:xfrm>
                  <a:off x="5640197" y="6436815"/>
                  <a:ext cx="5400" cy="10440"/>
                </p14:xfrm>
              </p:contentPart>
            </mc:Choice>
            <mc:Fallback xmlns=""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727252E5-D029-4A3A-94DA-A3D0459F116A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5635877" y="6432495"/>
                    <a:ext cx="1404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585" name="Ink 584">
                    <a:extLst>
                      <a:ext uri="{FF2B5EF4-FFF2-40B4-BE49-F238E27FC236}">
                        <a16:creationId xmlns:a16="http://schemas.microsoft.com/office/drawing/2014/main" id="{5B077A16-67DA-431A-8DEE-A8662ABD8830}"/>
                      </a:ext>
                    </a:extLst>
                  </p14:cNvPr>
                  <p14:cNvContentPartPr/>
                  <p14:nvPr/>
                </p14:nvContentPartPr>
                <p14:xfrm>
                  <a:off x="5717957" y="6341055"/>
                  <a:ext cx="132120" cy="275040"/>
                </p14:xfrm>
              </p:contentPart>
            </mc:Choice>
            <mc:Fallback xmlns="">
              <p:pic>
                <p:nvPicPr>
                  <p:cNvPr id="585" name="Ink 584">
                    <a:extLst>
                      <a:ext uri="{FF2B5EF4-FFF2-40B4-BE49-F238E27FC236}">
                        <a16:creationId xmlns:a16="http://schemas.microsoft.com/office/drawing/2014/main" id="{5B077A16-67DA-431A-8DEE-A8662ABD8830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5713637" y="6336735"/>
                    <a:ext cx="140760" cy="283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1C708DD-3C53-4BD5-A5CD-6C30A1932E48}"/>
              </a:ext>
            </a:extLst>
          </p:cNvPr>
          <p:cNvGrpSpPr/>
          <p:nvPr/>
        </p:nvGrpSpPr>
        <p:grpSpPr>
          <a:xfrm>
            <a:off x="1904100" y="2616327"/>
            <a:ext cx="778680" cy="276120"/>
            <a:chOff x="1904100" y="2912170"/>
            <a:chExt cx="77868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0918FF8-F332-41B9-879E-65EE68701AA8}"/>
                    </a:ext>
                  </a:extLst>
                </p14:cNvPr>
                <p14:cNvContentPartPr/>
                <p14:nvPr/>
              </p14:nvContentPartPr>
              <p14:xfrm>
                <a:off x="1904100" y="2969770"/>
                <a:ext cx="82080" cy="162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F1A9EB-B257-432F-AA9C-359C44C11ED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899780" y="2965450"/>
                  <a:ext cx="90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1BCFC4A-E1FF-478F-A1AC-84259B1FAE57}"/>
                    </a:ext>
                  </a:extLst>
                </p14:cNvPr>
                <p14:cNvContentPartPr/>
                <p14:nvPr/>
              </p14:nvContentPartPr>
              <p14:xfrm>
                <a:off x="2054940" y="2993530"/>
                <a:ext cx="107640" cy="194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2012C5C-EDA1-43DB-92F8-649B67D619C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50620" y="2989210"/>
                  <a:ext cx="116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366245D-E14B-465C-BD77-D0D602B9DE54}"/>
                    </a:ext>
                  </a:extLst>
                </p14:cNvPr>
                <p14:cNvContentPartPr/>
                <p14:nvPr/>
              </p14:nvContentPartPr>
              <p14:xfrm>
                <a:off x="2219820" y="2995690"/>
                <a:ext cx="176400" cy="92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DF0CFB-94EE-4EF4-9AA6-E0474E7EDE0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215500" y="2991370"/>
                  <a:ext cx="185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8B2931B-F2F4-4BD5-8AB6-095C94DBD704}"/>
                    </a:ext>
                  </a:extLst>
                </p14:cNvPr>
                <p14:cNvContentPartPr/>
                <p14:nvPr/>
              </p14:nvContentPartPr>
              <p14:xfrm>
                <a:off x="2413500" y="2916850"/>
                <a:ext cx="18360" cy="16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44EF8F-A99F-4E61-BD60-45D3F1F4E91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409180" y="2912530"/>
                  <a:ext cx="27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2DCC0F6-337F-467C-B696-F2424C338823}"/>
                    </a:ext>
                  </a:extLst>
                </p14:cNvPr>
                <p14:cNvContentPartPr/>
                <p14:nvPr/>
              </p14:nvContentPartPr>
              <p14:xfrm>
                <a:off x="2413500" y="2984170"/>
                <a:ext cx="104040" cy="84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378F9E-7447-4DE9-B2D0-8B6336201B7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09180" y="2979850"/>
                  <a:ext cx="112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28E31D45-5296-4281-8963-0415DA9D64BE}"/>
                    </a:ext>
                  </a:extLst>
                </p14:cNvPr>
                <p14:cNvContentPartPr/>
                <p14:nvPr/>
              </p14:nvContentPartPr>
              <p14:xfrm>
                <a:off x="2595660" y="2912170"/>
                <a:ext cx="8712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179D96-620A-4BA9-843A-66A05124642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591340" y="2907850"/>
                  <a:ext cx="957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599B7800-3086-4088-8DAA-BF2F9389290A}"/>
              </a:ext>
            </a:extLst>
          </p:cNvPr>
          <p:cNvGrpSpPr/>
          <p:nvPr/>
        </p:nvGrpSpPr>
        <p:grpSpPr>
          <a:xfrm>
            <a:off x="1952340" y="3134367"/>
            <a:ext cx="717840" cy="283680"/>
            <a:chOff x="1952340" y="3430210"/>
            <a:chExt cx="71784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2EF1FC4-D407-46FC-8AF1-D1F734BB445F}"/>
                    </a:ext>
                  </a:extLst>
                </p14:cNvPr>
                <p14:cNvContentPartPr/>
                <p14:nvPr/>
              </p14:nvContentPartPr>
              <p14:xfrm>
                <a:off x="1952340" y="3518050"/>
                <a:ext cx="76680" cy="139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9EA688-05C7-4992-9524-F4AB6E05C84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948020" y="3513730"/>
                  <a:ext cx="85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CC417F7-EE21-43DB-BC26-9022DD0A39B1}"/>
                    </a:ext>
                  </a:extLst>
                </p14:cNvPr>
                <p14:cNvContentPartPr/>
                <p14:nvPr/>
              </p14:nvContentPartPr>
              <p14:xfrm>
                <a:off x="2066460" y="3525610"/>
                <a:ext cx="109440" cy="18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7742DB-3737-44EF-B5EC-6CDDA446A68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062140" y="3521290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D3F5395C-619E-4FAF-85E4-39EBDEB7C3CB}"/>
                    </a:ext>
                  </a:extLst>
                </p14:cNvPr>
                <p14:cNvContentPartPr/>
                <p14:nvPr/>
              </p14:nvContentPartPr>
              <p14:xfrm>
                <a:off x="2223780" y="3516610"/>
                <a:ext cx="152280" cy="101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4776AE-7653-494E-BB54-D7915F728CD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219460" y="3512290"/>
                  <a:ext cx="160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EB5E1D94-D68F-4BE8-93D0-D040746F2113}"/>
                    </a:ext>
                  </a:extLst>
                </p14:cNvPr>
                <p14:cNvContentPartPr/>
                <p14:nvPr/>
              </p14:nvContentPartPr>
              <p14:xfrm>
                <a:off x="2376780" y="3430210"/>
                <a:ext cx="19440" cy="1620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190631E-8CE7-4E36-B73F-A6641B439F2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372460" y="3425890"/>
                  <a:ext cx="28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59F2311-A6FD-4F0D-A4E9-4AE31C12C8F6}"/>
                    </a:ext>
                  </a:extLst>
                </p14:cNvPr>
                <p14:cNvContentPartPr/>
                <p14:nvPr/>
              </p14:nvContentPartPr>
              <p14:xfrm>
                <a:off x="2371020" y="3479530"/>
                <a:ext cx="96840" cy="946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433DAFF-E211-4A44-B9AC-A2F4BA0F21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66700" y="3475210"/>
                  <a:ext cx="105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550D4CE-12ED-421C-848C-E199C5A872B5}"/>
                    </a:ext>
                  </a:extLst>
                </p14:cNvPr>
                <p14:cNvContentPartPr/>
                <p14:nvPr/>
              </p14:nvContentPartPr>
              <p14:xfrm>
                <a:off x="2480460" y="3433450"/>
                <a:ext cx="69480" cy="162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D095C23-7F4E-468B-A9E3-495DFF02BFB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76140" y="3429130"/>
                  <a:ext cx="78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F5A13D9-08D3-493E-B876-615BE57B0BB1}"/>
                    </a:ext>
                  </a:extLst>
                </p14:cNvPr>
                <p14:cNvContentPartPr/>
                <p14:nvPr/>
              </p14:nvContentPartPr>
              <p14:xfrm>
                <a:off x="2483340" y="3506530"/>
                <a:ext cx="69120" cy="93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65CC194-DC9B-46E5-B564-2A082D4A62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9020" y="3502210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473BA91-3F14-4CDD-91D6-E263D1FE65B3}"/>
                    </a:ext>
                  </a:extLst>
                </p14:cNvPr>
                <p14:cNvContentPartPr/>
                <p14:nvPr/>
              </p14:nvContentPartPr>
              <p14:xfrm>
                <a:off x="2584500" y="3433450"/>
                <a:ext cx="85680" cy="2145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1470A53-AA53-4356-AEA3-87FB2C54A1A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80180" y="3429130"/>
                  <a:ext cx="943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03925C02-5146-4EE9-A387-E08D1AA5FD70}"/>
              </a:ext>
            </a:extLst>
          </p:cNvPr>
          <p:cNvGrpSpPr/>
          <p:nvPr/>
        </p:nvGrpSpPr>
        <p:grpSpPr>
          <a:xfrm>
            <a:off x="1847925" y="4405787"/>
            <a:ext cx="936720" cy="325440"/>
            <a:chOff x="1847925" y="4701630"/>
            <a:chExt cx="936720" cy="325440"/>
          </a:xfrm>
        </p:grpSpPr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53AE81BE-51A2-441E-8607-26B53ED2B014}"/>
                </a:ext>
              </a:extLst>
            </p:cNvPr>
            <p:cNvGrpSpPr/>
            <p:nvPr/>
          </p:nvGrpSpPr>
          <p:grpSpPr>
            <a:xfrm>
              <a:off x="1847925" y="4701630"/>
              <a:ext cx="294840" cy="284760"/>
              <a:chOff x="1847925" y="4701630"/>
              <a:chExt cx="294840" cy="28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2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005209B4-4981-4252-8486-190700C46FEC}"/>
                      </a:ext>
                    </a:extLst>
                  </p14:cNvPr>
                  <p14:cNvContentPartPr/>
                  <p14:nvPr/>
                </p14:nvContentPartPr>
                <p14:xfrm>
                  <a:off x="1847925" y="4701630"/>
                  <a:ext cx="144360" cy="21240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4A900668-0110-435C-8C8E-BEBC1FD34471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843605" y="4697310"/>
                    <a:ext cx="15300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73BFAADB-F5C7-42E5-8283-6A62C6DF2EAC}"/>
                      </a:ext>
                    </a:extLst>
                  </p14:cNvPr>
                  <p14:cNvContentPartPr/>
                  <p14:nvPr/>
                </p14:nvContentPartPr>
                <p14:xfrm>
                  <a:off x="2044485" y="4735830"/>
                  <a:ext cx="98280" cy="25056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8495FA9F-099B-43E6-AAAF-407745B2297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040165" y="4731510"/>
                    <a:ext cx="10692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FB50ED9F-DF81-47EB-96A6-7566A1707726}"/>
                </a:ext>
              </a:extLst>
            </p:cNvPr>
            <p:cNvGrpSpPr/>
            <p:nvPr/>
          </p:nvGrpSpPr>
          <p:grpSpPr>
            <a:xfrm>
              <a:off x="2173725" y="4709910"/>
              <a:ext cx="610920" cy="317160"/>
              <a:chOff x="2173725" y="4709910"/>
              <a:chExt cx="610920" cy="31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4">
                <p14:nvContentPartPr>
                  <p14:cNvPr id="425" name="Ink 424">
                    <a:extLst>
                      <a:ext uri="{FF2B5EF4-FFF2-40B4-BE49-F238E27FC236}">
                        <a16:creationId xmlns:a16="http://schemas.microsoft.com/office/drawing/2014/main" id="{D711B57C-2C56-4DD0-96BF-587392FC25C5}"/>
                      </a:ext>
                    </a:extLst>
                  </p14:cNvPr>
                  <p14:cNvContentPartPr/>
                  <p14:nvPr/>
                </p14:nvContentPartPr>
                <p14:xfrm>
                  <a:off x="2173725" y="4771470"/>
                  <a:ext cx="74520" cy="255600"/>
                </p14:xfrm>
              </p:contentPart>
            </mc:Choice>
            <mc:Fallback xmlns=""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1BF80C7A-5709-4D12-997F-1D9D15F6302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169405" y="4767150"/>
                    <a:ext cx="8316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426" name="Ink 425">
                    <a:extLst>
                      <a:ext uri="{FF2B5EF4-FFF2-40B4-BE49-F238E27FC236}">
                        <a16:creationId xmlns:a16="http://schemas.microsoft.com/office/drawing/2014/main" id="{B4453239-0916-4DC8-981A-CF8645C47D6C}"/>
                      </a:ext>
                    </a:extLst>
                  </p14:cNvPr>
                  <p14:cNvContentPartPr/>
                  <p14:nvPr/>
                </p14:nvContentPartPr>
                <p14:xfrm>
                  <a:off x="2219445" y="4719630"/>
                  <a:ext cx="1080" cy="468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3338A608-C2FF-463C-B121-0FCD02A2A5E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215125" y="4715310"/>
                    <a:ext cx="97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6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940326C8-BCF6-4C49-865F-F87CFAAB9198}"/>
                      </a:ext>
                    </a:extLst>
                  </p14:cNvPr>
                  <p14:cNvContentPartPr/>
                  <p14:nvPr/>
                </p14:nvContentPartPr>
                <p14:xfrm>
                  <a:off x="2293245" y="4767870"/>
                  <a:ext cx="152640" cy="10764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FC7E0B01-E1B4-4F89-BDB2-6E03D86B4D9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288925" y="4763550"/>
                    <a:ext cx="16128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428" name="Ink 427">
                    <a:extLst>
                      <a:ext uri="{FF2B5EF4-FFF2-40B4-BE49-F238E27FC236}">
                        <a16:creationId xmlns:a16="http://schemas.microsoft.com/office/drawing/2014/main" id="{D4F1B777-519E-467F-B430-14E1572B64E5}"/>
                      </a:ext>
                    </a:extLst>
                  </p14:cNvPr>
                  <p14:cNvContentPartPr/>
                  <p14:nvPr/>
                </p14:nvContentPartPr>
                <p14:xfrm>
                  <a:off x="2485485" y="4755990"/>
                  <a:ext cx="115560" cy="11160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B1D66CE0-C534-415D-928E-2489BBD21E4F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481165" y="4751670"/>
                    <a:ext cx="12420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8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27C62409-F08A-480F-9240-1F308D635941}"/>
                      </a:ext>
                    </a:extLst>
                  </p14:cNvPr>
                  <p14:cNvContentPartPr/>
                  <p14:nvPr/>
                </p14:nvContentPartPr>
                <p14:xfrm>
                  <a:off x="2698605" y="4709910"/>
                  <a:ext cx="86040" cy="24012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3406ED64-DD83-4861-976F-270C59A6065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694285" y="4705590"/>
                    <a:ext cx="94680" cy="248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F895DF8-47FB-4FD1-96FC-0F49D6D7EFAB}"/>
              </a:ext>
            </a:extLst>
          </p:cNvPr>
          <p:cNvGrpSpPr/>
          <p:nvPr/>
        </p:nvGrpSpPr>
        <p:grpSpPr>
          <a:xfrm>
            <a:off x="1788165" y="4940387"/>
            <a:ext cx="827640" cy="312480"/>
            <a:chOff x="1788165" y="5236230"/>
            <a:chExt cx="827640" cy="312480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FA94081C-2B34-4E2C-9DE3-2F133C6E13EA}"/>
                </a:ext>
              </a:extLst>
            </p:cNvPr>
            <p:cNvGrpSpPr/>
            <p:nvPr/>
          </p:nvGrpSpPr>
          <p:grpSpPr>
            <a:xfrm>
              <a:off x="1788165" y="5249550"/>
              <a:ext cx="419760" cy="248760"/>
              <a:chOff x="1788165" y="5249550"/>
              <a:chExt cx="419760" cy="24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437" name="Ink 436">
                    <a:extLst>
                      <a:ext uri="{FF2B5EF4-FFF2-40B4-BE49-F238E27FC236}">
                        <a16:creationId xmlns:a16="http://schemas.microsoft.com/office/drawing/2014/main" id="{21AD4BA4-122E-4476-95A2-3E20424580ED}"/>
                      </a:ext>
                    </a:extLst>
                  </p14:cNvPr>
                  <p14:cNvContentPartPr/>
                  <p14:nvPr/>
                </p14:nvContentPartPr>
                <p14:xfrm>
                  <a:off x="1788165" y="5261430"/>
                  <a:ext cx="110880" cy="236880"/>
                </p14:xfrm>
              </p:contentPart>
            </mc:Choice>
            <mc:Fallback xmlns="">
              <p:pic>
                <p:nvPicPr>
                  <p:cNvPr id="397" name="Ink 396">
                    <a:extLst>
                      <a:ext uri="{FF2B5EF4-FFF2-40B4-BE49-F238E27FC236}">
                        <a16:creationId xmlns:a16="http://schemas.microsoft.com/office/drawing/2014/main" id="{02463924-6C06-41C7-97E0-4C4DFBE11FD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783845" y="5257110"/>
                    <a:ext cx="11952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0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5632CA6C-18B0-4516-BE9F-EDAF6E26A274}"/>
                      </a:ext>
                    </a:extLst>
                  </p14:cNvPr>
                  <p14:cNvContentPartPr/>
                  <p14:nvPr/>
                </p14:nvContentPartPr>
                <p14:xfrm>
                  <a:off x="1973925" y="5256750"/>
                  <a:ext cx="9720" cy="234000"/>
                </p14:xfrm>
              </p:contentPart>
            </mc:Choice>
            <mc:Fallback xmlns="">
              <p:pic>
                <p:nvPicPr>
                  <p:cNvPr id="398" name="Ink 397">
                    <a:extLst>
                      <a:ext uri="{FF2B5EF4-FFF2-40B4-BE49-F238E27FC236}">
                        <a16:creationId xmlns:a16="http://schemas.microsoft.com/office/drawing/2014/main" id="{CF923314-465D-46AE-8347-A2A6806CEF0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969605" y="5252430"/>
                    <a:ext cx="1836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8AFED82F-6470-40B8-B83E-08EBB7C23453}"/>
                      </a:ext>
                    </a:extLst>
                  </p14:cNvPr>
                  <p14:cNvContentPartPr/>
                  <p14:nvPr/>
                </p14:nvContentPartPr>
                <p14:xfrm>
                  <a:off x="1973565" y="5321550"/>
                  <a:ext cx="109080" cy="132120"/>
                </p14:xfrm>
              </p:contentPart>
            </mc:Choice>
            <mc:Fallback xmlns="">
              <p:pic>
                <p:nvPicPr>
                  <p:cNvPr id="399" name="Ink 398">
                    <a:extLst>
                      <a:ext uri="{FF2B5EF4-FFF2-40B4-BE49-F238E27FC236}">
                        <a16:creationId xmlns:a16="http://schemas.microsoft.com/office/drawing/2014/main" id="{6B714324-AF21-4D28-A2CB-632B6E699A1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969245" y="5317230"/>
                    <a:ext cx="11772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2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1D93C891-AD8E-45FE-832F-FDC6AF20B4B3}"/>
                      </a:ext>
                    </a:extLst>
                  </p14:cNvPr>
                  <p14:cNvContentPartPr/>
                  <p14:nvPr/>
                </p14:nvContentPartPr>
                <p14:xfrm>
                  <a:off x="2113605" y="5249550"/>
                  <a:ext cx="94320" cy="226800"/>
                </p14:xfrm>
              </p:contentPart>
            </mc:Choice>
            <mc:Fallback xmlns=""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1E060FCF-DF7D-425E-96D7-EA1F76DC6CF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109285" y="5245230"/>
                    <a:ext cx="102960" cy="23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508068C1-1FDA-4456-B0E2-EFB730810DB1}"/>
                </a:ext>
              </a:extLst>
            </p:cNvPr>
            <p:cNvGrpSpPr/>
            <p:nvPr/>
          </p:nvGrpSpPr>
          <p:grpSpPr>
            <a:xfrm>
              <a:off x="2240325" y="5236230"/>
              <a:ext cx="375480" cy="312480"/>
              <a:chOff x="2240325" y="5236230"/>
              <a:chExt cx="37548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BAF6477C-9D32-4F52-A6E2-95488EC7CF23}"/>
                      </a:ext>
                    </a:extLst>
                  </p14:cNvPr>
                  <p14:cNvContentPartPr/>
                  <p14:nvPr/>
                </p14:nvContentPartPr>
                <p14:xfrm>
                  <a:off x="2240325" y="5321910"/>
                  <a:ext cx="158040" cy="144720"/>
                </p14:xfrm>
              </p:contentPart>
            </mc:Choice>
            <mc:Fallback xmlns="">
              <p:pic>
                <p:nvPicPr>
                  <p:cNvPr id="403" name="Ink 402">
                    <a:extLst>
                      <a:ext uri="{FF2B5EF4-FFF2-40B4-BE49-F238E27FC236}">
                        <a16:creationId xmlns:a16="http://schemas.microsoft.com/office/drawing/2014/main" id="{8C1D0BC4-1EC2-45FC-9F1F-CA462A54C15B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236005" y="5317590"/>
                    <a:ext cx="16668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4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E20223F5-54DC-4C68-BAF7-2F500E8F7550}"/>
                      </a:ext>
                    </a:extLst>
                  </p14:cNvPr>
                  <p14:cNvContentPartPr/>
                  <p14:nvPr/>
                </p14:nvContentPartPr>
                <p14:xfrm>
                  <a:off x="2505645" y="5236230"/>
                  <a:ext cx="110160" cy="312480"/>
                </p14:xfrm>
              </p:contentPart>
            </mc:Choice>
            <mc:Fallback xmlns="">
              <p:pic>
                <p:nvPicPr>
                  <p:cNvPr id="404" name="Ink 403">
                    <a:extLst>
                      <a:ext uri="{FF2B5EF4-FFF2-40B4-BE49-F238E27FC236}">
                        <a16:creationId xmlns:a16="http://schemas.microsoft.com/office/drawing/2014/main" id="{2A19306C-AFE1-4519-9EC9-A276818A201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501325" y="5231910"/>
                    <a:ext cx="118800" cy="321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40F47F4D-F0EC-4228-8402-9510098FF7CE}"/>
              </a:ext>
            </a:extLst>
          </p:cNvPr>
          <p:cNvGrpSpPr/>
          <p:nvPr/>
        </p:nvGrpSpPr>
        <p:grpSpPr>
          <a:xfrm>
            <a:off x="1900845" y="6082847"/>
            <a:ext cx="1428840" cy="281160"/>
            <a:chOff x="1900845" y="6378690"/>
            <a:chExt cx="1428840" cy="281160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81085116-24BF-4AC9-9DC4-FE80BDE6F8A8}"/>
                </a:ext>
              </a:extLst>
            </p:cNvPr>
            <p:cNvGrpSpPr/>
            <p:nvPr/>
          </p:nvGrpSpPr>
          <p:grpSpPr>
            <a:xfrm>
              <a:off x="1900845" y="6380490"/>
              <a:ext cx="435960" cy="254520"/>
              <a:chOff x="1900845" y="6380490"/>
              <a:chExt cx="435960" cy="25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29C41BCD-36AC-4E48-A90B-2DF0C78DCC14}"/>
                      </a:ext>
                    </a:extLst>
                  </p14:cNvPr>
                  <p14:cNvContentPartPr/>
                  <p14:nvPr/>
                </p14:nvContentPartPr>
                <p14:xfrm>
                  <a:off x="1900845" y="6457530"/>
                  <a:ext cx="65520" cy="177480"/>
                </p14:xfrm>
              </p:contentPart>
            </mc:Choice>
            <mc:Fallback xmlns=""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ADFFD05C-5C74-449E-B09C-A6E6710EF8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896525" y="6453210"/>
                    <a:ext cx="7416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6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27CD62FD-2609-4F62-9548-A2F7D0E389D7}"/>
                      </a:ext>
                    </a:extLst>
                  </p14:cNvPr>
                  <p14:cNvContentPartPr/>
                  <p14:nvPr/>
                </p14:nvContentPartPr>
                <p14:xfrm>
                  <a:off x="2036565" y="6380490"/>
                  <a:ext cx="131760" cy="204840"/>
                </p14:xfrm>
              </p:contentPart>
            </mc:Choice>
            <mc:Fallback xmlns=""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7F4F8684-14A7-48A9-B1EA-25E153A29D7E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032245" y="6376170"/>
                    <a:ext cx="14040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958E6575-84D7-417A-BF5D-412CA96A78A5}"/>
                      </a:ext>
                    </a:extLst>
                  </p14:cNvPr>
                  <p14:cNvContentPartPr/>
                  <p14:nvPr/>
                </p14:nvContentPartPr>
                <p14:xfrm>
                  <a:off x="2192445" y="6494610"/>
                  <a:ext cx="144360" cy="86760"/>
                </p14:xfrm>
              </p:contentPart>
            </mc:Choice>
            <mc:Fallback xmlns="">
              <p:pic>
                <p:nvPicPr>
                  <p:cNvPr id="419" name="Ink 418">
                    <a:extLst>
                      <a:ext uri="{FF2B5EF4-FFF2-40B4-BE49-F238E27FC236}">
                        <a16:creationId xmlns:a16="http://schemas.microsoft.com/office/drawing/2014/main" id="{104352EF-C68B-42FF-8453-4D744A664DB7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188125" y="6490290"/>
                    <a:ext cx="1530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A32AE9EB-A976-4EB5-AC29-39D3726B26A9}"/>
                </a:ext>
              </a:extLst>
            </p:cNvPr>
            <p:cNvGrpSpPr/>
            <p:nvPr/>
          </p:nvGrpSpPr>
          <p:grpSpPr>
            <a:xfrm>
              <a:off x="2348325" y="6460410"/>
              <a:ext cx="266040" cy="121680"/>
              <a:chOff x="2348325" y="6460410"/>
              <a:chExt cx="266040" cy="12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8">
                <p14:nvContentPartPr>
                  <p14:cNvPr id="451" name="Ink 450">
                    <a:extLst>
                      <a:ext uri="{FF2B5EF4-FFF2-40B4-BE49-F238E27FC236}">
                        <a16:creationId xmlns:a16="http://schemas.microsoft.com/office/drawing/2014/main" id="{9A13C705-D9B3-4B81-907A-85E4383485F7}"/>
                      </a:ext>
                    </a:extLst>
                  </p14:cNvPr>
                  <p14:cNvContentPartPr/>
                  <p14:nvPr/>
                </p14:nvContentPartPr>
                <p14:xfrm>
                  <a:off x="2348325" y="6469050"/>
                  <a:ext cx="178200" cy="113040"/>
                </p14:xfrm>
              </p:contentPart>
            </mc:Choice>
            <mc:Fallback xmlns="">
              <p:pic>
                <p:nvPicPr>
                  <p:cNvPr id="422" name="Ink 421">
                    <a:extLst>
                      <a:ext uri="{FF2B5EF4-FFF2-40B4-BE49-F238E27FC236}">
                        <a16:creationId xmlns:a16="http://schemas.microsoft.com/office/drawing/2014/main" id="{73CA7671-54EF-4C79-9D4C-3EE13ECF3E40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344005" y="6464730"/>
                    <a:ext cx="1868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452" name="Ink 451">
                    <a:extLst>
                      <a:ext uri="{FF2B5EF4-FFF2-40B4-BE49-F238E27FC236}">
                        <a16:creationId xmlns:a16="http://schemas.microsoft.com/office/drawing/2014/main" id="{9D6600D6-CEE7-4C98-BF14-5804484370C6}"/>
                      </a:ext>
                    </a:extLst>
                  </p14:cNvPr>
                  <p14:cNvContentPartPr/>
                  <p14:nvPr/>
                </p14:nvContentPartPr>
                <p14:xfrm>
                  <a:off x="2565045" y="6476250"/>
                  <a:ext cx="15480" cy="91080"/>
                </p14:xfrm>
              </p:contentPart>
            </mc:Choice>
            <mc:Fallback xmlns="">
              <p:pic>
                <p:nvPicPr>
                  <p:cNvPr id="423" name="Ink 422">
                    <a:extLst>
                      <a:ext uri="{FF2B5EF4-FFF2-40B4-BE49-F238E27FC236}">
                        <a16:creationId xmlns:a16="http://schemas.microsoft.com/office/drawing/2014/main" id="{5D290449-9225-472D-BC75-48318C3096DB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560725" y="6471930"/>
                    <a:ext cx="2412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0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AA2F4360-F853-4AF5-9D04-20E7E4FBD531}"/>
                      </a:ext>
                    </a:extLst>
                  </p14:cNvPr>
                  <p14:cNvContentPartPr/>
                  <p14:nvPr/>
                </p14:nvContentPartPr>
                <p14:xfrm>
                  <a:off x="2515005" y="6553650"/>
                  <a:ext cx="99360" cy="12960"/>
                </p14:xfrm>
              </p:contentPart>
            </mc:Choice>
            <mc:Fallback xmlns="">
              <p:pic>
                <p:nvPicPr>
                  <p:cNvPr id="424" name="Ink 423">
                    <a:extLst>
                      <a:ext uri="{FF2B5EF4-FFF2-40B4-BE49-F238E27FC236}">
                        <a16:creationId xmlns:a16="http://schemas.microsoft.com/office/drawing/2014/main" id="{CBB9C06C-E648-4346-A472-A6B8DF946F2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510685" y="6549330"/>
                    <a:ext cx="1080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454" name="Ink 453">
                    <a:extLst>
                      <a:ext uri="{FF2B5EF4-FFF2-40B4-BE49-F238E27FC236}">
                        <a16:creationId xmlns:a16="http://schemas.microsoft.com/office/drawing/2014/main" id="{383AD7ED-FEE1-4803-82A1-000011248786}"/>
                      </a:ext>
                    </a:extLst>
                  </p14:cNvPr>
                  <p14:cNvContentPartPr/>
                  <p14:nvPr/>
                </p14:nvContentPartPr>
                <p14:xfrm>
                  <a:off x="2467485" y="6460410"/>
                  <a:ext cx="119880" cy="25200"/>
                </p14:xfrm>
              </p:contentPart>
            </mc:Choice>
            <mc:Fallback xmlns="">
              <p:pic>
                <p:nvPicPr>
                  <p:cNvPr id="425" name="Ink 424">
                    <a:extLst>
                      <a:ext uri="{FF2B5EF4-FFF2-40B4-BE49-F238E27FC236}">
                        <a16:creationId xmlns:a16="http://schemas.microsoft.com/office/drawing/2014/main" id="{477B9544-1DC8-4838-ABBF-485911C2BF4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463165" y="6456090"/>
                    <a:ext cx="128520" cy="33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2C0ACA18-2E99-4A2C-BFF5-9742EB9F129B}"/>
                </a:ext>
              </a:extLst>
            </p:cNvPr>
            <p:cNvGrpSpPr/>
            <p:nvPr/>
          </p:nvGrpSpPr>
          <p:grpSpPr>
            <a:xfrm>
              <a:off x="2780325" y="6378690"/>
              <a:ext cx="549360" cy="281160"/>
              <a:chOff x="2780325" y="6378690"/>
              <a:chExt cx="549360" cy="28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2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63DFD3A6-A808-4B6D-BA16-FEE9D1331C38}"/>
                      </a:ext>
                    </a:extLst>
                  </p14:cNvPr>
                  <p14:cNvContentPartPr/>
                  <p14:nvPr/>
                </p14:nvContentPartPr>
                <p14:xfrm>
                  <a:off x="2780325" y="6378690"/>
                  <a:ext cx="116280" cy="185400"/>
                </p14:xfrm>
              </p:contentPart>
            </mc:Choice>
            <mc:Fallback xmlns="">
              <p:pic>
                <p:nvPicPr>
                  <p:cNvPr id="426" name="Ink 425">
                    <a:extLst>
                      <a:ext uri="{FF2B5EF4-FFF2-40B4-BE49-F238E27FC236}">
                        <a16:creationId xmlns:a16="http://schemas.microsoft.com/office/drawing/2014/main" id="{AE7A6F6E-D56F-4ACC-B1E7-71FAA7F0D244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776005" y="6374370"/>
                    <a:ext cx="12492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446" name="Ink 445">
                    <a:extLst>
                      <a:ext uri="{FF2B5EF4-FFF2-40B4-BE49-F238E27FC236}">
                        <a16:creationId xmlns:a16="http://schemas.microsoft.com/office/drawing/2014/main" id="{66F59DF4-EB46-4ECA-A454-5F90D70B5045}"/>
                      </a:ext>
                    </a:extLst>
                  </p14:cNvPr>
                  <p14:cNvContentPartPr/>
                  <p14:nvPr/>
                </p14:nvContentPartPr>
                <p14:xfrm>
                  <a:off x="2798685" y="6498570"/>
                  <a:ext cx="95040" cy="10440"/>
                </p14:xfrm>
              </p:contentPart>
            </mc:Choice>
            <mc:Fallback xmlns=""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BFAE5CD0-FBD2-4DB7-8DB8-42549D1AEB2E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2794365" y="6494250"/>
                    <a:ext cx="1036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4">
                <p14:nvContentPartPr>
                  <p14:cNvPr id="447" name="Ink 446">
                    <a:extLst>
                      <a:ext uri="{FF2B5EF4-FFF2-40B4-BE49-F238E27FC236}">
                        <a16:creationId xmlns:a16="http://schemas.microsoft.com/office/drawing/2014/main" id="{2488B72A-1CEE-4040-AE4E-45CC3F5F4191}"/>
                      </a:ext>
                    </a:extLst>
                  </p14:cNvPr>
                  <p14:cNvContentPartPr/>
                  <p14:nvPr/>
                </p14:nvContentPartPr>
                <p14:xfrm>
                  <a:off x="2928285" y="6487050"/>
                  <a:ext cx="127440" cy="70200"/>
                </p14:xfrm>
              </p:contentPart>
            </mc:Choice>
            <mc:Fallback xmlns="">
              <p:pic>
                <p:nvPicPr>
                  <p:cNvPr id="428" name="Ink 427">
                    <a:extLst>
                      <a:ext uri="{FF2B5EF4-FFF2-40B4-BE49-F238E27FC236}">
                        <a16:creationId xmlns:a16="http://schemas.microsoft.com/office/drawing/2014/main" id="{4B9B2B75-B710-4934-8B15-3C70F7CBE767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923965" y="6482730"/>
                    <a:ext cx="13608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9EB8A792-3378-48A4-B6ED-692C933B3D90}"/>
                      </a:ext>
                    </a:extLst>
                  </p14:cNvPr>
                  <p14:cNvContentPartPr/>
                  <p14:nvPr/>
                </p14:nvContentPartPr>
                <p14:xfrm>
                  <a:off x="3112605" y="6490290"/>
                  <a:ext cx="32400" cy="87840"/>
                </p14:xfrm>
              </p:contentPart>
            </mc:Choice>
            <mc:Fallback xmlns=""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D495CF2A-BDEE-4650-9477-493CE5E7BC6F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108285" y="6485970"/>
                    <a:ext cx="4104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6">
                <p14:nvContentPartPr>
                  <p14:cNvPr id="449" name="Ink 448">
                    <a:extLst>
                      <a:ext uri="{FF2B5EF4-FFF2-40B4-BE49-F238E27FC236}">
                        <a16:creationId xmlns:a16="http://schemas.microsoft.com/office/drawing/2014/main" id="{AE113B70-7D0B-478A-8FD7-E1EF006E139E}"/>
                      </a:ext>
                    </a:extLst>
                  </p14:cNvPr>
                  <p14:cNvContentPartPr/>
                  <p14:nvPr/>
                </p14:nvContentPartPr>
                <p14:xfrm>
                  <a:off x="3099285" y="6400650"/>
                  <a:ext cx="7200" cy="2160"/>
                </p14:xfrm>
              </p:contentPart>
            </mc:Choice>
            <mc:Fallback xmlns=""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7316DC04-011C-4F05-BBF4-41FD2DD4DA07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094965" y="6396330"/>
                    <a:ext cx="1584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450" name="Ink 449">
                    <a:extLst>
                      <a:ext uri="{FF2B5EF4-FFF2-40B4-BE49-F238E27FC236}">
                        <a16:creationId xmlns:a16="http://schemas.microsoft.com/office/drawing/2014/main" id="{D3E4904B-1589-4E51-8DAF-0831110D31B2}"/>
                      </a:ext>
                    </a:extLst>
                  </p14:cNvPr>
                  <p14:cNvContentPartPr/>
                  <p14:nvPr/>
                </p14:nvContentPartPr>
                <p14:xfrm>
                  <a:off x="3197205" y="6382290"/>
                  <a:ext cx="132480" cy="277560"/>
                </p14:xfrm>
              </p:contentPart>
            </mc:Choice>
            <mc:Fallback xmlns=""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116B81D1-ADD8-4AD3-B273-123BABDA574F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192885" y="6377970"/>
                    <a:ext cx="141120" cy="286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214199D-EC61-41B0-A558-EFEF34AC6BBF}"/>
              </a:ext>
            </a:extLst>
          </p:cNvPr>
          <p:cNvGrpSpPr/>
          <p:nvPr/>
        </p:nvGrpSpPr>
        <p:grpSpPr>
          <a:xfrm>
            <a:off x="1854045" y="2036642"/>
            <a:ext cx="1447560" cy="259200"/>
            <a:chOff x="1854045" y="2332485"/>
            <a:chExt cx="144756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5BAB824-713C-4AD8-A50C-365D2AD20D8B}"/>
                    </a:ext>
                  </a:extLst>
                </p14:cNvPr>
                <p14:cNvContentPartPr/>
                <p14:nvPr/>
              </p14:nvContentPartPr>
              <p14:xfrm>
                <a:off x="1854045" y="2332485"/>
                <a:ext cx="103680" cy="25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F04D92-2A3A-4A87-9153-5255D781AD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849725" y="2328165"/>
                  <a:ext cx="112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A0D63071-A764-4E50-8E1C-50AC118F6EE4}"/>
                    </a:ext>
                  </a:extLst>
                </p14:cNvPr>
                <p14:cNvContentPartPr/>
                <p14:nvPr/>
              </p14:nvContentPartPr>
              <p14:xfrm>
                <a:off x="2061405" y="2381805"/>
                <a:ext cx="14760" cy="76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100E4C-BF58-4A3D-A222-061D79C80B7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7085" y="2377485"/>
                  <a:ext cx="23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8ADE59B0-68B6-41F1-8087-1D94681A35D4}"/>
                    </a:ext>
                  </a:extLst>
                </p14:cNvPr>
                <p14:cNvContentPartPr/>
                <p14:nvPr/>
              </p14:nvContentPartPr>
              <p14:xfrm>
                <a:off x="2149965" y="2403045"/>
                <a:ext cx="142200" cy="134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C8B936-6D47-4F99-9BAD-3A9727A401C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45645" y="2398725"/>
                  <a:ext cx="150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E022F55-547C-4027-9B3A-03FEFB1AAB36}"/>
                    </a:ext>
                  </a:extLst>
                </p14:cNvPr>
                <p14:cNvContentPartPr/>
                <p14:nvPr/>
              </p14:nvContentPartPr>
              <p14:xfrm>
                <a:off x="2332125" y="2430765"/>
                <a:ext cx="103320" cy="9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3FD6FB-6821-409D-8BB4-977ED315952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27805" y="2426445"/>
                  <a:ext cx="111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00268C2-D71D-4C54-B05B-92E468F82159}"/>
                    </a:ext>
                  </a:extLst>
                </p14:cNvPr>
                <p14:cNvContentPartPr/>
                <p14:nvPr/>
              </p14:nvContentPartPr>
              <p14:xfrm>
                <a:off x="2453445" y="2406645"/>
                <a:ext cx="213840" cy="10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47F294-9487-49D1-A46C-B43924F31CE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449125" y="2402325"/>
                  <a:ext cx="222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9572CC9C-57AE-4963-B3BF-4C3A484A634E}"/>
                    </a:ext>
                  </a:extLst>
                </p14:cNvPr>
                <p14:cNvContentPartPr/>
                <p14:nvPr/>
              </p14:nvContentPartPr>
              <p14:xfrm>
                <a:off x="2694645" y="2408805"/>
                <a:ext cx="136800" cy="12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7FF88E-F8B3-4B43-A416-B5AE3C8E864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90325" y="2404485"/>
                  <a:ext cx="145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2BAB9A71-956A-498F-8256-D1BD070323CD}"/>
                    </a:ext>
                  </a:extLst>
                </p14:cNvPr>
                <p14:cNvContentPartPr/>
                <p14:nvPr/>
              </p14:nvContentPartPr>
              <p14:xfrm>
                <a:off x="2880045" y="2458125"/>
                <a:ext cx="7236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38FAB1-1FA9-459E-8B13-AFD35E74BCB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75725" y="2453805"/>
                  <a:ext cx="81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5FEFC04F-B477-4A73-A50C-463AE5023642}"/>
                    </a:ext>
                  </a:extLst>
                </p14:cNvPr>
                <p14:cNvContentPartPr/>
                <p14:nvPr/>
              </p14:nvContentPartPr>
              <p14:xfrm>
                <a:off x="2864925" y="2402685"/>
                <a:ext cx="90360" cy="11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EFF0C6-6696-4375-88D5-2900C79878E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60605" y="2398365"/>
                  <a:ext cx="99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B4885493-8AFF-4950-A741-ED5ACE8BE58B}"/>
                    </a:ext>
                  </a:extLst>
                </p14:cNvPr>
                <p14:cNvContentPartPr/>
                <p14:nvPr/>
              </p14:nvContentPartPr>
              <p14:xfrm>
                <a:off x="3012165" y="2362005"/>
                <a:ext cx="154440" cy="11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11FB8B-4100-4127-BD8E-0EBD7C1AEC5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007845" y="2357685"/>
                  <a:ext cx="163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620CED73-0622-49EE-85A1-AB0481EFEEF1}"/>
                    </a:ext>
                  </a:extLst>
                </p14:cNvPr>
                <p14:cNvContentPartPr/>
                <p14:nvPr/>
              </p14:nvContentPartPr>
              <p14:xfrm>
                <a:off x="3210525" y="2333565"/>
                <a:ext cx="91080" cy="25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129DF5-F424-489B-AB48-61EB6BE0B9C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06205" y="2329245"/>
                  <a:ext cx="9972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108D44E-2EE2-4749-86A6-86A4ECE84CFE}"/>
              </a:ext>
            </a:extLst>
          </p:cNvPr>
          <p:cNvGrpSpPr/>
          <p:nvPr/>
        </p:nvGrpSpPr>
        <p:grpSpPr>
          <a:xfrm>
            <a:off x="1924605" y="3758882"/>
            <a:ext cx="1454760" cy="264960"/>
            <a:chOff x="1924605" y="4054725"/>
            <a:chExt cx="14547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91FA360-39FA-4010-A457-56C6B474DA71}"/>
                    </a:ext>
                  </a:extLst>
                </p14:cNvPr>
                <p14:cNvContentPartPr/>
                <p14:nvPr/>
              </p14:nvContentPartPr>
              <p14:xfrm>
                <a:off x="1924605" y="4080645"/>
                <a:ext cx="97560" cy="2390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615F8D80-D5C4-4F54-9EAE-87C022D4B4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920285" y="4076325"/>
                  <a:ext cx="106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EB8080D3-C51C-4C43-9BDE-BD6D263B09F9}"/>
                    </a:ext>
                  </a:extLst>
                </p14:cNvPr>
                <p14:cNvContentPartPr/>
                <p14:nvPr/>
              </p14:nvContentPartPr>
              <p14:xfrm>
                <a:off x="2077605" y="4117005"/>
                <a:ext cx="19800" cy="583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32CE4EA6-87CB-4DC3-A7FA-D36D9E39174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073285" y="4112685"/>
                  <a:ext cx="28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20A9C49-ADB7-4A59-B601-1335108E29C6}"/>
                    </a:ext>
                  </a:extLst>
                </p14:cNvPr>
                <p14:cNvContentPartPr/>
                <p14:nvPr/>
              </p14:nvContentPartPr>
              <p14:xfrm>
                <a:off x="2152125" y="4115565"/>
                <a:ext cx="131040" cy="17820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54B61D0A-EA0E-461E-9E91-5885BE09136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147805" y="4111245"/>
                  <a:ext cx="139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605176E-A1A7-40EF-8BF2-689B652BC722}"/>
                    </a:ext>
                  </a:extLst>
                </p14:cNvPr>
                <p14:cNvContentPartPr/>
                <p14:nvPr/>
              </p14:nvContentPartPr>
              <p14:xfrm>
                <a:off x="2315925" y="4178925"/>
                <a:ext cx="116640" cy="11376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67D2A2FF-CE43-4DA0-A2B5-1016938FEBE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311605" y="4174605"/>
                  <a:ext cx="125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2433C5F-A183-48D9-9FB3-A103F0B27F57}"/>
                    </a:ext>
                  </a:extLst>
                </p14:cNvPr>
                <p14:cNvContentPartPr/>
                <p14:nvPr/>
              </p14:nvContentPartPr>
              <p14:xfrm>
                <a:off x="2428245" y="4096125"/>
                <a:ext cx="93960" cy="1774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8D3A881C-4A9C-49F4-BBBA-488165EEF61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423925" y="4091805"/>
                  <a:ext cx="102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2B51E19-DEA6-4512-96A0-94D30C951A23}"/>
                    </a:ext>
                  </a:extLst>
                </p14:cNvPr>
                <p14:cNvContentPartPr/>
                <p14:nvPr/>
              </p14:nvContentPartPr>
              <p14:xfrm>
                <a:off x="2437245" y="4182525"/>
                <a:ext cx="69840" cy="2160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1011CDA1-3314-4EF5-9FE7-7634D1AD7EC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32925" y="4178205"/>
                  <a:ext cx="78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7A9526EF-DBD2-4C9C-9724-CB097242197F}"/>
                    </a:ext>
                  </a:extLst>
                </p14:cNvPr>
                <p14:cNvContentPartPr/>
                <p14:nvPr/>
              </p14:nvContentPartPr>
              <p14:xfrm>
                <a:off x="2527605" y="4173885"/>
                <a:ext cx="108720" cy="1105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1B529D65-2DD5-4636-ADA4-0402355E0E1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523285" y="4169565"/>
                  <a:ext cx="117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224E63B7-6F31-4B50-BD6F-7D68F7F128B8}"/>
                    </a:ext>
                  </a:extLst>
                </p14:cNvPr>
                <p14:cNvContentPartPr/>
                <p14:nvPr/>
              </p14:nvContentPartPr>
              <p14:xfrm>
                <a:off x="2658285" y="4168485"/>
                <a:ext cx="114480" cy="946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73EA7CB1-0CDE-4351-A25B-87FE8B9EE20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653965" y="4164165"/>
                  <a:ext cx="123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53A127E6-B220-403A-905F-692F1D7C5B2A}"/>
                    </a:ext>
                  </a:extLst>
                </p14:cNvPr>
                <p14:cNvContentPartPr/>
                <p14:nvPr/>
              </p14:nvContentPartPr>
              <p14:xfrm>
                <a:off x="2917485" y="4079565"/>
                <a:ext cx="39240" cy="18360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465A99A1-D025-4C99-AA6A-7348179A39A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913165" y="4075245"/>
                  <a:ext cx="47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6F426F19-554E-46C0-B2E6-798C175D133E}"/>
                    </a:ext>
                  </a:extLst>
                </p14:cNvPr>
                <p14:cNvContentPartPr/>
                <p14:nvPr/>
              </p14:nvContentPartPr>
              <p14:xfrm>
                <a:off x="2927565" y="4148325"/>
                <a:ext cx="110520" cy="11844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5DC521C2-9C78-4DE5-B081-ECF6C5CCC5F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923245" y="4144005"/>
                  <a:ext cx="119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83FBFDB-3466-46AC-AB14-1F186520EB3B}"/>
                    </a:ext>
                  </a:extLst>
                </p14:cNvPr>
                <p14:cNvContentPartPr/>
                <p14:nvPr/>
              </p14:nvContentPartPr>
              <p14:xfrm>
                <a:off x="3056445" y="4158405"/>
                <a:ext cx="136800" cy="123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7C47A012-4A04-49D6-9828-CF47FF603B3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052125" y="4154085"/>
                  <a:ext cx="145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DF99B12-EF9B-47F6-9B87-2685E77E19DB}"/>
                    </a:ext>
                  </a:extLst>
                </p14:cNvPr>
                <p14:cNvContentPartPr/>
                <p14:nvPr/>
              </p14:nvContentPartPr>
              <p14:xfrm>
                <a:off x="3190725" y="4076685"/>
                <a:ext cx="89280" cy="1677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D8BE5362-53DE-4EC4-9705-B6A891DD1836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186405" y="4072365"/>
                  <a:ext cx="97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89B0F1EB-BAAA-426A-95F2-C48CD35A4AF0}"/>
                    </a:ext>
                  </a:extLst>
                </p14:cNvPr>
                <p14:cNvContentPartPr/>
                <p14:nvPr/>
              </p14:nvContentPartPr>
              <p14:xfrm>
                <a:off x="3186765" y="4165245"/>
                <a:ext cx="79920" cy="2088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C5A97543-C462-450E-B1F3-7E85F7B8423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182445" y="4160925"/>
                  <a:ext cx="88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40DCFEC5-AF4C-42FD-A36C-85142DA4074E}"/>
                    </a:ext>
                  </a:extLst>
                </p14:cNvPr>
                <p14:cNvContentPartPr/>
                <p14:nvPr/>
              </p14:nvContentPartPr>
              <p14:xfrm>
                <a:off x="3309525" y="4054725"/>
                <a:ext cx="69840" cy="26244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22C8198-1CEC-4EBC-90B5-F9A759C7085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305205" y="4050405"/>
                  <a:ext cx="7848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BD2B06E-FA0B-4A6D-88F7-D2FECDC12868}"/>
              </a:ext>
            </a:extLst>
          </p:cNvPr>
          <p:cNvGrpSpPr/>
          <p:nvPr/>
        </p:nvGrpSpPr>
        <p:grpSpPr>
          <a:xfrm>
            <a:off x="1779975" y="5449630"/>
            <a:ext cx="2039760" cy="338760"/>
            <a:chOff x="1779975" y="5745473"/>
            <a:chExt cx="2039760" cy="338760"/>
          </a:xfrm>
        </p:grpSpPr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7768AE8A-7C16-42AD-8915-59A26EAA52A7}"/>
                </a:ext>
              </a:extLst>
            </p:cNvPr>
            <p:cNvGrpSpPr/>
            <p:nvPr/>
          </p:nvGrpSpPr>
          <p:grpSpPr>
            <a:xfrm>
              <a:off x="1779975" y="5745473"/>
              <a:ext cx="2039760" cy="338760"/>
              <a:chOff x="1779975" y="5745473"/>
              <a:chExt cx="2039760" cy="338760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8DE066AE-CC5E-4D03-9CCB-60E7FDA8D08A}"/>
                  </a:ext>
                </a:extLst>
              </p:cNvPr>
              <p:cNvGrpSpPr/>
              <p:nvPr/>
            </p:nvGrpSpPr>
            <p:grpSpPr>
              <a:xfrm>
                <a:off x="1779975" y="5746913"/>
                <a:ext cx="914760" cy="337320"/>
                <a:chOff x="1779975" y="5746913"/>
                <a:chExt cx="914760" cy="3373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84">
                  <p14:nvContentPartPr>
                    <p14:cNvPr id="498" name="Ink 497">
                      <a:extLst>
                        <a:ext uri="{FF2B5EF4-FFF2-40B4-BE49-F238E27FC236}">
                          <a16:creationId xmlns:a16="http://schemas.microsoft.com/office/drawing/2014/main" id="{38413885-4672-49F4-B598-6C990980EE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9975" y="5746913"/>
                    <a:ext cx="108000" cy="337320"/>
                  </p14:xfrm>
                </p:contentPart>
              </mc:Choice>
              <mc:Fallback xmlns="">
                <p:pic>
                  <p:nvPicPr>
                    <p:cNvPr id="571" name="Ink 570">
                      <a:extLst>
                        <a:ext uri="{FF2B5EF4-FFF2-40B4-BE49-F238E27FC236}">
                          <a16:creationId xmlns:a16="http://schemas.microsoft.com/office/drawing/2014/main" id="{A7E29FE4-6012-486A-86AF-565170A6DD4F}"/>
                        </a:ext>
                      </a:extLst>
                    </p:cNvPr>
                    <p:cNvPicPr/>
                    <p:nvPr/>
                  </p:nvPicPr>
                  <p:blipFill>
                    <a:blip r:embed="rId485"/>
                    <a:stretch>
                      <a:fillRect/>
                    </a:stretch>
                  </p:blipFill>
                  <p:spPr>
                    <a:xfrm>
                      <a:off x="1775655" y="5742593"/>
                      <a:ext cx="116640" cy="345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6">
                  <p14:nvContentPartPr>
                    <p14:cNvPr id="499" name="Ink 498">
                      <a:extLst>
                        <a:ext uri="{FF2B5EF4-FFF2-40B4-BE49-F238E27FC236}">
                          <a16:creationId xmlns:a16="http://schemas.microsoft.com/office/drawing/2014/main" id="{44DD8BBA-BEED-4588-9181-5864062A6B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9015" y="5826113"/>
                    <a:ext cx="9000" cy="79200"/>
                  </p14:xfrm>
                </p:contentPart>
              </mc:Choice>
              <mc:Fallback xmlns="">
                <p:pic>
                  <p:nvPicPr>
                    <p:cNvPr id="572" name="Ink 571">
                      <a:extLst>
                        <a:ext uri="{FF2B5EF4-FFF2-40B4-BE49-F238E27FC236}">
                          <a16:creationId xmlns:a16="http://schemas.microsoft.com/office/drawing/2014/main" id="{15E238BC-8493-4B90-9F7B-AED6261F29ED}"/>
                        </a:ext>
                      </a:extLst>
                    </p:cNvPr>
                    <p:cNvPicPr/>
                    <p:nvPr/>
                  </p:nvPicPr>
                  <p:blipFill>
                    <a:blip r:embed="rId487"/>
                    <a:stretch>
                      <a:fillRect/>
                    </a:stretch>
                  </p:blipFill>
                  <p:spPr>
                    <a:xfrm>
                      <a:off x="1924695" y="5821793"/>
                      <a:ext cx="1764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8">
                  <p14:nvContentPartPr>
                    <p14:cNvPr id="500" name="Ink 499">
                      <a:extLst>
                        <a:ext uri="{FF2B5EF4-FFF2-40B4-BE49-F238E27FC236}">
                          <a16:creationId xmlns:a16="http://schemas.microsoft.com/office/drawing/2014/main" id="{513FB1C7-BE43-4667-B90D-DAD9136EFE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7415" y="5900633"/>
                    <a:ext cx="145440" cy="115920"/>
                  </p14:xfrm>
                </p:contentPart>
              </mc:Choice>
              <mc:Fallback xmlns="">
                <p:pic>
                  <p:nvPicPr>
                    <p:cNvPr id="573" name="Ink 572">
                      <a:extLst>
                        <a:ext uri="{FF2B5EF4-FFF2-40B4-BE49-F238E27FC236}">
                          <a16:creationId xmlns:a16="http://schemas.microsoft.com/office/drawing/2014/main" id="{62A573B5-C7DD-449D-9600-0B08FE63F0F0}"/>
                        </a:ext>
                      </a:extLst>
                    </p:cNvPr>
                    <p:cNvPicPr/>
                    <p:nvPr/>
                  </p:nvPicPr>
                  <p:blipFill>
                    <a:blip r:embed="rId489"/>
                    <a:stretch>
                      <a:fillRect/>
                    </a:stretch>
                  </p:blipFill>
                  <p:spPr>
                    <a:xfrm>
                      <a:off x="1993095" y="5896313"/>
                      <a:ext cx="15408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0">
                  <p14:nvContentPartPr>
                    <p14:cNvPr id="501" name="Ink 500">
                      <a:extLst>
                        <a:ext uri="{FF2B5EF4-FFF2-40B4-BE49-F238E27FC236}">
                          <a16:creationId xmlns:a16="http://schemas.microsoft.com/office/drawing/2014/main" id="{6935B92C-5038-4C52-843A-07E6B584D5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05135" y="5902433"/>
                    <a:ext cx="46800" cy="96840"/>
                  </p14:xfrm>
                </p:contentPart>
              </mc:Choice>
              <mc:Fallback xmlns="">
                <p:pic>
                  <p:nvPicPr>
                    <p:cNvPr id="574" name="Ink 573">
                      <a:extLst>
                        <a:ext uri="{FF2B5EF4-FFF2-40B4-BE49-F238E27FC236}">
                          <a16:creationId xmlns:a16="http://schemas.microsoft.com/office/drawing/2014/main" id="{B9B51E68-83B3-4539-A488-E2CDE7AC21F3}"/>
                        </a:ext>
                      </a:extLst>
                    </p:cNvPr>
                    <p:cNvPicPr/>
                    <p:nvPr/>
                  </p:nvPicPr>
                  <p:blipFill>
                    <a:blip r:embed="rId491"/>
                    <a:stretch>
                      <a:fillRect/>
                    </a:stretch>
                  </p:blipFill>
                  <p:spPr>
                    <a:xfrm>
                      <a:off x="2200815" y="5898113"/>
                      <a:ext cx="55440" cy="10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2">
                  <p14:nvContentPartPr>
                    <p14:cNvPr id="502" name="Ink 501">
                      <a:extLst>
                        <a:ext uri="{FF2B5EF4-FFF2-40B4-BE49-F238E27FC236}">
                          <a16:creationId xmlns:a16="http://schemas.microsoft.com/office/drawing/2014/main" id="{CAF6D512-86C0-444B-BFA8-B12F4E5F08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73815" y="6010073"/>
                    <a:ext cx="93600" cy="720"/>
                  </p14:xfrm>
                </p:contentPart>
              </mc:Choice>
              <mc:Fallback xmlns="">
                <p:pic>
                  <p:nvPicPr>
                    <p:cNvPr id="575" name="Ink 574">
                      <a:extLst>
                        <a:ext uri="{FF2B5EF4-FFF2-40B4-BE49-F238E27FC236}">
                          <a16:creationId xmlns:a16="http://schemas.microsoft.com/office/drawing/2014/main" id="{700EB542-6277-4C3F-B834-FE4E0305C625}"/>
                        </a:ext>
                      </a:extLst>
                    </p:cNvPr>
                    <p:cNvPicPr/>
                    <p:nvPr/>
                  </p:nvPicPr>
                  <p:blipFill>
                    <a:blip r:embed="rId493"/>
                    <a:stretch>
                      <a:fillRect/>
                    </a:stretch>
                  </p:blipFill>
                  <p:spPr>
                    <a:xfrm>
                      <a:off x="2169495" y="6005753"/>
                      <a:ext cx="102240" cy="9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4">
                  <p14:nvContentPartPr>
                    <p14:cNvPr id="503" name="Ink 502">
                      <a:extLst>
                        <a:ext uri="{FF2B5EF4-FFF2-40B4-BE49-F238E27FC236}">
                          <a16:creationId xmlns:a16="http://schemas.microsoft.com/office/drawing/2014/main" id="{62A6D3F7-2F88-4CB0-89E1-A072A8E59E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28815" y="5893433"/>
                    <a:ext cx="113760" cy="9720"/>
                  </p14:xfrm>
                </p:contentPart>
              </mc:Choice>
              <mc:Fallback xmlns="">
                <p:pic>
                  <p:nvPicPr>
                    <p:cNvPr id="352" name="Ink 351">
                      <a:extLst>
                        <a:ext uri="{FF2B5EF4-FFF2-40B4-BE49-F238E27FC236}">
                          <a16:creationId xmlns:a16="http://schemas.microsoft.com/office/drawing/2014/main" id="{2B070D77-10EB-4B49-8D38-FF2B6801C66D}"/>
                        </a:ext>
                      </a:extLst>
                    </p:cNvPr>
                    <p:cNvPicPr/>
                    <p:nvPr/>
                  </p:nvPicPr>
                  <p:blipFill>
                    <a:blip r:embed="rId495"/>
                    <a:stretch>
                      <a:fillRect/>
                    </a:stretch>
                  </p:blipFill>
                  <p:spPr>
                    <a:xfrm>
                      <a:off x="2124495" y="5889113"/>
                      <a:ext cx="122400" cy="1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6">
                  <p14:nvContentPartPr>
                    <p14:cNvPr id="504" name="Ink 503">
                      <a:extLst>
                        <a:ext uri="{FF2B5EF4-FFF2-40B4-BE49-F238E27FC236}">
                          <a16:creationId xmlns:a16="http://schemas.microsoft.com/office/drawing/2014/main" id="{F99B60B6-C8AC-4B51-AC59-5A0A321CFA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99095" y="5829353"/>
                    <a:ext cx="96120" cy="177480"/>
                  </p14:xfrm>
                </p:contentPart>
              </mc:Choice>
              <mc:Fallback xmlns="">
                <p:pic>
                  <p:nvPicPr>
                    <p:cNvPr id="364" name="Ink 363">
                      <a:extLst>
                        <a:ext uri="{FF2B5EF4-FFF2-40B4-BE49-F238E27FC236}">
                          <a16:creationId xmlns:a16="http://schemas.microsoft.com/office/drawing/2014/main" id="{85998570-368A-4A44-A329-F7E4AC0A56AE}"/>
                        </a:ext>
                      </a:extLst>
                    </p:cNvPr>
                    <p:cNvPicPr/>
                    <p:nvPr/>
                  </p:nvPicPr>
                  <p:blipFill>
                    <a:blip r:embed="rId497"/>
                    <a:stretch>
                      <a:fillRect/>
                    </a:stretch>
                  </p:blipFill>
                  <p:spPr>
                    <a:xfrm>
                      <a:off x="2294775" y="5825033"/>
                      <a:ext cx="104760" cy="18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8">
                  <p14:nvContentPartPr>
                    <p14:cNvPr id="505" name="Ink 504">
                      <a:extLst>
                        <a:ext uri="{FF2B5EF4-FFF2-40B4-BE49-F238E27FC236}">
                          <a16:creationId xmlns:a16="http://schemas.microsoft.com/office/drawing/2014/main" id="{AB3FC532-0940-4B16-9F1A-67F4A3211A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99815" y="5926913"/>
                    <a:ext cx="86760" cy="14760"/>
                  </p14:xfrm>
                </p:contentPart>
              </mc:Choice>
              <mc:Fallback xmlns="">
                <p:pic>
                  <p:nvPicPr>
                    <p:cNvPr id="365" name="Ink 364">
                      <a:extLst>
                        <a:ext uri="{FF2B5EF4-FFF2-40B4-BE49-F238E27FC236}">
                          <a16:creationId xmlns:a16="http://schemas.microsoft.com/office/drawing/2014/main" id="{DB22CB90-3530-4118-B212-DD3C3699C069}"/>
                        </a:ext>
                      </a:extLst>
                    </p:cNvPr>
                    <p:cNvPicPr/>
                    <p:nvPr/>
                  </p:nvPicPr>
                  <p:blipFill>
                    <a:blip r:embed="rId499"/>
                    <a:stretch>
                      <a:fillRect/>
                    </a:stretch>
                  </p:blipFill>
                  <p:spPr>
                    <a:xfrm>
                      <a:off x="2295495" y="5922593"/>
                      <a:ext cx="9540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0">
                  <p14:nvContentPartPr>
                    <p14:cNvPr id="506" name="Ink 505">
                      <a:extLst>
                        <a:ext uri="{FF2B5EF4-FFF2-40B4-BE49-F238E27FC236}">
                          <a16:creationId xmlns:a16="http://schemas.microsoft.com/office/drawing/2014/main" id="{D82785E2-DCA3-4B29-9EAC-5604A7E31F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17535" y="5945273"/>
                    <a:ext cx="84960" cy="21240"/>
                  </p14:xfrm>
                </p:contentPart>
              </mc:Choice>
              <mc:Fallback xmlns="">
                <p:pic>
                  <p:nvPicPr>
                    <p:cNvPr id="366" name="Ink 365">
                      <a:extLst>
                        <a:ext uri="{FF2B5EF4-FFF2-40B4-BE49-F238E27FC236}">
                          <a16:creationId xmlns:a16="http://schemas.microsoft.com/office/drawing/2014/main" id="{ADFC0FD7-6956-495C-BAFE-CC52F4B9BEA5}"/>
                        </a:ext>
                      </a:extLst>
                    </p:cNvPr>
                    <p:cNvPicPr/>
                    <p:nvPr/>
                  </p:nvPicPr>
                  <p:blipFill>
                    <a:blip r:embed="rId501"/>
                    <a:stretch>
                      <a:fillRect/>
                    </a:stretch>
                  </p:blipFill>
                  <p:spPr>
                    <a:xfrm>
                      <a:off x="2413215" y="5940953"/>
                      <a:ext cx="93600" cy="2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2">
                  <p14:nvContentPartPr>
                    <p14:cNvPr id="507" name="Ink 506">
                      <a:extLst>
                        <a:ext uri="{FF2B5EF4-FFF2-40B4-BE49-F238E27FC236}">
                          <a16:creationId xmlns:a16="http://schemas.microsoft.com/office/drawing/2014/main" id="{D4C53A5B-AB3C-4498-8E9E-D0075F26C0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26895" y="5896313"/>
                    <a:ext cx="89640" cy="101520"/>
                  </p14:xfrm>
                </p:contentPart>
              </mc:Choice>
              <mc:Fallback xmlns="">
                <p:pic>
                  <p:nvPicPr>
                    <p:cNvPr id="367" name="Ink 366">
                      <a:extLst>
                        <a:ext uri="{FF2B5EF4-FFF2-40B4-BE49-F238E27FC236}">
                          <a16:creationId xmlns:a16="http://schemas.microsoft.com/office/drawing/2014/main" id="{13BDD101-E870-4392-926A-8252625811C0}"/>
                        </a:ext>
                      </a:extLst>
                    </p:cNvPr>
                    <p:cNvPicPr/>
                    <p:nvPr/>
                  </p:nvPicPr>
                  <p:blipFill>
                    <a:blip r:embed="rId503"/>
                    <a:stretch>
                      <a:fillRect/>
                    </a:stretch>
                  </p:blipFill>
                  <p:spPr>
                    <a:xfrm>
                      <a:off x="2422575" y="5891993"/>
                      <a:ext cx="98280" cy="11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4">
                  <p14:nvContentPartPr>
                    <p14:cNvPr id="508" name="Ink 507">
                      <a:extLst>
                        <a:ext uri="{FF2B5EF4-FFF2-40B4-BE49-F238E27FC236}">
                          <a16:creationId xmlns:a16="http://schemas.microsoft.com/office/drawing/2014/main" id="{A4C16ABC-FE0A-4F40-86A5-364987864F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62975" y="5906753"/>
                    <a:ext cx="131760" cy="90000"/>
                  </p14:xfrm>
                </p:contentPart>
              </mc:Choice>
              <mc:Fallback xmlns="">
                <p:pic>
                  <p:nvPicPr>
                    <p:cNvPr id="370" name="Ink 369">
                      <a:extLst>
                        <a:ext uri="{FF2B5EF4-FFF2-40B4-BE49-F238E27FC236}">
                          <a16:creationId xmlns:a16="http://schemas.microsoft.com/office/drawing/2014/main" id="{0693C56B-1FD0-417B-B931-5EECABC4A1A6}"/>
                        </a:ext>
                      </a:extLst>
                    </p:cNvPr>
                    <p:cNvPicPr/>
                    <p:nvPr/>
                  </p:nvPicPr>
                  <p:blipFill>
                    <a:blip r:embed="rId505"/>
                    <a:stretch>
                      <a:fillRect/>
                    </a:stretch>
                  </p:blipFill>
                  <p:spPr>
                    <a:xfrm>
                      <a:off x="2558655" y="5902433"/>
                      <a:ext cx="14040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ED4D7305-B11A-4CEF-8CF1-06A5FAFBE03A}"/>
                  </a:ext>
                </a:extLst>
              </p:cNvPr>
              <p:cNvGrpSpPr/>
              <p:nvPr/>
            </p:nvGrpSpPr>
            <p:grpSpPr>
              <a:xfrm>
                <a:off x="2968695" y="5745473"/>
                <a:ext cx="851040" cy="331200"/>
                <a:chOff x="2968695" y="5745473"/>
                <a:chExt cx="851040" cy="331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06">
                  <p14:nvContentPartPr>
                    <p14:cNvPr id="489" name="Ink 488">
                      <a:extLst>
                        <a:ext uri="{FF2B5EF4-FFF2-40B4-BE49-F238E27FC236}">
                          <a16:creationId xmlns:a16="http://schemas.microsoft.com/office/drawing/2014/main" id="{C10A2B27-EB0F-4CB3-8C9A-7B7F0D207C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68695" y="5825753"/>
                    <a:ext cx="53640" cy="174600"/>
                  </p14:xfrm>
                </p:contentPart>
              </mc:Choice>
              <mc:Fallback xmlns="">
                <p:pic>
                  <p:nvPicPr>
                    <p:cNvPr id="387" name="Ink 386">
                      <a:extLst>
                        <a:ext uri="{FF2B5EF4-FFF2-40B4-BE49-F238E27FC236}">
                          <a16:creationId xmlns:a16="http://schemas.microsoft.com/office/drawing/2014/main" id="{109855A1-C1C1-41E3-B303-C1CEC656F0FC}"/>
                        </a:ext>
                      </a:extLst>
                    </p:cNvPr>
                    <p:cNvPicPr/>
                    <p:nvPr/>
                  </p:nvPicPr>
                  <p:blipFill>
                    <a:blip r:embed="rId507"/>
                    <a:stretch>
                      <a:fillRect/>
                    </a:stretch>
                  </p:blipFill>
                  <p:spPr>
                    <a:xfrm>
                      <a:off x="2964375" y="5821433"/>
                      <a:ext cx="62280" cy="18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8">
                  <p14:nvContentPartPr>
                    <p14:cNvPr id="490" name="Ink 489">
                      <a:extLst>
                        <a:ext uri="{FF2B5EF4-FFF2-40B4-BE49-F238E27FC236}">
                          <a16:creationId xmlns:a16="http://schemas.microsoft.com/office/drawing/2014/main" id="{E744BC72-B8FE-4700-B3A6-A733AA67FD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72015" y="5886953"/>
                    <a:ext cx="105480" cy="111600"/>
                  </p14:xfrm>
                </p:contentPart>
              </mc:Choice>
              <mc:Fallback xmlns="">
                <p:pic>
                  <p:nvPicPr>
                    <p:cNvPr id="400" name="Ink 399">
                      <a:extLst>
                        <a:ext uri="{FF2B5EF4-FFF2-40B4-BE49-F238E27FC236}">
                          <a16:creationId xmlns:a16="http://schemas.microsoft.com/office/drawing/2014/main" id="{6A1FA158-8CA5-43CD-8786-458D7FBA87FE}"/>
                        </a:ext>
                      </a:extLst>
                    </p:cNvPr>
                    <p:cNvPicPr/>
                    <p:nvPr/>
                  </p:nvPicPr>
                  <p:blipFill>
                    <a:blip r:embed="rId509"/>
                    <a:stretch>
                      <a:fillRect/>
                    </a:stretch>
                  </p:blipFill>
                  <p:spPr>
                    <a:xfrm>
                      <a:off x="3067695" y="5882633"/>
                      <a:ext cx="114120" cy="12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0">
                  <p14:nvContentPartPr>
                    <p14:cNvPr id="491" name="Ink 490">
                      <a:extLst>
                        <a:ext uri="{FF2B5EF4-FFF2-40B4-BE49-F238E27FC236}">
                          <a16:creationId xmlns:a16="http://schemas.microsoft.com/office/drawing/2014/main" id="{AB9E46E8-AF5D-4B02-8D44-5C977C6B8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0655" y="5914673"/>
                    <a:ext cx="18000" cy="66960"/>
                  </p14:xfrm>
                </p:contentPart>
              </mc:Choice>
              <mc:Fallback xmlns="">
                <p:pic>
                  <p:nvPicPr>
                    <p:cNvPr id="420" name="Ink 419">
                      <a:extLst>
                        <a:ext uri="{FF2B5EF4-FFF2-40B4-BE49-F238E27FC236}">
                          <a16:creationId xmlns:a16="http://schemas.microsoft.com/office/drawing/2014/main" id="{FE582DD2-CB05-4945-AB85-1949F52D8570}"/>
                        </a:ext>
                      </a:extLst>
                    </p:cNvPr>
                    <p:cNvPicPr/>
                    <p:nvPr/>
                  </p:nvPicPr>
                  <p:blipFill>
                    <a:blip r:embed="rId511"/>
                    <a:stretch>
                      <a:fillRect/>
                    </a:stretch>
                  </p:blipFill>
                  <p:spPr>
                    <a:xfrm>
                      <a:off x="3256335" y="5910353"/>
                      <a:ext cx="2664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2">
                  <p14:nvContentPartPr>
                    <p14:cNvPr id="492" name="Ink 491">
                      <a:extLst>
                        <a:ext uri="{FF2B5EF4-FFF2-40B4-BE49-F238E27FC236}">
                          <a16:creationId xmlns:a16="http://schemas.microsoft.com/office/drawing/2014/main" id="{F00A531B-E07E-444F-98D9-B29111B25C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8535" y="5983073"/>
                    <a:ext cx="83160" cy="9360"/>
                  </p14:xfrm>
                </p:contentPart>
              </mc:Choice>
              <mc:Fallback xmlns="">
                <p:pic>
                  <p:nvPicPr>
                    <p:cNvPr id="431" name="Ink 430">
                      <a:extLst>
                        <a:ext uri="{FF2B5EF4-FFF2-40B4-BE49-F238E27FC236}">
                          <a16:creationId xmlns:a16="http://schemas.microsoft.com/office/drawing/2014/main" id="{BA852383-44EE-42F5-971E-D568EE042041}"/>
                        </a:ext>
                      </a:extLst>
                    </p:cNvPr>
                    <p:cNvPicPr/>
                    <p:nvPr/>
                  </p:nvPicPr>
                  <p:blipFill>
                    <a:blip r:embed="rId513"/>
                    <a:stretch>
                      <a:fillRect/>
                    </a:stretch>
                  </p:blipFill>
                  <p:spPr>
                    <a:xfrm>
                      <a:off x="3214215" y="5978753"/>
                      <a:ext cx="918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4">
                  <p14:nvContentPartPr>
                    <p14:cNvPr id="493" name="Ink 492">
                      <a:extLst>
                        <a:ext uri="{FF2B5EF4-FFF2-40B4-BE49-F238E27FC236}">
                          <a16:creationId xmlns:a16="http://schemas.microsoft.com/office/drawing/2014/main" id="{792FBE4D-D9F8-4986-B868-863A9E706E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01615" y="5902793"/>
                    <a:ext cx="93600" cy="9720"/>
                  </p14:xfrm>
                </p:contentPart>
              </mc:Choice>
              <mc:Fallback xmlns="">
                <p:pic>
                  <p:nvPicPr>
                    <p:cNvPr id="432" name="Ink 431">
                      <a:extLst>
                        <a:ext uri="{FF2B5EF4-FFF2-40B4-BE49-F238E27FC236}">
                          <a16:creationId xmlns:a16="http://schemas.microsoft.com/office/drawing/2014/main" id="{063C2C38-67C0-4CB8-A00B-03D1B54840AF}"/>
                        </a:ext>
                      </a:extLst>
                    </p:cNvPr>
                    <p:cNvPicPr/>
                    <p:nvPr/>
                  </p:nvPicPr>
                  <p:blipFill>
                    <a:blip r:embed="rId515"/>
                    <a:stretch>
                      <a:fillRect/>
                    </a:stretch>
                  </p:blipFill>
                  <p:spPr>
                    <a:xfrm>
                      <a:off x="3197295" y="5898473"/>
                      <a:ext cx="102240" cy="1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6">
                  <p14:nvContentPartPr>
                    <p14:cNvPr id="494" name="Ink 493">
                      <a:extLst>
                        <a:ext uri="{FF2B5EF4-FFF2-40B4-BE49-F238E27FC236}">
                          <a16:creationId xmlns:a16="http://schemas.microsoft.com/office/drawing/2014/main" id="{B32B38B6-60F8-475D-9C2C-591FBB8758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15375" y="5821073"/>
                    <a:ext cx="136080" cy="184320"/>
                  </p14:xfrm>
                </p:contentPart>
              </mc:Choice>
              <mc:Fallback xmlns="">
                <p:pic>
                  <p:nvPicPr>
                    <p:cNvPr id="576" name="Ink 575">
                      <a:extLst>
                        <a:ext uri="{FF2B5EF4-FFF2-40B4-BE49-F238E27FC236}">
                          <a16:creationId xmlns:a16="http://schemas.microsoft.com/office/drawing/2014/main" id="{6FD0A1B3-2F98-4B79-AB4B-369932562D16}"/>
                        </a:ext>
                      </a:extLst>
                    </p:cNvPr>
                    <p:cNvPicPr/>
                    <p:nvPr/>
                  </p:nvPicPr>
                  <p:blipFill>
                    <a:blip r:embed="rId517"/>
                    <a:stretch>
                      <a:fillRect/>
                    </a:stretch>
                  </p:blipFill>
                  <p:spPr>
                    <a:xfrm>
                      <a:off x="3311055" y="5816753"/>
                      <a:ext cx="144720" cy="19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8">
                  <p14:nvContentPartPr>
                    <p14:cNvPr id="495" name="Ink 494">
                      <a:extLst>
                        <a:ext uri="{FF2B5EF4-FFF2-40B4-BE49-F238E27FC236}">
                          <a16:creationId xmlns:a16="http://schemas.microsoft.com/office/drawing/2014/main" id="{CB5E0A93-9721-4882-BF9A-D71FA2EC0D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02575" y="5891633"/>
                    <a:ext cx="88200" cy="99720"/>
                  </p14:xfrm>
                </p:contentPart>
              </mc:Choice>
              <mc:Fallback xmlns="">
                <p:pic>
                  <p:nvPicPr>
                    <p:cNvPr id="577" name="Ink 576">
                      <a:extLst>
                        <a:ext uri="{FF2B5EF4-FFF2-40B4-BE49-F238E27FC236}">
                          <a16:creationId xmlns:a16="http://schemas.microsoft.com/office/drawing/2014/main" id="{E0B8BF35-1471-4F56-BD1C-C85BC73001C2}"/>
                        </a:ext>
                      </a:extLst>
                    </p:cNvPr>
                    <p:cNvPicPr/>
                    <p:nvPr/>
                  </p:nvPicPr>
                  <p:blipFill>
                    <a:blip r:embed="rId519"/>
                    <a:stretch>
                      <a:fillRect/>
                    </a:stretch>
                  </p:blipFill>
                  <p:spPr>
                    <a:xfrm>
                      <a:off x="3498255" y="5887313"/>
                      <a:ext cx="9684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0">
                  <p14:nvContentPartPr>
                    <p14:cNvPr id="496" name="Ink 495">
                      <a:extLst>
                        <a:ext uri="{FF2B5EF4-FFF2-40B4-BE49-F238E27FC236}">
                          <a16:creationId xmlns:a16="http://schemas.microsoft.com/office/drawing/2014/main" id="{648F0220-62C6-4A9B-94D3-58E023178D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23895" y="5794793"/>
                    <a:ext cx="79200" cy="171000"/>
                  </p14:xfrm>
                </p:contentPart>
              </mc:Choice>
              <mc:Fallback xmlns="">
                <p:pic>
                  <p:nvPicPr>
                    <p:cNvPr id="578" name="Ink 577">
                      <a:extLst>
                        <a:ext uri="{FF2B5EF4-FFF2-40B4-BE49-F238E27FC236}">
                          <a16:creationId xmlns:a16="http://schemas.microsoft.com/office/drawing/2014/main" id="{6917D555-F148-4B46-91FC-999AB1573904}"/>
                        </a:ext>
                      </a:extLst>
                    </p:cNvPr>
                    <p:cNvPicPr/>
                    <p:nvPr/>
                  </p:nvPicPr>
                  <p:blipFill>
                    <a:blip r:embed="rId521"/>
                    <a:stretch>
                      <a:fillRect/>
                    </a:stretch>
                  </p:blipFill>
                  <p:spPr>
                    <a:xfrm>
                      <a:off x="3619575" y="5790473"/>
                      <a:ext cx="87840" cy="17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2">
                  <p14:nvContentPartPr>
                    <p14:cNvPr id="497" name="Ink 496">
                      <a:extLst>
                        <a:ext uri="{FF2B5EF4-FFF2-40B4-BE49-F238E27FC236}">
                          <a16:creationId xmlns:a16="http://schemas.microsoft.com/office/drawing/2014/main" id="{DF1484FF-23DC-4CFE-BECB-1266A7AEF7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56735" y="5745473"/>
                    <a:ext cx="63000" cy="331200"/>
                  </p14:xfrm>
                </p:contentPart>
              </mc:Choice>
              <mc:Fallback xmlns="">
                <p:pic>
                  <p:nvPicPr>
                    <p:cNvPr id="579" name="Ink 578">
                      <a:extLst>
                        <a:ext uri="{FF2B5EF4-FFF2-40B4-BE49-F238E27FC236}">
                          <a16:creationId xmlns:a16="http://schemas.microsoft.com/office/drawing/2014/main" id="{97A001B8-39D2-4A19-A2DF-B34BBCF9DEEE}"/>
                        </a:ext>
                      </a:extLst>
                    </p:cNvPr>
                    <p:cNvPicPr/>
                    <p:nvPr/>
                  </p:nvPicPr>
                  <p:blipFill>
                    <a:blip r:embed="rId523"/>
                    <a:stretch>
                      <a:fillRect/>
                    </a:stretch>
                  </p:blipFill>
                  <p:spPr>
                    <a:xfrm>
                      <a:off x="3752415" y="5741153"/>
                      <a:ext cx="71640" cy="339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FEF6FA2-86BA-405E-BCB3-D18B615B568D}"/>
                    </a:ext>
                  </a:extLst>
                </p14:cNvPr>
                <p14:cNvContentPartPr/>
                <p14:nvPr/>
              </p14:nvContentPartPr>
              <p14:xfrm>
                <a:off x="2885535" y="5775353"/>
                <a:ext cx="25920" cy="993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8715C832-8F7D-4C3F-8E12-4AAEDFD5A4B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881215" y="5771033"/>
                  <a:ext cx="345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DA2BC725-7943-4A93-81D0-58C35ADA9D98}"/>
              </a:ext>
            </a:extLst>
          </p:cNvPr>
          <p:cNvGrpSpPr/>
          <p:nvPr/>
        </p:nvGrpSpPr>
        <p:grpSpPr>
          <a:xfrm>
            <a:off x="1760805" y="1434280"/>
            <a:ext cx="1284840" cy="296640"/>
            <a:chOff x="1760805" y="1730123"/>
            <a:chExt cx="128484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E92A83A-AAA6-4C44-8BBE-24A259B7157B}"/>
                    </a:ext>
                  </a:extLst>
                </p14:cNvPr>
                <p14:cNvContentPartPr/>
                <p14:nvPr/>
              </p14:nvContentPartPr>
              <p14:xfrm>
                <a:off x="1760805" y="1791323"/>
                <a:ext cx="131760" cy="235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497D27-F733-4F09-BA07-B12E4692E40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56485" y="1787003"/>
                  <a:ext cx="140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830EE699-F710-4171-A410-85AB6BCC960E}"/>
                    </a:ext>
                  </a:extLst>
                </p14:cNvPr>
                <p14:cNvContentPartPr/>
                <p14:nvPr/>
              </p14:nvContentPartPr>
              <p14:xfrm>
                <a:off x="1944765" y="1802843"/>
                <a:ext cx="104400" cy="177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213E87-5B5E-477C-B83F-E30EEB98834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940445" y="1798523"/>
                  <a:ext cx="113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C0C80233-5938-4093-B756-F2A9CF4F85D1}"/>
                    </a:ext>
                  </a:extLst>
                </p14:cNvPr>
                <p14:cNvContentPartPr/>
                <p14:nvPr/>
              </p14:nvContentPartPr>
              <p14:xfrm>
                <a:off x="2135925" y="1802483"/>
                <a:ext cx="10440" cy="53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536798-BF0E-48C1-AA8B-859DC5D8353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31605" y="1798163"/>
                  <a:ext cx="19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49E410A2-1643-42B5-8E8B-D3954FA15068}"/>
                    </a:ext>
                  </a:extLst>
                </p14:cNvPr>
                <p14:cNvContentPartPr/>
                <p14:nvPr/>
              </p14:nvContentPartPr>
              <p14:xfrm>
                <a:off x="2189205" y="1828043"/>
                <a:ext cx="128880" cy="133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B16A53-D8E2-48E8-A5A8-DE90C6AEFD7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84885" y="1823723"/>
                  <a:ext cx="137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46AF0F84-3926-4DB5-ADCC-18EF1B651B1D}"/>
                    </a:ext>
                  </a:extLst>
                </p14:cNvPr>
                <p14:cNvContentPartPr/>
                <p14:nvPr/>
              </p14:nvContentPartPr>
              <p14:xfrm>
                <a:off x="2364885" y="1847123"/>
                <a:ext cx="104400" cy="100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59CD894-51AC-481C-A9D3-31463332017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60565" y="1842803"/>
                  <a:ext cx="113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68C53764-2892-4833-BB65-A9355CA513D7}"/>
                    </a:ext>
                  </a:extLst>
                </p14:cNvPr>
                <p14:cNvContentPartPr/>
                <p14:nvPr/>
              </p14:nvContentPartPr>
              <p14:xfrm>
                <a:off x="2506725" y="1824803"/>
                <a:ext cx="200160" cy="112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8BE65-1469-4302-B12E-ADFC16055EA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02405" y="1820483"/>
                  <a:ext cx="208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D648B394-FB8D-446A-A458-1AC375E24A5B}"/>
                    </a:ext>
                  </a:extLst>
                </p14:cNvPr>
                <p14:cNvContentPartPr/>
                <p14:nvPr/>
              </p14:nvContentPartPr>
              <p14:xfrm>
                <a:off x="2736405" y="1832003"/>
                <a:ext cx="163800" cy="102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D049FB-875C-41C0-BB00-3B172A2393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32085" y="1827683"/>
                  <a:ext cx="172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3BE72CD8-8736-4A4E-B84A-02AEBDB3ED77}"/>
                    </a:ext>
                  </a:extLst>
                </p14:cNvPr>
                <p14:cNvContentPartPr/>
                <p14:nvPr/>
              </p14:nvContentPartPr>
              <p14:xfrm>
                <a:off x="2977605" y="1730123"/>
                <a:ext cx="68040" cy="275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FC7D91-A72A-4E5D-A138-3C19190EA0B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73285" y="1725803"/>
                  <a:ext cx="76680" cy="28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8" name="TextBox 687">
            <a:extLst>
              <a:ext uri="{FF2B5EF4-FFF2-40B4-BE49-F238E27FC236}">
                <a16:creationId xmlns:a16="http://schemas.microsoft.com/office/drawing/2014/main" id="{3A8BF554-5727-4DCC-8D7E-A80400F5E92E}"/>
              </a:ext>
            </a:extLst>
          </p:cNvPr>
          <p:cNvSpPr txBox="1"/>
          <p:nvPr/>
        </p:nvSpPr>
        <p:spPr>
          <a:xfrm>
            <a:off x="6767227" y="2015875"/>
            <a:ext cx="502204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000" b="1" dirty="0">
                <a:solidFill>
                  <a:srgbClr val="4F4A8C"/>
                </a:solidFill>
              </a:rPr>
              <a:t>word-final devoicing</a:t>
            </a:r>
            <a:endParaRPr lang="en-IE" sz="2000" b="1" dirty="0">
              <a:solidFill>
                <a:srgbClr val="4F4A8C"/>
              </a:solidFill>
            </a:endParaRPr>
          </a:p>
        </p:txBody>
      </p:sp>
      <p:pic>
        <p:nvPicPr>
          <p:cNvPr id="689" name="01_arose">
            <a:hlinkClick r:id="" action="ppaction://media"/>
            <a:extLst>
              <a:ext uri="{FF2B5EF4-FFF2-40B4-BE49-F238E27FC236}">
                <a16:creationId xmlns:a16="http://schemas.microsoft.com/office/drawing/2014/main" id="{32EA3682-857D-489A-8EFA-35CFEEAF7E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114467" y="1422700"/>
            <a:ext cx="379170" cy="379170"/>
          </a:xfrm>
          <a:prstGeom prst="rect">
            <a:avLst/>
          </a:prstGeom>
        </p:spPr>
      </p:pic>
      <p:pic>
        <p:nvPicPr>
          <p:cNvPr id="690" name="02_roses">
            <a:hlinkClick r:id="" action="ppaction://media"/>
            <a:extLst>
              <a:ext uri="{FF2B5EF4-FFF2-40B4-BE49-F238E27FC236}">
                <a16:creationId xmlns:a16="http://schemas.microsoft.com/office/drawing/2014/main" id="{5E5F09DE-DB01-448F-BD26-C9B73125762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114467" y="2045561"/>
            <a:ext cx="379170" cy="379170"/>
          </a:xfrm>
          <a:prstGeom prst="rect">
            <a:avLst/>
          </a:prstGeom>
        </p:spPr>
      </p:pic>
      <p:pic>
        <p:nvPicPr>
          <p:cNvPr id="691" name="03_a_pack">
            <a:hlinkClick r:id="" action="ppaction://media"/>
            <a:extLst>
              <a:ext uri="{FF2B5EF4-FFF2-40B4-BE49-F238E27FC236}">
                <a16:creationId xmlns:a16="http://schemas.microsoft.com/office/drawing/2014/main" id="{FA61E6E1-AF1E-4049-88DF-D77BBB4AE2C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102607" y="2603063"/>
            <a:ext cx="379170" cy="379170"/>
          </a:xfrm>
          <a:prstGeom prst="rect">
            <a:avLst/>
          </a:prstGeom>
        </p:spPr>
      </p:pic>
      <p:pic>
        <p:nvPicPr>
          <p:cNvPr id="692" name="04_it_s_packed">
            <a:hlinkClick r:id="" action="ppaction://media"/>
            <a:extLst>
              <a:ext uri="{FF2B5EF4-FFF2-40B4-BE49-F238E27FC236}">
                <a16:creationId xmlns:a16="http://schemas.microsoft.com/office/drawing/2014/main" id="{9CE2F33C-7C4E-4233-915A-BC6045784C3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102607" y="3162839"/>
            <a:ext cx="379170" cy="379170"/>
          </a:xfrm>
          <a:prstGeom prst="rect">
            <a:avLst/>
          </a:prstGeom>
        </p:spPr>
      </p:pic>
      <p:pic>
        <p:nvPicPr>
          <p:cNvPr id="693" name="05_a_better_cat">
            <a:hlinkClick r:id="" action="ppaction://media"/>
            <a:extLst>
              <a:ext uri="{FF2B5EF4-FFF2-40B4-BE49-F238E27FC236}">
                <a16:creationId xmlns:a16="http://schemas.microsoft.com/office/drawing/2014/main" id="{1F3DFA86-D3BA-41B4-B74A-7AAAF715C77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102607" y="3732402"/>
            <a:ext cx="379170" cy="379170"/>
          </a:xfrm>
          <a:prstGeom prst="rect">
            <a:avLst/>
          </a:prstGeom>
        </p:spPr>
      </p:pic>
      <p:pic>
        <p:nvPicPr>
          <p:cNvPr id="694" name="06_pure">
            <a:hlinkClick r:id="" action="ppaction://media"/>
            <a:extLst>
              <a:ext uri="{FF2B5EF4-FFF2-40B4-BE49-F238E27FC236}">
                <a16:creationId xmlns:a16="http://schemas.microsoft.com/office/drawing/2014/main" id="{51AB4A9A-7155-457A-8CEC-83178E4A7E2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93265" y="4330447"/>
            <a:ext cx="379170" cy="379170"/>
          </a:xfrm>
          <a:prstGeom prst="rect">
            <a:avLst/>
          </a:prstGeom>
        </p:spPr>
      </p:pic>
      <p:pic>
        <p:nvPicPr>
          <p:cNvPr id="695" name="07_clue">
            <a:hlinkClick r:id="" action="ppaction://media"/>
            <a:extLst>
              <a:ext uri="{FF2B5EF4-FFF2-40B4-BE49-F238E27FC236}">
                <a16:creationId xmlns:a16="http://schemas.microsoft.com/office/drawing/2014/main" id="{34FAE3EC-553C-4818-BA6B-030FC9C95076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102607" y="4912541"/>
            <a:ext cx="379170" cy="379170"/>
          </a:xfrm>
          <a:prstGeom prst="rect">
            <a:avLst/>
          </a:prstGeom>
        </p:spPr>
      </p:pic>
      <p:pic>
        <p:nvPicPr>
          <p:cNvPr id="696" name="08_mitten_label">
            <a:hlinkClick r:id="" action="ppaction://media"/>
            <a:extLst>
              <a:ext uri="{FF2B5EF4-FFF2-40B4-BE49-F238E27FC236}">
                <a16:creationId xmlns:a16="http://schemas.microsoft.com/office/drawing/2014/main" id="{12BC0094-5031-41F7-845A-7089EC448A64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69023" y="5514761"/>
            <a:ext cx="379170" cy="379170"/>
          </a:xfrm>
          <a:prstGeom prst="rect">
            <a:avLst/>
          </a:prstGeom>
        </p:spPr>
      </p:pic>
      <p:pic>
        <p:nvPicPr>
          <p:cNvPr id="697" name="09_a_dry_tree">
            <a:hlinkClick r:id="" action="ppaction://media"/>
            <a:extLst>
              <a:ext uri="{FF2B5EF4-FFF2-40B4-BE49-F238E27FC236}">
                <a16:creationId xmlns:a16="http://schemas.microsoft.com/office/drawing/2014/main" id="{F56BC57E-4429-4446-BFBC-D456E7DC0826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534"/>
          <a:stretch>
            <a:fillRect/>
          </a:stretch>
        </p:blipFill>
        <p:spPr>
          <a:xfrm>
            <a:off x="77070" y="6068818"/>
            <a:ext cx="379170" cy="379170"/>
          </a:xfrm>
          <a:prstGeom prst="rect">
            <a:avLst/>
          </a:prstGeom>
        </p:spPr>
      </p:pic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18058B2-2257-42A8-BE24-6F3B5F03FCB8}"/>
              </a:ext>
            </a:extLst>
          </p:cNvPr>
          <p:cNvGrpSpPr/>
          <p:nvPr/>
        </p:nvGrpSpPr>
        <p:grpSpPr>
          <a:xfrm rot="2857541">
            <a:off x="5549037" y="980320"/>
            <a:ext cx="1090756" cy="543422"/>
            <a:chOff x="-36591" y="593694"/>
            <a:chExt cx="1090756" cy="654858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1918533-461A-4DEF-A641-E72291EF8A89}"/>
                </a:ext>
              </a:extLst>
            </p:cNvPr>
            <p:cNvSpPr txBox="1"/>
            <p:nvPr/>
          </p:nvSpPr>
          <p:spPr>
            <a:xfrm rot="20090263">
              <a:off x="-36591" y="593694"/>
              <a:ext cx="109075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Click me!</a:t>
              </a:r>
              <a:endParaRPr lang="en-IE" b="1" dirty="0"/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58E4E3C1-BC5F-4060-BBD4-56D966997F51}"/>
                </a:ext>
              </a:extLst>
            </p:cNvPr>
            <p:cNvCxnSpPr>
              <a:cxnSpLocks/>
              <a:stCxn id="253" idx="2"/>
            </p:cNvCxnSpPr>
            <p:nvPr/>
          </p:nvCxnSpPr>
          <p:spPr>
            <a:xfrm rot="18742459" flipH="1">
              <a:off x="390607" y="1042141"/>
              <a:ext cx="292270" cy="1205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39173FCA-A42F-3B85-3F1A-DE536CEA7C59}"/>
              </a:ext>
            </a:extLst>
          </p:cNvPr>
          <p:cNvSpPr txBox="1">
            <a:spLocks/>
          </p:cNvSpPr>
          <p:nvPr/>
        </p:nvSpPr>
        <p:spPr>
          <a:xfrm>
            <a:off x="564817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7" name="Picture 6">
            <a:hlinkClick r:id="rId535"/>
            <a:extLst>
              <a:ext uri="{FF2B5EF4-FFF2-40B4-BE49-F238E27FC236}">
                <a16:creationId xmlns:a16="http://schemas.microsoft.com/office/drawing/2014/main" id="{28CD34D7-17CF-CA12-FEA9-AB22414C3351}"/>
              </a:ext>
            </a:extLst>
          </p:cNvPr>
          <p:cNvPicPr>
            <a:picLocks noChangeAspect="1"/>
          </p:cNvPicPr>
          <p:nvPr/>
        </p:nvPicPr>
        <p:blipFill>
          <a:blip r:embed="rId5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6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6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6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6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6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6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7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6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8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6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7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6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1" dur="1525" fill="hold"/>
                                        <p:tgtEl>
                                          <p:spTgt spid="6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9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6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6" dur="1865" fill="hold"/>
                                        <p:tgtEl>
                                          <p:spTgt spid="6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0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6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1" dur="1017" fill="hold"/>
                                        <p:tgtEl>
                                          <p:spTgt spid="6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1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6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6" dur="1149" fill="hold"/>
                                        <p:tgtEl>
                                          <p:spTgt spid="6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2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6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1" dur="1488" fill="hold"/>
                                        <p:tgtEl>
                                          <p:spTgt spid="6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6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6" dur="941" fill="hold"/>
                                        <p:tgtEl>
                                          <p:spTgt spid="6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4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6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1" dur="753" fill="hold"/>
                                        <p:tgtEl>
                                          <p:spTgt spid="6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6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6" dur="2161" fill="hold"/>
                                        <p:tgtEl>
                                          <p:spTgt spid="6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6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6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1" dur="2236" fill="hold"/>
                                        <p:tgtEl>
                                          <p:spTgt spid="6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7"/>
                  </p:tgtEl>
                </p:cond>
              </p:nextCondLst>
            </p:seq>
            <p:audio>
              <p:cMediaNode vol="80000">
                <p:cTn id="1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9"/>
                </p:tgtEl>
              </p:cMediaNode>
            </p:audio>
            <p:audio>
              <p:cMediaNode vol="80000">
                <p:cTn id="1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0"/>
                </p:tgtEl>
              </p:cMediaNode>
            </p:audio>
            <p:audio>
              <p:cMediaNode vol="80000">
                <p:cTn id="1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1"/>
                </p:tgtEl>
              </p:cMediaNode>
            </p:audio>
            <p:audio>
              <p:cMediaNode vol="80000">
                <p:cTn id="1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2"/>
                </p:tgtEl>
              </p:cMediaNode>
            </p:audio>
            <p:audio>
              <p:cMediaNode vol="80000">
                <p:cTn id="1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3"/>
                </p:tgtEl>
              </p:cMediaNode>
            </p:audio>
            <p:audio>
              <p:cMediaNode vol="80000">
                <p:cTn id="1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4"/>
                </p:tgtEl>
              </p:cMediaNode>
            </p:audio>
            <p:audio>
              <p:cMediaNode vol="80000">
                <p:cTn id="1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5"/>
                </p:tgtEl>
              </p:cMediaNode>
            </p:audio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6"/>
                </p:tgtEl>
              </p:cMediaNode>
            </p:audio>
            <p:audio>
              <p:cMediaNode vol="80000">
                <p:cTn id="1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7"/>
                </p:tgtEl>
              </p:cMediaNode>
            </p:audio>
          </p:childTnLst>
        </p:cTn>
      </p:par>
    </p:tnLst>
    <p:bldLst>
      <p:bldP spid="661" grpId="0"/>
      <p:bldP spid="384" grpId="0"/>
      <p:bldP spid="385" grpId="0"/>
      <p:bldP spid="386" grpId="0"/>
      <p:bldP spid="388" grpId="0"/>
      <p:bldP spid="391" grpId="0"/>
      <p:bldP spid="392" grpId="0"/>
      <p:bldP spid="393" grpId="0"/>
      <p:bldP spid="6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228</Words>
  <Application>Microsoft Office PowerPoint</Application>
  <PresentationFormat>Widescreen</PresentationFormat>
  <Paragraphs>29</Paragraphs>
  <Slides>1</Slides>
  <Notes>1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Doulos SIL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3</cp:revision>
  <dcterms:created xsi:type="dcterms:W3CDTF">2023-05-29T16:36:28Z</dcterms:created>
  <dcterms:modified xsi:type="dcterms:W3CDTF">2023-05-29T16:44:28Z</dcterms:modified>
</cp:coreProperties>
</file>