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36.5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12188 4551 0,'18'-18'79,"35"18"-64,0 0-15,-18 0 16,18 0-16,-35 0 15,17 0-15,-17 0 16,17 0-16,-17 0 31,-18 35 79,-36 1-110,-34-1 15,-36 18-15,0-18 16,53-17-16,18 0 16,-18-1-16,35-17 31,36 0 47,53 35-62,17-17-16,35-18 15,-17 18-15,-18-1 16,-52-17-16,34 18 15,-52-18-15,-1 0 16,1 18 15,-18-1-15,-35 19 0,-36-36-16,18 17 15,0 1-15,18-1 16,-35-17-16,-1 18 15,53-18 1,1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54.2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18045 8414 0,'35'0'62,"-35"-18"-62,18 18 16,17-18-16,0 18 15,-17 0-15,-1-17 16,1-1-16,0 18 16,17 0-1,0-17 1,-17-1-16,-1 18 16,1 0-1,-18-18 1,18 18-1,-1 0 1,-34 18 62,-19-18-62,1 0-16,-18 35 15,18-35-15,17 0 16,-35 0-16,18 0 16,18 0-16,34 0 156,1-17-140,17 17-1,0-18-15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08.5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18958 8094 381 0,'0'0'79'16,"0"0"8"-16,0 0 25 15,0 0-67-15,0 0 0 16,0 0 20-16,4-13 26 16,-4 12 1-16,0-1-5 15,0 2-16-15,0-1-21 16,0 1-3-16,0 0-9 0,2 0 4 16,-2 0-6-1,6 0-19-15,-2 0 3 0,2 4-1 16,3 3 3-16,1-1-10 15,2 0 1-15,5-2-1 16,-3 1-9-16,5 0 3 16,0 1-6-16,-3-2 2 15,3-1 5-15,-9 1-3 16,-2-3-3-16,-8 0 5 16,0-1-5-16,0 2-1 15,0-1-8-15,0 1-8 16,-8 2-8-16,-15 3-3 15,-12 1 27-15,-4 4 0 16,-2-1 2-16,-1 1 2 16,-1-3-4-16,12 1-3 0,0 0-11 15,2-5 2-15,16 0 10 16,3-3 2-16,4 0 0 16,4-1 1-16,2-1-1 15,0 0 5-15,0 0 9 16,0 2-1-16,8 2 0 15,9 1-13-15,-5 0-1 16,5 0 0-16,-9 0 1 16,2 0 0-16,-2 0 4 15,3-1-4-15,1 2-2 16,1-2 2-16,5 0-3 16,-1 0 1-16,-3 1 2 0,5-4-1 15,-3 0 0-15,-3-1 2 16,-1 0 1-16,5 0 1 15,-9 0-2-15,2 0 0 16,-4 0-2-16,-3 0 1 16,1 0 0-16,-4 0 0 15,0 2 0-15,0-1 0 16,0 2-4-16,0-2 0 16,0 2-8-16,0 3 0 15,-13 2-6-15,-5 4 13 16,-11-1-2-16,0-3 5 15,4-2 1-15,6-3-3 0,1 0 4 16,18-2-1 0,-6 1 1-16,6-1 0 0,0-1 1 15,0 4 5-15,0 5 7 16,0 1 5-16,0 3-11 16,6 3 1-16,16 2 1 15,-1-1-9-15,10-1 12 16,4-2-5-16,7-3-1 15,-11-4 1-15,10-3-7 16,-8-4 0-16,-10 0-4 16,2-3-48-16,-9-15-70 15,-14-1-169-15,-2-1-161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10.3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16252 8101 439 0,'0'0'100'0,"0"0"-43"15,0 0 69-15,0 0-29 16,89 0-52-16,-58 0 8 16,0 0-2-16,-2 0-12 0,2 0 15 15,-11 0 18 1,3 6-16-16,-4-2-19 0,-7 0-24 15,0 1-5-15,-1-3-5 16,-5 1-3-16,-4-2 0 16,-2-1 0-16,0 1-9 15,0-1-21-15,0 2-11 16,-19 1 11-16,-18 1 30 16,0 3 0-16,-11-1 4 15,-1-1-4-15,1 2-1 16,7-1-13-16,4 1-3 15,12-4-44-15,12 1 60 16,7-1 1-16,6-1 8 0,0 2 23 16,0 0 9-16,13 2-20 15,18 0-13-15,4-4 0 16,2-1-4-16,17-1-2 16,-11 0-2-16,7 0 0 15,-15 0-4-15,-4-2 5 16,-19 2 2-16,-7 0 0 15,-5 0-2-15,0 0-11 16,-13 10-40-16,-16 4 43 16,-6 4 3-16,-2-2 2 15,-7 1 3-15,3 0 2 16,4-3 3-16,6-2-5 0,8-2 3 16,9-3 2-1,7-6 5-15,3 1-7 0,4-2 4 16,0 0 1-16,4 0 9 15,17 0 5-15,4 0-21 16,4 3 2-16,6 1-1 16,-8-2 1-16,-4 2-2 15,-5-1 3-15,1-2-4 16,-7 0 0-16,-1 2 1 16,-3 0-1-16,-4 0-3 15,-2 0-1-15,-2-2 1 16,0 2-1-16,0 6-9 15,-6 0 1-15,-13 5 3 16,-12 0 8-16,0 0 1 0,2-2 0 16,4-2 1-16,7-2 2 15,8-5-2-15,3-1 3 16,7-2 6-16,0 0-2 16,17 0 20-16,14-12-3 15,12-3-25-15,9-5-3 16,-2 1-52-16,10 1-73 15,-11 4-140-15,-5 7-480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11.5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17234 8045 478 0,'0'0'66'15,"0"0"49"-15,0 0 54 16,0 0-72-16,0 0-17 15,0 0-7-15,-13-19 9 16,13 19-3-16,0 0 3 16,6 0-17-16,7 0-30 15,16 1-32-15,-4 1-3 16,1 0 2-16,-3 0-2 16,2 0 3-16,-13 1-3 15,-8-3 1-15,-1 1-2 0,-3 0-13 16,0 2-33-16,-15 5-52 15,-20 2 78-15,-6 3 11 16,-9-1-4-16,7-1 6 16,-5-4 8-16,11-4 3 15,2-2-2-15,4-1 5 16,18 0-5-16,3 0 4 16,8 0-1-16,2 0 16 15,0 0 20-15,21 1 15 16,12 2-28-16,6-1-24 15,8 1 8-15,1-3-7 16,2 0-4-16,-7 0-2 0,-8 0-2 16,-10 0 4-16,-13 0 0 15,-8 0 0-15,-4 0-13 16,0 0-17-16,-12 0-47 16,-17 9 39-16,-12 1 38 15,-5 4 4-15,5-3-2 16,-7-1 6-16,5 0 6 15,6-3-5-15,8 1 14 16,12-4 0-16,11-3 6 16,6 1-5-16,0 1 3 15,4 0 19-15,21 5 9 16,12 1-54-16,5 1 2 16,5 0 1-16,-10-2-4 0,1 0-1 15,-9-3 1-15,-11 0 4 16,-5-1-4-16,-13-1-1 15,0 3-4-15,0 5-30 16,-19 6 2-16,-10 1 6 16,-8 0 22-16,8-2-1 15,-2-6 3-15,0-3 3 16,12-1-1-16,7-6 0 16,6 0 1-16,6 0-5 15,0 0 5-15,0 0 1 16,12 0 7-16,19-5 6 15,6-2-6-15,5 2 1 0,5 2-1 16,-3 3-5-16,-3 0 5 16,-10 0-7-16,-10 0 13 15,-11 4 10-15,-4 0-18 16,0 1-6-16,-6-1-5 16,0 4-8-16,-12 5-2 15,-13 1 7-15,-12 3 5 16,-4-5-1-16,-7-4 3 15,-2-4 1-15,13-4 1 16,8 0-1-16,11 0-1 16,11 0-6-16,7-3-8 15,19-11 15-15,24-3 4 16,11 0-4-16,6 4-18 16,-4 11-69-16,-13 2-159 15,-10 8-186-15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13.2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20018 7992 656 0,'0'0'184'16,"0"0"-152"-16,0 0 120 0,91 0-75 16,-75 0-55-16,-1 0 10 15,-5 0 3-15,-8 0-16 16,5 2 2-16,-7 2-21 16,0 1-18-16,0 4-6 15,-7 1 7-15,-7 3-12 16,-9 1 23-16,-6-2 0 15,-4 1-3-15,-2-2 2 16,4-2-2-16,6-3 9 16,7-4 0-16,7 0 1 15,5-2-1-15,6 0 28 16,0 0 18-16,6 3 14 0,17 1 12 16,8 2-63-16,0-2-3 15,6 2 3-15,-6 0-6 16,-2 0 2-16,-10 1-5 15,-7-2 6-15,-8 0-2 16,-2 0-4-16,-2 5-5 16,-2 5-45-16,-20 6 8 15,-9 4 24-15,-7 2 17 16,-3-1-8-16,4-4 9 16,2-4 1-16,4-5 5 15,18-8-4-15,3-2 0 16,10-3 1-16,0 0-3 15,0 0 7-15,4 0 5 0,15 0 10 16,12-4-4 0,4-1-3-16,-4 3-12 0,4 0 0 15,-14 2 2-15,-5 0 2 16,-8 0-3-16,-3 2 11 16,-5 9-15-16,0 4 0 15,0 5-16-15,-11 2 16 16,-7 2-3-16,-3 3-3 15,-2 0 6-15,-2-5 2 16,1-4-1-16,7-8-1 16,5-4-1-16,5-5-4 15,7-1-1-15,0 0-5 16,0 0-5-16,11-10 15 16,14-4 1-16,6-1 6 0,10 3 1 15,-8 1 4-15,-4 7-4 16,2 1 1-16,-12 3-1 15,-9 0 15-15,-4 2 5 16,-6 12 2-16,0 4-29 16,0 5-7-16,-10 4 3 15,-9 1 4-15,-2 1 0 16,-7-5 0-16,-1 2 0 16,2-7 0-16,-2-2 1 15,16-5-1-15,3-7-1 16,8-3-1-16,2-2-20 15,0 0 7-15,6-9-1 16,19-8-4-16,12-7-25 0,11-4-119 16,5 1-59-16,7 0-255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39.2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21021 8140 689 0,'0'0'50'16,"0"0"32"-16,0 0 61 15,0 0-86-15,0 0-26 16,0 0 24-16,0 0 28 16,10-9-1-16,-10 9 3 15,10 0 0-15,-4 0-27 16,7 0-37-16,1 2-6 15,5 3-6-15,0-1-4 16,-3 0-5-16,1-1 0 16,-5 1-2-16,-6-1 0 15,-6-1-8-15,0 0 4 16,0-2-16-16,0 1-13 0,-6 1-14 16,-13 1 5-16,-10 2 40 15,-6 2-5-15,2 1-6 16,-6 0-2-16,2-1 0 15,6 1 3-15,0 0 1 16,12-4-4-16,9-3 2 16,4 1 15-16,6-1 3 15,0 1 19-15,12 3 34 16,13-1-39-16,4 0-13 16,12 1-3-16,-4-3-1 15,-2 0 0-15,-4 1 0 16,-12-2-3-16,-4 2 2 15,-11-2-2-15,-4 1 1 0,0 2-16 16,0 3-22 0,-17 5-61-16,-4 3 55 0,-10 1 9 15,-2-1-3-15,0-1-6 16,-2 0 14-16,6-1 28 16,2-5 1-16,11-2 3 15,8-1 7-15,8-4-6 16,0-1 33-16,0 1 39 15,14 2 28-15,11 0-81 16,4 2-9-16,12 1 3 16,-10 1-3-16,6 0-5 15,-8 0 0-15,-4 0-4 16,-10 0-2-16,-5-2 1 16,-10 0-1-16,0 0-4 0,0 2-17 15,0 3-27-15,-13 1-10 16,-5 3 34-16,-11-3 15 15,4-2 4-15,-4-2 2 16,4-2 2-16,5-3 0 16,7-2 0-16,3 0-1 15,10 0 0-15,0 0 2 16,0 0 28-16,0 0 33 16,19 0 17-16,-1 0-62 15,1 0-3-15,3 1 0 16,-3 8-9-16,0 1 4 15,-1 0-5-15,-1 2-3 16,-9-2-9-16,-2 0 4 0,-2-3-1 16,-4-3-14-1,0 2-4-15,0-1-23 0,-6 2 28 16,-6-2 17-16,-1-2 0 16,-3-1-2-16,3-2 0 15,1 0-38-15,0 0-58 16,8 0-154-16,4 0-350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43.9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24681 9947 289 0,'0'0'109'0,"0"0"-42"15,0 0 74-15,0 0-23 16,0 0-77-16,0 0 15 15,0 0 16-15,21 18-40 0,-11-15 4 16,-3 1 22 0,-1-1-16-16,6 0-6 0,1 2 2 15,-1-1-13-15,7 1-16 16,-1-1-5-16,-1-3-1 16,8 1-2-16,-3-1 2 15,-3 0-1-15,-7 3-1 16,-3-3 2-16,-5 0 4 15,2 0-1-15,-6-1-6 16,0 0 0-16,0 0-6 16,0 0-9-16,0 2-11 15,0-2-3-15,-6 4 2 16,-11 5 14-16,-10 2 13 16,-14 2 3-16,0 1 2 15,3-2-3-15,3-3 0 0,8-1-4 16,11-2 2-16,8-3 0 15,1-3 4-15,7 0-2 16,0 0 8-16,15 0 21 16,20 0 1-16,6-3-32 15,9-6-5-15,-2 0 1 16,-5 2-26-16,-2 1 23 16,-8 3-1-16,-10 3 6 15,-8 0 2-15,-11 0 7 16,-4 0-7-16,0 1-11 0,-13 17-25 15,-18 7 31 1,-16 6 5-16,-3 3 2 0,-8-2-1 16,0 0-1-16,-2-6 1 15,7-2 4-15,11-7-5 16,15-7 1-16,15-5-2 16,12-5-3-16,0 0-5 15,12-2-6-15,19-12 15 16,13-2 3-16,10-1 1 15,-7 4-4-15,-8 4 0 16,-10 5 0-16,-10 4 0 16,-9 0 3-16,-8 0 6 15,-2 4-9-15,0 14-16 16,-12 8-36-16,-7 6 13 16,-3 1 6-16,9-5 33 0,1-6-1 15,6-4 2-15,4-11 5 16,2-2 4-16,0-5 18 15,0 0-28-15,12 0-4 16,9-14-11-16,8-10-10 16,0-7 9-16,2-6-2 15,-5-2 13-15,7-5 5 16,-6-3 0-16,-2-5 1 16,4-2 3-16,-6-1-1 15,2 7 19-15,-11 10 5 16,3 10-20-16,-11 10 4 15,4 7 14-15,-10 8 0 0,0 1-14 16,0 2 18-16,0 0-15 16,-10 11-13-16,-19 12 11 15,-10 7 2-15,-9-1-7 16,1-5-5-16,3-8 0 16,9-10-4-16,10-6-8 15,9 0-5-15,9-12-12 16,7-9 14-16,0-8 12 15,23-4 1-15,6 2 2 16,2 4-1-16,0 6-1 16,4 4-1-16,-8 7 1 15,6 5 1-15,-14 3 3 16,-5 2 0-16,-10 0 20 16,-4 19-17-16,0 9-7 15,-12 3 0-15,0 2 8 0,-5-7 2 16,11-8 2-16,0-8 10 15,6-9 9-15,0-1 13 16,10 0 5-16,15-13-9 16,12-7-40-16,4-3-3 15,-8 2-20-15,-4 3-6 16,-4 2-28-16,-8 2-34 16,-9 3-70-16,-8 4-158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46.6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25845 4470 590 0,'0'0'90'0,"0"0"-75"15,0 0 116-15,0 0-31 0,0 0-10 16,0 0-44 0,-23 0 72-16,23 0-76 0,0 0 6 15,0 0-1-15,0 0-1 16,0 0 8-16,0 0-1 16,0 0-5-16,3 0 1 15,17 0-5-15,5 3-41 16,8 4-2-16,2-3-2 15,-4 0-5-15,4-2 4 16,-4-1-7-16,-6 1 6 16,0-2-1-16,-2 0 1 15,-5 0 2-15,-1 0-6 16,-3 0-4-16,-3 0 1 16,-9 0-2-16,2 0-3 0,-4 0-11 15,0 0-5-15,-4 1-27 16,-15 2-3-16,-8 3 55 15,-8 1 6-15,-6 1 0 16,-1 2 5-16,5-1-5 16,4 2 1-16,6-4 2 15,15-2-2-15,4-1 6 16,3-2 6-16,5-1 10 16,0 4 17-16,0 2 2 15,13 4-22-15,10 2-19 16,1 1-1-16,7 0-2 15,0-3-5-15,3-1 0 16,-8-4 0-16,-7-2 2 0,-2 0 4 16,-11-1 0-16,-6 0 0 15,0-2-6-15,0 1-12 16,0 1-16-16,0 1-2 16,-23 6 3-16,-8 1 33 15,-6-1-9-15,-5-2 8 16,5-2 0-16,2-2 1 15,8-1 0-15,9-2 2 16,5 1 0-16,7-1 3 16,6-1 4-16,0 0 15 15,0 0 23-15,2 0 4 16,15 0 0-16,1 0-47 0,9 0-1 16,2 0-2-16,0 0 0 15,-4 0 0-15,-11 0-3 16,-3 0 3-16,-11 3-7 15,0 0-3-15,0 5-6 16,0 2-20-16,-17 6 1 16,-8 3 20-16,-2-2 5 15,-6 0-7-15,6-3-4 16,5-2 20-16,7-6 1 16,5-5-1-16,4-1 1 15,6 0 0-15,0 0 12 16,0 0-8-16,0-9 20 15,0-1 0-15,0 3-14 0,0 4-10 16,0 3-10-16,0 0-58 16,6 0-101-16,0 8-71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47.8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26618 4721 319 0,'0'0'284'0,"0"0"-242"16,0 0 77-16,0 0 5 15,0 0-27-15,0 0 20 16,-20 6 12-16,28-6-38 15,11-2-31-15,9-5-56 16,3 2 2-16,0-1-5 16,5 2 4-16,-5 1-3 15,0-1-2-15,-2 1-2 16,-5-4-12-16,1 0 4 0,-6 1-22 16,-7 1 0-16,-6 1-16 15,-6 3 18-15,0 1-13 16,-2 0-10-16,-22 0 5 15,-18 0 48-15,-7 1 10 16,-11 7 7-16,10-4 8 16,-2-4 1-16,13 0 5 15,10 0 6-15,10 0-23 16,13 0 8-16,2 0 10 16,4 0-4-16,0 0 31 15,0 0-1-15,17 0-6 16,8 0-44-16,6 0-8 15,4 0-3-15,2 0-4 16,4-1-3-16,1-5-1 16,-5-1-6-16,-6 1 5 0,-13 3 11 15,-7 2 0-15,-9 1 1 16,-2 0-6-16,0 0-31 16,0 0-6-16,0 0-10 15,-2 0-9-15,-17 0 38 16,-4 0 24-16,-8 0 1 15,2-4-1-15,-2-1 1 16,7 0 3-16,1 1 2 16,8 2-2-16,5 2 1 15,8 0 9-15,2 0 9 16,0 0 24-16,0 0 12 16,0 16-27-16,0 8-9 0,2 7-23 15,8 0-5-15,-1-1-2 16,1 1-10-16,4-6 6 15,-1 0-15-15,-1-6 23 16,-1-6 1-16,-5-6 1 16,4-6-4-16,-8-1-19 15,-2 0-29-15,0 0 39 16,0 0-21-16,0-3-16 16,0-8 29-16,-2-2 7 15,-14 2 9-15,-1-1 6 16,-4 4 0-16,5-1 7 15,3 5 14-15,5 1-6 16,4 3 7-16,4 0 15 0,0 0 36 16,0 0-5-16,0 2 14 15,12 8-23-15,5 1-48 16,4 2 15-16,8-5-16 16,0 0-10-16,2-7 0 15,0-1-1-15,-2 0-11 16,-3-10-27-16,-3-6-34 15,-10 1-77-15,-7 5-87 16,-6 8-269-16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49.0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26565 5389 801 0,'0'0'91'0,"0"0"-8"0,0 0 144 15,0 0-159-15,0 0 1 16,0 0-16-16,57 15-30 16,-26-12-7-16,0-1-1 15,0-2-12-15,0 0-3 16,-2 0-1-16,-10 0 0 15,-7 0-6-15,-5 0-9 16,-7 0-1-16,0 2-37 16,0 5-40-16,-19 0-35 15,-8 6 110-15,-12-1 9 16,0 0-16-16,-7-2 8 16,3-3 13-16,5-2 0 0,7-3 5 15,9 0 15-15,9-2 6 16,11 0-5-16,2 0 33 15,0 0 28-15,6 0 15 16,19 0-25-16,6 0-62 16,11 0-4-16,1 0 6 15,0-3-3-15,1-1-4 16,-3-1-2-16,-6 3 2 16,-10 2 0-16,-6 0-2 15,-13 0 2-15,-2 0-20 16,-4 0-7-16,-4 12-24 15,-19 7-11-15,-8 7 56 16,-6 0-4-16,-4-5-8 0,1-7 12 16,7-4 4-16,6-6 2 15,9-4-1-15,8 0 1 16,7 0 2-16,3 0 13 16,0 0 32-16,0 0 30 15,13 0 0-15,12 3-62 16,6-1-12-16,4 2-2 15,2-2-2-15,0 1-3 16,0 1 3-16,-1 1-2 16,-5-2 3-16,-13 3-2 15,-7-4-5-15,-9 1 1 16,-2 0-5-16,0 5-24 0,-7 8-5 16,-11 2 20-1,-13 3 12-15,6-3-1 0,0-2 4 16,0-5-2-16,3-4 7 15,5-2-1-15,5-3 1 16,3-2-3-16,3 0-2 16,6 0 0-16,0 0 5 15,0 0 2-15,2-1 35 16,17-6 22-16,10 0-46 16,12 4 7-16,-4 3-8 15,5 0-5-15,-9 0 3 16,-4 4-6-16,-7 5 8 15,-9-5-5-15,-7 0-7 16,-6-3-2-16,0 8-10 16,-12 4-17-16,-17 5 4 0,-15 5 24 15,-3-1-22-15,-1-5 18 16,5-6 4-16,12-5-1 16,6-6 1-16,15 0-2 15,3 0 1-15,7 0 0 16,0-3 2-16,17-14 33 15,10 0-14-15,2 4-10 16,8 4-9-16,-12 5-10 16,-2 4-17-16,-5 0-11 15,-12 0-54-15,1 8-76 0,-7 10-338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37.9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13123 4568 0,'36'0'125,"-1"0"-109,-17 0-16,17 0 15,-88-17 95,-35-1-95,35 18-15,0-17 16,0 17-16,18-36 16,-1 36-1,54 0 204,17 0-203,18 0-16,-17 18 15,16-18-15,1 0 16,-17 18-16,17 17 15,-18-35-15,-35 17 16,17 1 0,-17 0 15,0-1 0,-17 1-15,-18 0-1,17-18-15,0 0 16,1 0-16,-1 17 16,18 1 140,18-18-125,-1 0-15,1 0-1,0 0 1,-18 18 0,0-1-16,0 36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52.4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31920 8348 423 0,'0'0'226'15,"0"0"-190"-15,0 0 138 16,0 0-43-16,0 0-57 16,0 0-3-16,0 0 7 15,0 0-10-15,0 0-16 16,0 0 5-16,0 0-12 15,11 4-27-15,1 3-1 16,7 0-3-16,4-1-5 16,-3 3-2-16,9-1 1 15,-4 0-3-15,4 2-1 16,-8-2-4-16,-1-2 0 0,-7 0-1 16,-7-3 1-16,-6-2-6 15,0 3-20-15,0 3-32 16,-25-1-30-16,-8 3 83 15,-6 1 4-15,-7-6-3 16,3-4-2-16,1 0 4 16,3 0 2-16,2 0 1 15,8-3 1-15,10-1-2 16,13 1 0-16,2 1 0 16,4 2 9-16,0-1 21 15,13-3 18-15,15-2-17 16,8-3-26-16,3 0-3 0,6-2-2 15,-1-1-4 1,-1 1-5-16,-1 1-9 0,-11 3 7 16,-9 0 6-16,-13 4 5 15,-5 3-4-15,-4-1-31 16,0-2-20-16,-25 3-10 16,-14-2 65-16,-7 2 0 15,-6 0-13-15,-1 0 12 16,3 0 1-16,3 0 2 15,9-7 3-15,7-3 1 16,17 1 1-16,4 3 6 16,10-3-4-16,0-4 23 15,10-3 34-15,15-5-34 16,8-1-17-16,6 5-3 16,0 4 0-16,-2-1-11 0,3 1-1 15,-7 1 0-15,-4 2-2 16,-11 2 2-16,-7 3-3 15,-9 3-10-15,-2 2-3 16,0 0-41-16,-2 0 1 16,-17 0 30-16,-4 0 25 15,-6-3 0-15,3 0 1 16,-8-2 4-16,8-4-4 16,1-1 2-16,8 1 0 15,9 3 8-15,4 2-6 16,4 1 13-16,0 3 42 15,0 0 18-15,10-2-4 0,11-2-56 16,4-2-9-16,-1-2-4 16,3-1-4-16,-2-2-2 15,0-2 0-15,-6 1-8 16,-7 5-9-16,-8 2 2 16,-4 5-3-16,0 0-38 15,-16 0-18-15,-15 0 59 16,-7 0 12-16,-3 0-18 15,6 0 20-15,4 2 3 16,8-2 2-16,11 0 2 16,10 0 1-16,2 0 9 15,0 0 39-15,14 0-44 16,13 0-9-16,6 0-136 16,2 0-119-16,0 0-433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56.82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19600 13776 542 0,'0'0'68'0,"0"0"-50"16,0 0 122-16,0 0 4 15,0 0-40-15,0 0-6 16,0 0-4-16,31-15-15 16,-26 15-22-16,-5 0-20 15,6 0 3-15,0 0 15 16,0 0-51-16,5 2-1 16,1 3 0-16,0 2 0 15,-3-2-2-15,3 0-1 16,-2-2-1-16,-3-2 1 15,-5 2 0-15,2-3-4 16,-4 0-1-16,0 0-1 0,0 0 2 16,0 0-3-1,0 0 4-15,0 0-4 0,0 0-5 16,-6 0-9-16,-13 0 8 16,-12-3 13-16,-10 0 0 15,-7 0 0-15,-2 3 0 16,1 0 4-16,-3 0 0 15,9 0-4-15,6 0-1 16,-1 0 1-16,9 0 2 16,5 2 1-16,11-1-2 15,7-1 1-15,2 0-2 16,4 0 3-16,0 0 4 0,0 0 1 16,12 2 3-16,5-1-7 15,12 3 1-15,-2 1-2 16,8 0-3-16,2 1-3 15,0 0 0-15,2-2 2 16,-6 0-1-16,-2-1 3 16,-4 0-2-16,-8-2 1 15,-11 1-1-15,-2-2 1 16,-6 0 0-16,0 0-3 16,0 0-12-16,-6 0-17 15,-14-6 9-15,-9-5 21 16,-7-2 2-16,-1 0 1 15,-6 3-1-15,-1 2-4 0,-3 2 4 16,6 5 5 0,-3 1-1-16,9 0 8 0,4 0 3 15,14 0-2-15,9 2 8 16,2 1 3-16,6-1 4 16,0 2 12-16,6 3 12 15,13 3-47-15,6-2-5 16,10-2-8-16,2-3-33 15,11-3-28-15,-11 0-49 16,-6 0-129-16,-9 0-165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8T02:41:58.0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19677 14550 317 0,'0'0'414'15,"0"0"-378"-15,0 0 61 16,0 0 53-16,0 0-94 16,0 0 6-16,31 5 12 15,-31-5-32-15,0 0-20 16,0 2-21-16,0-1-1 16,-19 0-23-16,-12 4 23 15,-16-1 12-15,-7 0 0 16,-2 0-4-16,2-1-5 15,1 1 0-15,9-1 3 16,7 3-4-16,2 0-1 16,16 0 4-16,7-4 1 0,6 1 7 15,6-1 9-15,0-2-4 16,0 2 12-16,8 3 26 16,15-2-42-16,12 1-14 15,8-4 0-15,7 0 2 16,4 0-2-16,-1 0-13 15,-9-5 13-15,-13 4 2 16,-8 1 0-16,-11 0-1 16,-10 0 0-16,4 0-1 15,-6 0-2-15,0 0-4 16,0 0-6-16,0 0-14 16,-6 0 1-16,-15 0 8 0,-14 0 16 15,-6 0 2-15,-5 0-1 16,-1 0 0-16,-1-3 1 15,5-4-1-15,8 2 5 16,10-1-3-16,2 1 3 16,11 4 1-16,4 0 2 15,3 1-3-15,5 0 4 16,0 0 8-16,0 0 21 16,0 0 7-16,17 0-12 15,2 7-33-15,16 3-2 0,-2-2 2 16,2-1-1-1,8-1-2-15,-8-2 3 0,-16 0 1 16,0-1 8-16,-9-2-6 16,-10 1-3-16,2-2 0 15,-2 0-4-15,0 0-11 16,0 0-9-16,-6 0-3 16,-19 0-6-16,-10 0 26 15,-4 0 5-15,-1 0 2 16,14 0 1-16,7-2 0 15,13-2 1-15,2 3 3 16,4-1 3-16,4-1 9 16,23-3-4-16,14-4-13 15,9-1-13-15,3 0-100 16,-11 7-257-16,-11 4-485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6:52.4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18962 4480 0,'-18'-17'16,"36"17"31,17-18-16,-17 18-31,35 0 16,-18 0-16,0 0 15,0 0-15,1 0 16,-19 0 0,19 0-1,-1 0-15,0 0 16,1 0 0,-54 0 62,-35 18-63,-35 17-15,35-17 16,18-18-16,-18 17 16,0-17-16,35 35 15,0-35-15,1 0 16,-1 18-1,1-18 1,-1 0 0,0 35-1,1-35-15,-19 18 16,54-18 109,35 0-125,-18 0 16,0 0-16,18-18 15,-35 18 1,17 0-16,-17 0 15,-18 18 95,-35-18-95,-18 35-15,35-35 16,0 0 0,1 18-16,-1-18 15,1 18-15,-1-18 16,0 0 0,18 17 77,36-17-77,-1 0-16,-18 0 16,36 0-16,-35 0 15,17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64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1 0 13782,'0'0'2924,"0"0"-328,0 0 144,0 0-1150,0 0-517,0 0 237,0 10 912,0 101-186,-1 63-1111,12 50-925,-11-217 4,1 1 0,1 0 0,-1-1-1,1 0 1,1 1 0,-1-1-1,1 0 1,0 0 0,1 0 0,0 0-1,0-1 1,1 2-4,-1-3-32,0-1 0,0 0 0,1 0 0,-1 0-1,1-1 1,0 1 0,0-1 0,0 0 0,0-1 0,0 1-1,1-1 1,-1 0 0,1 0 0,-1-1 0,6 2 32,12 0-804,0-1 0,0-1 0,8-1 804,-22 0-486,-6 0 122,0-1-1,0 1 0,0 0 1,0-1-1,0 0 0,0 0 1,0 0-1,0 0 0,-1 0 1,1-1-1,0 1 0,-1-1 1,1 0-1,-1 1 0,1-1 1,0-1 364,0-1-1618,1 1 0,-1-1 1,0 0-1,0 0 1,0 0-1,0-2 1618,6-13-9858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65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383 3 6403,'0'0'3970,"0"0"-1713,-163-2 1280,101 2-2384,4 0-1153,4 0-512,21 0-2674,20 0-7042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66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189 0 1297,'0'0'10527,"0"0"-7688,0 0-926,0 0-35,0 0-774,-20 6 129,-60 18-33,76-23-1062,0 1 1,0-1-1,1 1 0,-1 0 0,1 0 0,-1 0 0,1 0 0,0 1 0,0-1 0,0 1 0,0 0 0,0 0 0,1 0 0,-1 0 0,1 1 0,0-1 0,0 1 0,0-1 0,0 1 0,1-1 1,-1 1-1,1 0 0,0 3-138,-3 4 239,-2 8 106,2 0 0,0 1 0,1-1 0,1 1 1,1 0-1,0 0 0,2 0 0,0-1 0,1 1-345,0-9 38,0-1 1,0 0-1,1 0 1,1 0-1,0-1 1,0 1 0,0-1-1,1 0 1,1 0-1,0-1 1,6 8-39,13 13-7,2 0 0,19 13 7,25 30-85,-59-57 49,0 0 0,-1 1 0,-1 0 0,0 0 0,-1 1 0,-1 1 0,1 3 36,-5-10-45,0 1 0,-1 0 1,0 0-1,-1 0 0,0 0 0,-1 0 1,0 0-1,-1 1 0,-1-1 1,0 0-1,-2 11 45,2-18-64,-1 1 1,-1-1 0,1 1-1,-1-1 1,1 0-1,-1 0 1,-1 0-1,1 0 1,-1-1 0,0 1-1,0-1 1,0 0-1,-1 0 1,1-1-1,-1 1 1,0-1 0,0 0-1,-3 1 64,-6 4-1341,0-2 1,-1 0-1,0 0 1,0-2-1,0 1 0,-2-2 1341,-15 4-7814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67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0 0 13718,'0'0'3858,"0"0"576,0 0-1585,0 0-1456,0 0-144,67 127-417,-34-89-240,5-1-112,7-3-223,9-6-241,5-6-16,11-12-64,-3-10-305,3 0-223,1-15-769,-5-10-1344,-12 1-2561,-12 0-5715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68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300 539 9092,'0'0'5544,"0"0"-3863,0 0 72,0 0-756,0 0-719,0-2 69,-1 0-248,1 1 0,0-1 1,-1 1-1,1-1 0,-1 1 0,1-1 1,-1 1-1,0-1 0,0 1 0,1 0 1,-1-1-1,0 1 0,0 0 1,0 0-1,-1 0 0,1 0 0,0 0 1,0 0-1,0 0 0,-1 0 0,1 0 1,-1 1-1,1-1 0,0 0 1,-1 1-1,1-1 0,-1 1 0,1 0 1,-1 0-1,0-1 0,0 1-99,-11-2 283,0 1 0,0 0 0,-11 1-283,18 0 30,-2-1-9,-1 1 0,1 1 0,0 0 0,-1 0 0,1 0 0,0 1 0,-1 0 0,1 1 0,0 0 0,1 0 0,-1 0 0,0 1 0,1 0 0,0 1 0,0 0 0,0 0 0,1 0 0,0 1 0,0 0 0,0 0 0,1 1 0,-1-1 0,-2 7-21,5-5 96,-1 0 1,1 1-1,1-1 0,0 1 0,0 0 1,1 0-1,0 0 0,0 0 0,1 0 1,0 0-1,2 7-96,-2 8 299,1-19-285,0 1 1,0 0-1,0 0 1,1-1-1,-1 1 0,2-1 1,-1 0-1,0 1 1,1-1-1,0 0 0,0 0 1,1-1-1,-1 1 1,1-1-1,0 0 1,0 0-1,1 0 0,-1 0 1,1-1-1,0 1 1,0-1-1,0-1 0,0 1 1,0-1-1,1 1 1,-1-2-1,1 1 0,-1 0 1,1-1-1,0 0-14,0-1-77,1 1 0,-1-1 0,0 0 0,1-1 0,-1 1 0,0-1 0,0-1 0,0 1 0,0-1-1,4-2 78,-3 1-126,0-1 0,-1-1 0,0 1 0,1-1 0,-2 0 0,1-1 0,-1 1 0,4-6 126,4-5-330,-2 0 1,0-1 0,-1-1-1,-1 1 1,0-2 0,-1 1-1,-1-1 1,-1 0 0,-1-1 0,-1 1-1,2-16 330,2-34-2032,-3 0 1,-3-52 2031,-2 87-158,0-8-351,-1 1 0,-3-7 509,2 33 28,-1 0 0,0 1 0,-1-1 0,-1 1 0,0 0 0,-1 0 0,-6-11-28,12 25 191,0-1 0,0 1 0,0 0-1,-1-1 1,1 1 0,0 0 0,0-1 0,0 1-1,0 0 1,-1-1 0,1 1 0,0 0-1,0-1 1,-1 1 0,1 0 0,0 0-1,-1-1 1,1 1 0,0 0 0,-1 0-1,1 0 1,0-1 0,-1 1 0,1 0-1,0 0 1,-1 0 0,1 0 0,0 0-1,-1 0 1,1 0 0,-1 0 0,1 0-191,-5 10 2216,3 21-1116,14 472 3537,-10-464-4646,-1-9-107,0 0 0,3 0 0,0 0 0,2-1 0,1 0 0,1 0 116,-7-27-183,0 1 0,0-1 0,0 0 0,1 0 1,-1 1-1,0-1 0,1 0 0,0 0 0,-1 0 0,1-1 0,0 1 0,0 0 0,0-1 0,0 1 0,1-1 0,-1 0 0,0 0 0,0 1 1,1-2-1,0 2 183,5 0-1953,0-1 1,0 1-1,0-2 1,0 1 0,5-1 1952,-12 0-317,29 1-11317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69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0 0 6371,'0'0'9028,"0"0"-4642,0 0-1345,0 0-1338,0 0-978,15 2-381,332 33 84,-341-35-426,13 2-9,0 0-1,-1 1 1,0 1 0,2 1 7,-19-4-18,-1-1 0,1 0 0,0 0 1,-1 1-1,1-1 0,0 0 1,-1 1-1,1-1 0,0 1 1,-1-1-1,1 1 0,-1-1 0,1 1 1,-1-1-1,1 1 0,-1 0 1,1-1-1,-1 1 0,1 0 1,-1-1-1,0 1 0,0 0 0,1 0 1,-1-1-1,0 1 0,0 0 1,0 0-1,0-1 0,0 1 0,0 0 1,0 0-1,0-1 0,0 1 1,0 0-1,0 0 0,0-1 1,-1 1-1,1 0 0,0 0 0,0-1 1,-1 1-1,1 0 0,-1-1 1,1 1-1,-1 0 0,1 0 18,-3 3-117,0 0 1,1 0-1,-1-1 0,-1 1 0,1-1 0,-3 3 117,-27 22-20,-1-2-1,-1-1 1,-16 7 20,76-30 381,1 0 1,10-2-382,-17 0 29,2 0-16,1 0 0,0 2 0,3 1-13,-19-3 31,-1 1 1,0 1 0,1-1 0,-1 1 0,0 0 0,0 0 0,0 0 0,0 1 0,0 0 0,-1 0 0,1 0 0,-1 0 0,0 1 0,3 3-32,-2-2 20,-1-1 0,-1 1 0,1 1 0,-1-1 0,0 0-1,0 1 1,-1 0 0,1 0 0,-1 0 0,0 0 0,-1 0 0,0 0 0,0 0 0,0 0 0,-1 1 0,1-1 0,-2 0 0,1 0 0,-1 1 0,0-1 0,0 0 0,0 0 0,-1 1-20,-3 5-9,0-1 1,-1 0-1,-1 0 1,1 0-1,-1-1 1,-8 8 8,-54 57 0,49-54 24,14-15-60,-11 12 92,-1-1-1,-15 11-55,27-23-95,0-1-1,0 0 0,0-1 1,0 1-1,-1-1 1,0 0-1,1-1 0,-1 0 1,0 0-1,0 0 1,-5 0 95,-58-2-5398,43 0-1362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39.2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12841 5556 0,'0'-17'47,"18"17"-32,-1 0-15,19 0 16,34-18-1,-17 18-15,18 0 16,17 0-16,-18 0 16,-34 0-16,34 0 15,-17 0-15,0 0 16,-35 0 0,-1 0-16,-34 0 140,-1 0-124,0 0-1,-17 18 1,0-18-16,0 0 16,-1 17-1,19-17 1,-19 18 15,19-18-31,-1 18 16,1-18 124,-1 0-124,-17 0 0,-1 0-16,1 17 15,17-17 1,1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5:45:26.270"/>
    </inkml:context>
    <inkml:brush xml:id="br0">
      <inkml:brushProperty name="width" value="0.05" units="cm"/>
      <inkml:brushProperty name="height" value="0.05" units="cm"/>
      <inkml:brushProperty name="color" value="#D95F02"/>
    </inkml:brush>
  </inkml:definitions>
  <inkml:trace contextRef="#ctx0" brushRef="#br0">0 1 12630,'0'0'4407,"0"0"-522,0 0-1012,0 0-1307,9 19-414,-2 3-846,-2-9-129,0 0 0,0 0 0,2-1 0,-1 0-1,1 0 1,1 0 0,0-1 0,8 9-177,-3-7 123,0 1 0,1-2 1,1 0-1,0-1 0,1 0 0,0-1 0,0-1 0,1 0 0,0-2 0,1 0 1,0 0-1,17 2-123,1-1-1,0-2 1,1-2 0,-2-1-1,2-2 1,0-1 0,8-3 0,-32 2-269,-1-1-1,0 0 1,0-1 0,0-1 0,0 0 0,0 0 0,-1-1 0,0-1 0,0 0 0,0-1 0,7-5 269,11-11-3833,-1-1 1,-1-1-1,9-13 3833,20-23-11426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5-29T15:45:26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15187 13370 0,'18'0'63,"-1"0"-63,1 0 16,0 0-16,-1 0 0,19 0 0,34 0 15,1 0-15,-54 0 0,89 0 16,212 0-1,-213 0 1,1 0-16,-88 0 0,70 0 16,-17 0-16,-18 0 15,-18 0 1,0 18-16,-17-18 16,-18 18-1,0-1 1,-18 1-16,-52-1 15,-54 19-15,-35-19 16,-17 1-16,158-18 0,-140 0 16,17 0-16,35 0 15,35 0 1,53 0-16,36 0 31,35 0-31,35 0 16,36 0-16,-1 0 15,-105 0-15,123 18 0,0-1 16,18 1-16,-36-18 16,-17 18-16,-18-18 15,-52 35 1,-36-18 0,-18-17-16,-53 18 15,-52 17-15,-36-17 16,0-18-16,-35 18 15,71-1-15,88-17 0,-71 0 16,18 0-16,52 0 16,36 18-1,18-18 1,0 0-16,70 0 0,53 18 16,35-1-16,-17 19 15,-36-1-15,-34-18 16,-36 1-16,-18 0 15,-17 17-15,-18-17 16,-36-1-16,-52 19 16,-53 16-16,-53-34 15,18 0 1,17-1-16,18 1 16,88-18-16,35 0 15,18 18 1,35-18-16,54 0 15,-72 0-15,142 0 0,17 0 16,1 35-16,-89-17 16,-18 17-16,-34 0 15,-36-17 1,0-1-16,0 19 16,-53-36-16,-35 35 15,-36-35-15,36 0 16,17 0-16,19 0 15,69 0 17,1 0-32,17 0 0,53 18 15,18-18-15,-35 35 16,-18-17 0,-36-1-16,18 1 0,-17 17 15,0-17-15,-18-1 16,-18 19-16,-52-19 15,-19 1-15,-16 0 16,-37-1-16,19-17 16,17 0-16,36-17 15,52 17 1,18-18 0,18 0-16,52 1 15,-52 17-15,88-36 0,17 36 16,-17 0-16,-18 0 15,-53 0-15,-17 18 16,-36-18 15,1 0-31,-71 0 16,17 0-16,0 0 16,54 0-16,-36 0 0,18 0 15,17-18-15,0 18 63,1 0-63,-1 0 15,0 0-15,1 0 0,-54 0 16,1-17-16,17-1 16,35 18-16,-35 0 0,18-18 15,0 18-15,35-17 78,-18 17-78,0 0 16,1 0-16,-1 0 0,0 0 16,1 0-16,-1 0 62,18 17-62,0 1 16,0 0-16,0-1 0,0 1 15,0 17-15,0-17 16,0 0-16,18-18 16,-1 17-1,19 1-15,34-18 16,-17 17-16,-35-17 0,52 0 15,36 0-15,-35 18 16,17-18-16,-17 0 16,-19 0-16,1 0 15,-35 0 1,-36 0 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5-29T15:45:26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16704 13370 0,'18'0'31,"-1"0"-15,1 0-16,0 0 0,-1 0 16,1 0-16,17 0 0,18 0 15,-35 0-15,52 18 0,1-18 16,-1 18-16,-52-18 0,53 17 15,-1-17-15,1 18 16,-1-18-16,-17 17 16,-35-17-1,-36 0 17,0 0-32,-34 18 0,-90-18 15,-16 0-15,17 0 16,17 0-16,107 0 0,-72 0 15,36-18-15,71 18 32,0 0-17,35 0-15,17 0 16,1 0-16,-1 36 16,1-19-16,-18-17 15,-36 18-15,36-18 0,0 18 16,-18-1-16,-17 1 15,-18 0 1,0-1 0,-18-17-16,-52 18 15,-1-1 1,-52-17-16,123 18 0,-124-18 16,36 0-16,35 0 15,36 0-15,34 0 31,36 0-31,71 0 16,-107 0-16,160 0 0,70 0 16,17 0-1,-34 35-15,-54 1 16,-17-19-16,-89 1 16,-87-18-1,-1 0 1,-88 0-16,-35 0 15,35 0-15,0 0 16,36 0-16,35 0 16,52 0 31,1 0-32,-1 0-15,-17 18 0,18-18 16,0 0-16,-1 35 0,1-35 0,17 18 15,1-1-15,-1 1 16,-18-1-16,-17 1 16,-17 0-1,-36-18 1,-35 17-16,-36 1 16,-17-18-16,0 0 15,35 0 1,89 0-16,-54 0 0,89 0 47,-1 0-47,1 0 0,35 0 0,-36 0 0,72 18 15,34-1-15,18 1 16,-35 0-16,18-1 16,-107-17-16,89 35 0,-53-17 15,-35-18 1,-36 0-1,-17 0 1,-71 0-16,0-35 16,0 17-16,89 18 0,-89-35 15,-53 17-15,35-17 16,19 17-16,-1 1 16,53-19-16,18 36 15,17 0 1,36 0 15,-1 0-31,-17 18 0,36 0 16,-19-18-16,36 17 0,0 1 15,18 17-15,-19-17 16,1 0-16,-17-1 16,-19 1-1,-34-18 16,-1 0-31,-17 0 0,-36-18 16,-35 18-16,18-17 16,71 17-16,-89 0 0,0 0 15,18 0-15,70 0 16,36 0 15,-1 0-31,19 35 16,-19-35-16,71 17 0,36 19 15,70-19-15,-18 36 16,-17 0-16,0-17 16,-71-1-16,-35-18 15,-18-17-15,-35 18 16,-17-18 0,-1 0-16,-53 18 15,-17-18-15,-53 0 16,53 0-16,0 0 15,17 0-15,36 0 16,52 0 15,1 0-31,17 0 0,-17 0 0,70 0 16,18 0-16,53 17 16,-36 19-1,-35-19-15,-17 19 16,-53-19-16,-1 1 15,-17-1 1,-35 1-16,-53 0 16,70-18-16,-105 0 0,-18 0 15,123 0-15,-123 0 0,0 0 16,35 0-16,35 0 16,54 0-1,34 0 1,19 0-1,34 17-15,18 19 16,-35-1-16,-17 0 16,-36-17-16,35-1 0,0 1 15,-35 17-15,0-17 16,0 0 0,-18-18-16,-34 35 15,-37-17 1,1-1-16,18-17 15,52 0-15,-35 0 0,18 0 16,52 0 15,1 0-15,0 0-16,-1 0 0,36-17 0,-35 17 0,52 0 16,1 0-1,-18 17-15,0-17 16,-18 18-16,-53-18 31,1 0-15,-1 0-16,-70 0 0,0-18 15,88 1-15,-106-1 0,35 0 16,71 1-16,-70-1 0,35 0 16,-1 1-1,19 17 16,-1 0-15,18-18-16,-18 18 0,-17 0 0,-18-18 16,18 1-16,0-1 15,17 1-15,36 17 78,-1 0-62,1 0-16,0 0 0,17 0 0,35 17 16,1 1-16,-18-1 15,-18 1-15,-35 0 32,-17-18-1,-1 0-31,0 0 0,1 0 0,-36-18 15,-53 0-15,-18-17 16,107 35-16,-89-35 0,-18 17 16,72 1-16,34 17 15,36 0 1,-1 0-16,89 0 16,-18 0-1,0 17-15,-70-17 0,35 36 16,-18-19-16,-17-17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42.5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14376 8096 0,'17'0'94,"19"-17"-78,-19 17-1,1-18-15,0 18 16,-18-18 78,-18 18-94,0 0 15,-35 0-15,18 0 16,17 0-16,1 0 16,-1 0-1,1 0 1,-1 0 15,0 0-31,18 18 156,18-18-140,0 18-16,17-18 16,0 17-16,0-17 15,1 0 16,-19 0-15,-17 18 62,-17 17-62,-36-17-16,35-1 15,0 1-15,1-18 16,-18 35 0,17-17 15,18 0 78,0 17-109,18-35 16,34 0-16,-16 0 16,-1 0-16,-17 0 15,-18 18 63,-18-1-78,0 1 16,-35-18-16,36 0 16,-18 17-1,-1 19-15,1-36 16,0 17-16,52-17 156,1 0-140,0 0-1,-1 0 17,1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44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15099 8308 0,'18'-18'94,"17"18"-94,0 0 16,-17 0-16,-1 0 15,36-17-15,-17 17 16,-19 0-1,1 0 1,-1 0-16,1 0 31,0 0-15,-1 0-16,1 0 16,0-18 15,-36 18 78,0 0-93,-17 0-16,0 0 15,0 0-15,-1-18 16,1 18-16,17 0 16,1 0-1,-19 0-15,1 0 16,18 0 0,-1 0 15,0 0 16,54 18 31,-19-18-63,54 18-15,-36-18 16,0 35 0,1-35-16,-19 18 93,-34-18-61,17 17-17,-18-17-15,0 0 16,1 0 0,-19 18-1,54-18 126,0 0-126,-1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47.3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18962 4480 0,'-18'-17'16,"36"17"31,17-18-16,-17 18-31,35 0 16,-18 0-16,0 0 15,0 0-15,1 0 16,-19 0 0,19 0-1,-1 0-15,0 0 16,1 0 0,-54 0 62,-35 18-63,-35 17-15,35-17 16,18-18-16,-18 17 16,0-17-16,35 35 15,0-35-15,1 0 16,-1 18-1,1-18 1,-1 0 0,0 35-1,1-35-15,-19 18 16,54-18 109,35 0-125,-18 0 16,0 0-16,18-18 15,-35 18 1,17 0-16,-17 0 15,-18 18 95,-35-18-95,-18 35-15,35-35 16,0 0 0,1 18-16,-1-18 15,1 18-15,-1-18 16,0 0 0,18 17 77,36-17-77,-1 0-16,-18 0 16,36 0-16,-35 0 15,17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48.7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18856 5521 0,'35'0'46,"1"0"-30,-19 0-16,36 0 16,18-35-16,-1 17 15,-35 18-15,18-18 16,-17 18-16,-19 0 16,1 0-16,0 0 15,-1 0-15,1 0 16,0 0-16,-1 0 15,1 0 1,-53 0 47,-1 18-48,-34 17 1,34-35-16,-17 0 15,1 36-15,-1-1 16,0-35-16,17 0 16,1 18-16,0 17 15,17-35-15,-17 0 16,35 17-16,-18-17 16,54 0 124,-19 0-124,19 0-16,-19 0 15,1 0 1,-1 0 0,1 0-1,17-17 17,-17 17 14,0 0 33,-1 0-48,1 0-31,0 0 31,-1 0-15,1 0-16,-1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50.9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18944 10089 0,'35'0'47,"18"-35"-32,-17 35-15,-19-17 16,19 17-16,-19 0 15,1 0 17,-36 0 46,-35 0-63,-35 17-15,53 1 16,0-18-16,-36 17 16,53-17-16,-17 18 15,0-18 17,52 0 77,1 0-93,0 0-1,35 0-15,-36 0 16,1 0-1,0 0-15,-1 0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28T02:40:52.7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18891 10813 0,'0'0'0,"18"0"78,17 0-62,-17 0-16,-1 0 15,1 0-15,0 0 16,-1 0-16,1 0 15,0 0-15,-18 17 110,-18 1-110,-35 0 15,18-1-15,17 1 16,-17-1-16,17-17 16,1 18-1,-1-18-15,18 18 32,18-18 46,35 0-63,-36 0-15,1 0 16,-1 0-16,1 0 31,17 0-31,-17 0 16,0 0-1,-1 0 1,-17 17 78,0 1-79,0 0-15,0 17 16,-35 0-16,17-35 16,1 18-1,52-18 110,0 0-109,1 0 0,-19 0-16,-17 18 78,0-1-63,-17-17 1,-36 18-16,35-1 16,0 1-16,1-18 15,-1 18-15,0-18 16,-17 35-16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210E-0F6C-69E5-1315-C2837EF0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EED85-CA0A-0BE3-42FF-55C00C918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B7957-90B5-601D-E01A-B2782669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5093-DFA1-EEAD-568E-0CEED952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5777-476D-69E5-2BC2-69D4CAB3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7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7D09-8EA8-D187-C06A-3951C840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B7119-D937-929A-0DCB-1DC6E9B0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DCFB-475C-134C-D066-0B180961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38EE-971C-8B8D-C492-2DFA41BE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A8E7-C2E8-4622-89F2-84BB695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63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FC99B-9EC4-595A-27FA-57A0946B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A3AA-CF09-1126-C5D3-D1D174B9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51A5-79C8-D2E3-EE35-42498FCB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5FBC-0BE6-29F5-29C1-B4BF471B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0346-59ED-B2CC-E6AA-6C12DE98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25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57B7-58BA-C0CA-10E2-50A389FD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BC5C-8A85-5A02-8793-8EA3A4D2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C274-1336-D744-EE55-781CCC36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01D-26A9-ADC5-1842-E6FA5570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35C72-4751-DCA1-441E-45E47BA4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4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FABF-84BA-D824-CC6F-DFFB0C55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10E2E-2D46-F1B1-6A82-37DAEDE9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9761-9F9D-E164-90C1-7CFCC4E8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1AA60-1556-0320-76D5-DA1C4CD0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C80B-9AE5-1D89-3C2E-C07ECB1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452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3546-52A9-2FC1-76DF-D2400523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B0B6-5183-6810-5D66-A3D614251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6289B-EE09-1F5E-4414-67B6789F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B297-EF9D-407A-54AB-E7E4F12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626CB-6196-F4F8-9C38-F86A93AD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64DCB-9B4E-65BC-67E5-5AC09EB3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6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BF4F-4D57-120B-857D-CFE6739F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1087-E9CA-1B08-8F16-3109AEA5F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9B0C-2166-2103-B8CE-0AD7590D7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01D0F-CCC4-C4C4-14BB-3DC3491F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7CD98-FC80-A158-C7E9-20B318735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52573-3331-65B3-D36E-32216EE5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AEF7-50BA-76DE-7272-E3DACFB1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A873B-5670-6FA2-CFC0-CD49027D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276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A771-3F15-DFDF-DE8E-27CB7B82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68686-A016-E239-F1DD-71E32D7E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7351-B325-3294-B30F-1869FAC7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1D012-46E2-9E2F-FFC1-C4B20B27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1BEEC-505C-A5EC-DDAD-B40C908D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650EC-BD81-E775-8FD8-BBF6311E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4B30-1E7B-61DF-EF62-39280E8CB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955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F02A-9DDC-F45E-FD48-16EA7B42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CF5D-443E-BE7B-A258-83BBC72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1910A-CE12-9741-18CE-BD2E44EDB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79465-57E1-244F-75D6-71AED6AE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F737-6AFA-C469-C62B-E03F6EDF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469CB-174D-E44C-D2EA-6886BF57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22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1966-80E6-6F6E-EE5B-5ED6DFB7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CC98B-9605-AD65-4A2B-09D596932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F568-1EA3-1104-1BEF-89809603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115AB-55D0-E8CB-4A87-3F50D08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CBFA-AE5C-32E9-4CC4-D3C342AF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2C91C-8F71-4115-4757-03AA8D78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14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BEC8-B389-25BA-6DBD-93DAFDDD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5AE43-9FF0-2167-81D4-A47FA464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3836F-EC3A-DDC2-992B-829C2075A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FB51-C5C1-439F-85C4-9D053E3266CC}" type="datetimeFigureOut">
              <a:rPr lang="en-IE" smtClean="0"/>
              <a:t>29/05/2023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7A87-58E6-4509-CC8D-32474D958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C2B3-F6DB-5493-2679-2114FC700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675C-0447-4F7E-A54F-F96C02FDAE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947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customXml" Target="../ink/ink27.xml"/><Relationship Id="rId68" Type="http://schemas.openxmlformats.org/officeDocument/2006/relationships/image" Target="../media/image2730.png"/><Relationship Id="rId7" Type="http://schemas.openxmlformats.org/officeDocument/2006/relationships/image" Target="../media/image4.png"/><Relationship Id="rId71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8" Type="http://schemas.openxmlformats.org/officeDocument/2006/relationships/image" Target="../media/image2700.png"/><Relationship Id="rId66" Type="http://schemas.openxmlformats.org/officeDocument/2006/relationships/image" Target="../media/image2720.png"/><Relationship Id="rId74" Type="http://schemas.openxmlformats.org/officeDocument/2006/relationships/customXml" Target="../ink/ink32.xml"/><Relationship Id="rId5" Type="http://schemas.openxmlformats.org/officeDocument/2006/relationships/image" Target="../media/image3.png"/><Relationship Id="rId61" Type="http://schemas.openxmlformats.org/officeDocument/2006/relationships/customXml" Target="../ink/ink26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64" Type="http://schemas.openxmlformats.org/officeDocument/2006/relationships/image" Target="../media/image2760.png"/><Relationship Id="rId69" Type="http://schemas.openxmlformats.org/officeDocument/2006/relationships/customXml" Target="../ink/ink30.xml"/><Relationship Id="rId8" Type="http://schemas.openxmlformats.org/officeDocument/2006/relationships/customXml" Target="../ink/ink3.xml"/><Relationship Id="rId51" Type="http://schemas.openxmlformats.org/officeDocument/2006/relationships/customXml" Target="../ink/ink24.xml"/><Relationship Id="rId72" Type="http://schemas.openxmlformats.org/officeDocument/2006/relationships/customXml" Target="../ink/ink31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5.xml"/><Relationship Id="rId67" Type="http://schemas.openxmlformats.org/officeDocument/2006/relationships/customXml" Target="../ink/ink29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image" Target="../media/image2750.png"/><Relationship Id="rId70" Type="http://schemas.openxmlformats.org/officeDocument/2006/relationships/image" Target="../media/image2790.png"/><Relationship Id="rId7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hyperlink" Target="https://creativecommons.org/licenses/by-sa/4.0/" TargetMode="External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60" Type="http://schemas.openxmlformats.org/officeDocument/2006/relationships/image" Target="../media/image2711.png"/><Relationship Id="rId65" Type="http://schemas.openxmlformats.org/officeDocument/2006/relationships/customXml" Target="../ink/ink28.xml"/><Relationship Id="rId73" Type="http://schemas.openxmlformats.org/officeDocument/2006/relationships/image" Target="../media/image26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image" Target="../media/image25.png"/><Relationship Id="rId76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1">
            <a:extLst>
              <a:ext uri="{FF2B5EF4-FFF2-40B4-BE49-F238E27FC236}">
                <a16:creationId xmlns:a16="http://schemas.microsoft.com/office/drawing/2014/main" id="{8E3EB61C-F5AB-42F4-A375-F97858A2B3A5}"/>
              </a:ext>
            </a:extLst>
          </p:cNvPr>
          <p:cNvSpPr txBox="1">
            <a:spLocks/>
          </p:cNvSpPr>
          <p:nvPr/>
        </p:nvSpPr>
        <p:spPr>
          <a:xfrm>
            <a:off x="170329" y="78982"/>
            <a:ext cx="10163831" cy="71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3800" b="1" dirty="0"/>
              <a:t>Consonant phonemes of English</a:t>
            </a:r>
            <a:endParaRPr lang="en-IE" sz="3800" b="1" dirty="0">
              <a:solidFill>
                <a:srgbClr val="C00000"/>
              </a:solidFill>
            </a:endParaRPr>
          </a:p>
        </p:txBody>
      </p:sp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A9094A-FF83-4941-AD2A-534EB60B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46" y="4099001"/>
            <a:ext cx="5482114" cy="2443163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3602AE0-E2FA-4C35-8569-A6351BC61E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57" y="552888"/>
            <a:ext cx="9035415" cy="3801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82D00C-AB55-47EA-AA28-C61FADEBFF49}"/>
                  </a:ext>
                </a:extLst>
              </p14:cNvPr>
              <p14:cNvContentPartPr/>
              <p14:nvPr/>
            </p14:nvContentPartPr>
            <p14:xfrm>
              <a:off x="4336920" y="1337240"/>
              <a:ext cx="235440" cy="17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82D00C-AB55-47EA-AA28-C61FADEBFF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1080" y="1273880"/>
                <a:ext cx="2667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609C37-993F-4B62-9A38-DBDD00A3A5BD}"/>
                  </a:ext>
                </a:extLst>
              </p14:cNvPr>
              <p14:cNvContentPartPr/>
              <p14:nvPr/>
            </p14:nvContentPartPr>
            <p14:xfrm>
              <a:off x="4635360" y="1318160"/>
              <a:ext cx="140040" cy="108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609C37-993F-4B62-9A38-DBDD00A3A5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9520" y="1254800"/>
                <a:ext cx="171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ED0DFAD-9E6A-45FE-80F8-06FB1CB1D5C3}"/>
                  </a:ext>
                </a:extLst>
              </p14:cNvPr>
              <p14:cNvContentPartPr/>
              <p14:nvPr/>
            </p14:nvContentPartPr>
            <p14:xfrm>
              <a:off x="4622760" y="1692920"/>
              <a:ext cx="241560" cy="3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ED0DFAD-9E6A-45FE-80F8-06FB1CB1D5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6920" y="1629560"/>
                <a:ext cx="272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62319B-8462-4E82-91E8-C0ABA3B1AB58}"/>
                  </a:ext>
                </a:extLst>
              </p14:cNvPr>
              <p14:cNvContentPartPr/>
              <p14:nvPr/>
            </p14:nvContentPartPr>
            <p14:xfrm>
              <a:off x="5105520" y="2600840"/>
              <a:ext cx="108360" cy="140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62319B-8462-4E82-91E8-C0ABA3B1AB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89680" y="2537480"/>
                <a:ext cx="1396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039B0E-E3E8-4A80-914E-229970D6FED8}"/>
                  </a:ext>
                </a:extLst>
              </p14:cNvPr>
              <p14:cNvContentPartPr/>
              <p14:nvPr/>
            </p14:nvContentPartPr>
            <p14:xfrm>
              <a:off x="5429160" y="2670680"/>
              <a:ext cx="133920" cy="45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039B0E-E3E8-4A80-914E-229970D6FE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13320" y="2607320"/>
                <a:ext cx="165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0A5D03-E01A-4F07-98E6-8D3AC939E6CA}"/>
                  </a:ext>
                </a:extLst>
              </p14:cNvPr>
              <p14:cNvContentPartPr/>
              <p14:nvPr/>
            </p14:nvContentPartPr>
            <p14:xfrm>
              <a:off x="6781680" y="1305560"/>
              <a:ext cx="191160" cy="101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0A5D03-E01A-4F07-98E6-8D3AC939E6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5840" y="1242200"/>
                <a:ext cx="222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B8F836-DD3E-44E0-AB80-207E11539678}"/>
                  </a:ext>
                </a:extLst>
              </p14:cNvPr>
              <p14:cNvContentPartPr/>
              <p14:nvPr/>
            </p14:nvContentPartPr>
            <p14:xfrm>
              <a:off x="6781680" y="1667360"/>
              <a:ext cx="203760" cy="70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B8F836-DD3E-44E0-AB80-207E115396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5840" y="1604000"/>
                <a:ext cx="235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2D3C34-C76F-422D-A95A-D98F794B774E}"/>
                  </a:ext>
                </a:extLst>
              </p14:cNvPr>
              <p14:cNvContentPartPr/>
              <p14:nvPr/>
            </p14:nvContentPartPr>
            <p14:xfrm>
              <a:off x="6756480" y="3318680"/>
              <a:ext cx="140040" cy="25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2D3C34-C76F-422D-A95A-D98F794B77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0640" y="3255320"/>
                <a:ext cx="171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F5DE84-24AC-4AA4-A25A-AEC1E8899077}"/>
                  </a:ext>
                </a:extLst>
              </p14:cNvPr>
              <p14:cNvContentPartPr/>
              <p14:nvPr/>
            </p14:nvContentPartPr>
            <p14:xfrm>
              <a:off x="6788160" y="3598040"/>
              <a:ext cx="101880" cy="152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F5DE84-24AC-4AA4-A25A-AEC1E88990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72320" y="3534680"/>
                <a:ext cx="133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510A33-D09A-4C88-9CA4-8D6BB6E88C49}"/>
                  </a:ext>
                </a:extLst>
              </p14:cNvPr>
              <p14:cNvContentPartPr/>
              <p14:nvPr/>
            </p14:nvContentPartPr>
            <p14:xfrm>
              <a:off x="6496200" y="2689760"/>
              <a:ext cx="127080" cy="45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510A33-D09A-4C88-9CA4-8D6BB6E88C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80360" y="2626400"/>
                <a:ext cx="158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0EC283-33EF-403D-8393-2A953F41081C}"/>
                  </a:ext>
                </a:extLst>
              </p14:cNvPr>
              <p14:cNvContentPartPr/>
              <p14:nvPr/>
            </p14:nvContentPartPr>
            <p14:xfrm>
              <a:off x="6760800" y="2613080"/>
              <a:ext cx="160200" cy="156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0EC283-33EF-403D-8393-2A953F4108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44960" y="2549720"/>
                <a:ext cx="1915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8A9D4F8-16BB-4F2D-AFD9-9638827C9FCA}"/>
                  </a:ext>
                </a:extLst>
              </p14:cNvPr>
              <p14:cNvContentPartPr/>
              <p14:nvPr/>
            </p14:nvContentPartPr>
            <p14:xfrm>
              <a:off x="5834880" y="2621720"/>
              <a:ext cx="158400" cy="134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8A9D4F8-16BB-4F2D-AFD9-9638827C9F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9040" y="2558360"/>
                <a:ext cx="189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F7BB8F-B97E-4821-93AF-84BA954CCB88}"/>
                  </a:ext>
                </a:extLst>
              </p14:cNvPr>
              <p14:cNvContentPartPr/>
              <p14:nvPr/>
            </p14:nvContentPartPr>
            <p14:xfrm>
              <a:off x="6129720" y="2594720"/>
              <a:ext cx="150480" cy="15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F7BB8F-B97E-4821-93AF-84BA954CCB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13880" y="2531360"/>
                <a:ext cx="181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BECDC70-2E25-4076-B5B0-E00321BE1C81}"/>
                  </a:ext>
                </a:extLst>
              </p14:cNvPr>
              <p14:cNvContentPartPr/>
              <p14:nvPr/>
            </p14:nvContentPartPr>
            <p14:xfrm>
              <a:off x="7161120" y="2582480"/>
              <a:ext cx="117000" cy="260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BECDC70-2E25-4076-B5B0-E00321BE1C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45280" y="2519120"/>
                <a:ext cx="1483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4A2341-2371-48B1-BD57-04E3C2B6B714}"/>
                  </a:ext>
                </a:extLst>
              </p14:cNvPr>
              <p14:cNvContentPartPr/>
              <p14:nvPr/>
            </p14:nvContentPartPr>
            <p14:xfrm>
              <a:off x="7511760" y="2632520"/>
              <a:ext cx="107280" cy="181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4A2341-2371-48B1-BD57-04E3C2B6B7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5920" y="2569160"/>
                <a:ext cx="138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EBC6E7-F674-42D6-AC1E-89CC7EDC5F11}"/>
                  </a:ext>
                </a:extLst>
              </p14:cNvPr>
              <p14:cNvContentPartPr/>
              <p14:nvPr/>
            </p14:nvContentPartPr>
            <p14:xfrm>
              <a:off x="8836920" y="3240920"/>
              <a:ext cx="243720" cy="221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EBC6E7-F674-42D6-AC1E-89CC7EDC5F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21080" y="3177560"/>
                <a:ext cx="275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DF656A-3894-49C4-863D-F9F380731629}"/>
                  </a:ext>
                </a:extLst>
              </p14:cNvPr>
              <p14:cNvContentPartPr/>
              <p14:nvPr/>
            </p14:nvContentPartPr>
            <p14:xfrm>
              <a:off x="9295920" y="1314560"/>
              <a:ext cx="127080" cy="142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DF656A-3894-49C4-863D-F9F3807316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80080" y="1251200"/>
                <a:ext cx="1584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EE2BCD-4B1A-4739-BD28-80BBAF928AE6}"/>
                  </a:ext>
                </a:extLst>
              </p14:cNvPr>
              <p14:cNvContentPartPr/>
              <p14:nvPr/>
            </p14:nvContentPartPr>
            <p14:xfrm>
              <a:off x="9558720" y="1372880"/>
              <a:ext cx="139680" cy="9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EE2BCD-4B1A-4739-BD28-80BBAF928A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42880" y="1309520"/>
                <a:ext cx="171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8E62C8-6EB7-49F0-AEE1-6040E3815A4B}"/>
                  </a:ext>
                </a:extLst>
              </p14:cNvPr>
              <p14:cNvContentPartPr/>
              <p14:nvPr/>
            </p14:nvContentPartPr>
            <p14:xfrm>
              <a:off x="9537840" y="1645400"/>
              <a:ext cx="175320" cy="181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8E62C8-6EB7-49F0-AEE1-6040E3815A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22000" y="1582040"/>
                <a:ext cx="206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9D0239-F2DC-466E-942E-763977EF2D06}"/>
                  </a:ext>
                </a:extLst>
              </p14:cNvPr>
              <p14:cNvContentPartPr/>
              <p14:nvPr/>
            </p14:nvContentPartPr>
            <p14:xfrm>
              <a:off x="11425320" y="2595080"/>
              <a:ext cx="148320" cy="160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9D0239-F2DC-466E-942E-763977EF2D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09480" y="2531720"/>
                <a:ext cx="179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AC58A82-A311-4555-A1A3-7DFF0A9F8276}"/>
                  </a:ext>
                </a:extLst>
              </p14:cNvPr>
              <p14:cNvContentPartPr/>
              <p14:nvPr/>
            </p14:nvContentPartPr>
            <p14:xfrm>
              <a:off x="3350320" y="4618680"/>
              <a:ext cx="208080" cy="25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AC58A82-A311-4555-A1A3-7DFF0A9F82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34480" y="4555320"/>
                <a:ext cx="2394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B5D41F-6393-47EA-9F62-DBB6D60237B5}"/>
                  </a:ext>
                </a:extLst>
              </p14:cNvPr>
              <p14:cNvContentPartPr/>
              <p14:nvPr/>
            </p14:nvContentPartPr>
            <p14:xfrm>
              <a:off x="3376960" y="4902720"/>
              <a:ext cx="172440" cy="33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B5D41F-6393-47EA-9F62-DBB6D60237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61120" y="4839360"/>
                <a:ext cx="203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D4E7DC4-FD75-4BFC-8932-768B7ED8AD17}"/>
                  </a:ext>
                </a:extLst>
              </p14:cNvPr>
              <p14:cNvContentPartPr/>
              <p14:nvPr/>
            </p14:nvContentPartPr>
            <p14:xfrm>
              <a:off x="6492387" y="1314560"/>
              <a:ext cx="191160" cy="101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D4E7DC4-FD75-4BFC-8932-768B7ED8AD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6547" y="1251200"/>
                <a:ext cx="22248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21646AEB-B4BE-4E86-8C45-DCC01CC40DCE}"/>
              </a:ext>
            </a:extLst>
          </p:cNvPr>
          <p:cNvSpPr txBox="1">
            <a:spLocks/>
          </p:cNvSpPr>
          <p:nvPr/>
        </p:nvSpPr>
        <p:spPr>
          <a:xfrm>
            <a:off x="39392" y="793356"/>
            <a:ext cx="3220180" cy="59281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41288">
              <a:lnSpc>
                <a:spcPct val="100000"/>
              </a:lnSpc>
            </a:pPr>
            <a:r>
              <a:rPr lang="en-GB" sz="2000" dirty="0">
                <a:sym typeface="Wingdings" panose="05000000000000000000" pitchFamily="2" charset="2"/>
              </a:rPr>
              <a:t>Choose FOUR minimal pairs in your variety of English to highlight some consonant contrasts.</a:t>
            </a:r>
          </a:p>
          <a:p>
            <a:pPr indent="-141288">
              <a:lnSpc>
                <a:spcPct val="100000"/>
              </a:lnSpc>
            </a:pPr>
            <a:r>
              <a:rPr lang="en-GB" sz="2000" b="1" dirty="0">
                <a:solidFill>
                  <a:srgbClr val="216A45"/>
                </a:solidFill>
                <a:sym typeface="Wingdings" panose="05000000000000000000" pitchFamily="2" charset="2"/>
              </a:rPr>
              <a:t>Good examples:</a:t>
            </a:r>
          </a:p>
          <a:p>
            <a:pPr lvl="1" indent="-141288">
              <a:lnSpc>
                <a:spcPct val="100000"/>
              </a:lnSpc>
            </a:pPr>
            <a:r>
              <a:rPr lang="en-GB" sz="1800" dirty="0">
                <a:solidFill>
                  <a:srgbClr val="216A45"/>
                </a:solidFill>
                <a:sym typeface="Wingdings" panose="05000000000000000000" pitchFamily="2" charset="2"/>
              </a:rPr>
              <a:t>&lt;Though&gt; v. &lt;dough&gt;</a:t>
            </a:r>
            <a:br>
              <a:rPr lang="en-GB" sz="1800" dirty="0">
                <a:solidFill>
                  <a:srgbClr val="216A45"/>
                </a:solidFill>
                <a:sym typeface="Wingdings" panose="05000000000000000000" pitchFamily="2" charset="2"/>
              </a:rPr>
            </a:br>
            <a:r>
              <a:rPr lang="en-GB" sz="1800" b="1" dirty="0">
                <a:solidFill>
                  <a:srgbClr val="216A45"/>
                </a:solidFill>
                <a:sym typeface="Wingdings" panose="05000000000000000000" pitchFamily="2" charset="2"/>
              </a:rPr>
              <a:t>/</a:t>
            </a:r>
            <a:r>
              <a:rPr lang="en-GB" sz="1800" b="1" dirty="0" err="1">
                <a:solidFill>
                  <a:srgbClr val="216A45"/>
                </a:solidFill>
                <a:sym typeface="Wingdings" panose="05000000000000000000" pitchFamily="2" charset="2"/>
              </a:rPr>
              <a:t>ðoʊ</a:t>
            </a:r>
            <a:r>
              <a:rPr lang="en-GB" sz="1800" b="1" dirty="0">
                <a:solidFill>
                  <a:srgbClr val="216A45"/>
                </a:solidFill>
                <a:sym typeface="Wingdings" panose="05000000000000000000" pitchFamily="2" charset="2"/>
              </a:rPr>
              <a:t>/ v /</a:t>
            </a:r>
            <a:r>
              <a:rPr lang="en-GB" sz="1800" b="1" dirty="0" err="1">
                <a:solidFill>
                  <a:srgbClr val="216A45"/>
                </a:solidFill>
                <a:sym typeface="Wingdings" panose="05000000000000000000" pitchFamily="2" charset="2"/>
              </a:rPr>
              <a:t>doʊ</a:t>
            </a:r>
            <a:r>
              <a:rPr lang="en-GB" sz="1800" b="1" dirty="0">
                <a:solidFill>
                  <a:srgbClr val="216A45"/>
                </a:solidFill>
                <a:sym typeface="Wingdings" panose="05000000000000000000" pitchFamily="2" charset="2"/>
              </a:rPr>
              <a:t>/</a:t>
            </a:r>
          </a:p>
          <a:p>
            <a:pPr lvl="1" indent="-141288">
              <a:lnSpc>
                <a:spcPct val="100000"/>
              </a:lnSpc>
            </a:pPr>
            <a:r>
              <a:rPr lang="en-GB" sz="1800" dirty="0">
                <a:solidFill>
                  <a:srgbClr val="216A45"/>
                </a:solidFill>
                <a:sym typeface="Wingdings" panose="05000000000000000000" pitchFamily="2" charset="2"/>
              </a:rPr>
              <a:t>&lt;reed&gt; v &lt;seed&gt;</a:t>
            </a:r>
            <a:br>
              <a:rPr lang="en-GB" sz="1800" dirty="0">
                <a:solidFill>
                  <a:srgbClr val="216A45"/>
                </a:solidFill>
                <a:sym typeface="Wingdings" panose="05000000000000000000" pitchFamily="2" charset="2"/>
              </a:rPr>
            </a:br>
            <a:r>
              <a:rPr lang="en-GB" sz="1800" b="1" dirty="0">
                <a:solidFill>
                  <a:srgbClr val="216A45"/>
                </a:solidFill>
                <a:sym typeface="Wingdings" panose="05000000000000000000" pitchFamily="2" charset="2"/>
              </a:rPr>
              <a:t>/</a:t>
            </a:r>
            <a:r>
              <a:rPr lang="en-GB" sz="1800" b="1" dirty="0" err="1">
                <a:solidFill>
                  <a:srgbClr val="216A45"/>
                </a:solidFill>
                <a:sym typeface="Wingdings" panose="05000000000000000000" pitchFamily="2" charset="2"/>
              </a:rPr>
              <a:t>ɹid</a:t>
            </a:r>
            <a:r>
              <a:rPr lang="en-GB" sz="1800" b="1" dirty="0">
                <a:solidFill>
                  <a:srgbClr val="216A45"/>
                </a:solidFill>
                <a:sym typeface="Wingdings" panose="05000000000000000000" pitchFamily="2" charset="2"/>
              </a:rPr>
              <a:t>/ v /</a:t>
            </a:r>
            <a:r>
              <a:rPr lang="en-GB" sz="1800" b="1" dirty="0" err="1">
                <a:solidFill>
                  <a:srgbClr val="216A45"/>
                </a:solidFill>
                <a:sym typeface="Wingdings" panose="05000000000000000000" pitchFamily="2" charset="2"/>
              </a:rPr>
              <a:t>sid</a:t>
            </a:r>
            <a:r>
              <a:rPr lang="en-GB" sz="1800" b="1" dirty="0">
                <a:solidFill>
                  <a:srgbClr val="216A45"/>
                </a:solidFill>
                <a:sym typeface="Wingdings" panose="05000000000000000000" pitchFamily="2" charset="2"/>
              </a:rPr>
              <a:t>/</a:t>
            </a:r>
          </a:p>
          <a:p>
            <a:pPr marL="544512" lvl="1" indent="0">
              <a:lnSpc>
                <a:spcPct val="100000"/>
              </a:lnSpc>
              <a:buNone/>
            </a:pPr>
            <a:endParaRPr lang="en-GB" sz="1800" b="1" dirty="0">
              <a:solidFill>
                <a:srgbClr val="216A45"/>
              </a:solidFill>
              <a:sym typeface="Wingdings" panose="05000000000000000000" pitchFamily="2" charset="2"/>
            </a:endParaRPr>
          </a:p>
          <a:p>
            <a:pPr indent="-141288">
              <a:lnSpc>
                <a:spcPct val="100000"/>
              </a:lnSpc>
            </a:pPr>
            <a:r>
              <a:rPr lang="en-GB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Bad examples:</a:t>
            </a:r>
          </a:p>
          <a:p>
            <a:pPr lvl="1" indent="-141288">
              <a:lnSpc>
                <a:spcPct val="100000"/>
              </a:lnSpc>
            </a:pPr>
            <a: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  <a:t>&lt;though&gt; v &lt;do&gt;</a:t>
            </a:r>
            <a:b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GB" sz="1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ðoʊ</a:t>
            </a:r>
            <a: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/ v /du/</a:t>
            </a:r>
            <a:b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  <a:t>(Two sound changes!)</a:t>
            </a:r>
          </a:p>
          <a:p>
            <a:pPr lvl="1" indent="-141288">
              <a:lnSpc>
                <a:spcPct val="100000"/>
              </a:lnSpc>
            </a:pPr>
            <a: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  <a:t>&lt;cede&gt; v &lt;seed&gt;</a:t>
            </a:r>
            <a:b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GB" sz="1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sid</a:t>
            </a:r>
            <a: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/ v /</a:t>
            </a:r>
            <a:r>
              <a:rPr lang="en-GB" sz="1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sid</a:t>
            </a:r>
            <a: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br>
              <a:rPr lang="en-GB" sz="1800" b="1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GB" sz="1800" dirty="0">
                <a:solidFill>
                  <a:srgbClr val="C00000"/>
                </a:solidFill>
                <a:sym typeface="Wingdings" panose="05000000000000000000" pitchFamily="2" charset="2"/>
              </a:rPr>
              <a:t>(No sound change!)</a:t>
            </a:r>
          </a:p>
          <a:p>
            <a:pPr lvl="1" indent="-141288">
              <a:lnSpc>
                <a:spcPct val="100000"/>
              </a:lnSpc>
            </a:pPr>
            <a:endParaRPr lang="en-GB" sz="2200" dirty="0">
              <a:sym typeface="Wingdings" panose="05000000000000000000" pitchFamily="2" charset="2"/>
            </a:endParaRPr>
          </a:p>
          <a:p>
            <a:pPr indent="-141288">
              <a:lnSpc>
                <a:spcPct val="100000"/>
              </a:lnSpc>
            </a:pPr>
            <a:endParaRPr lang="en-IE" sz="2200" dirty="0">
              <a:sym typeface="Wingdings" panose="05000000000000000000" pitchFamily="2" charset="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C4E53A-6860-4454-82E9-CB0B17CC0995}"/>
              </a:ext>
            </a:extLst>
          </p:cNvPr>
          <p:cNvSpPr/>
          <p:nvPr/>
        </p:nvSpPr>
        <p:spPr>
          <a:xfrm>
            <a:off x="4635360" y="1945640"/>
            <a:ext cx="228960" cy="1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4007198-B8A8-4875-990B-09054DAD7059}"/>
              </a:ext>
            </a:extLst>
          </p:cNvPr>
          <p:cNvSpPr/>
          <p:nvPr/>
        </p:nvSpPr>
        <p:spPr>
          <a:xfrm>
            <a:off x="4339046" y="2557760"/>
            <a:ext cx="494673" cy="26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D5CD369-3B91-48A5-9DDE-D66400E127C0}"/>
              </a:ext>
            </a:extLst>
          </p:cNvPr>
          <p:cNvSpPr/>
          <p:nvPr/>
        </p:nvSpPr>
        <p:spPr>
          <a:xfrm>
            <a:off x="5170380" y="3197200"/>
            <a:ext cx="494673" cy="26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4359C82-615B-4B7C-B9B7-72057D6B5659}"/>
              </a:ext>
            </a:extLst>
          </p:cNvPr>
          <p:cNvSpPr/>
          <p:nvPr/>
        </p:nvSpPr>
        <p:spPr>
          <a:xfrm>
            <a:off x="6478167" y="288055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CF6F20-CD58-4BFC-97CE-B6D89CFE1D0F}"/>
              </a:ext>
            </a:extLst>
          </p:cNvPr>
          <p:cNvSpPr/>
          <p:nvPr/>
        </p:nvSpPr>
        <p:spPr>
          <a:xfrm>
            <a:off x="6629923" y="190505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AEEC57E-3838-4848-8EBC-87603A13ECC7}"/>
              </a:ext>
            </a:extLst>
          </p:cNvPr>
          <p:cNvSpPr/>
          <p:nvPr/>
        </p:nvSpPr>
        <p:spPr>
          <a:xfrm>
            <a:off x="5159700" y="222424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DD3DD3-D7C2-40DB-A0D2-27D719E6DA20}"/>
              </a:ext>
            </a:extLst>
          </p:cNvPr>
          <p:cNvSpPr/>
          <p:nvPr/>
        </p:nvSpPr>
        <p:spPr>
          <a:xfrm>
            <a:off x="5152713" y="1575727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1BF6B18-CB93-4784-A18D-6661D224FDC9}"/>
              </a:ext>
            </a:extLst>
          </p:cNvPr>
          <p:cNvSpPr/>
          <p:nvPr/>
        </p:nvSpPr>
        <p:spPr>
          <a:xfrm>
            <a:off x="7923404" y="2223243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9D7C7F-6B85-4E24-92CC-DD9F5859CA0B}"/>
              </a:ext>
            </a:extLst>
          </p:cNvPr>
          <p:cNvSpPr/>
          <p:nvPr/>
        </p:nvSpPr>
        <p:spPr>
          <a:xfrm>
            <a:off x="7923404" y="1575727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4149D4A-D2F4-48D8-8FD8-C5D3EB876087}"/>
              </a:ext>
            </a:extLst>
          </p:cNvPr>
          <p:cNvSpPr/>
          <p:nvPr/>
        </p:nvSpPr>
        <p:spPr>
          <a:xfrm>
            <a:off x="7909422" y="1250367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E82DE2D-84B7-4F35-B0E4-F282908698AB}"/>
              </a:ext>
            </a:extLst>
          </p:cNvPr>
          <p:cNvSpPr/>
          <p:nvPr/>
        </p:nvSpPr>
        <p:spPr>
          <a:xfrm>
            <a:off x="8562527" y="1244957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8C90B6-BF50-41A4-958B-4D743C2D4FF3}"/>
              </a:ext>
            </a:extLst>
          </p:cNvPr>
          <p:cNvSpPr/>
          <p:nvPr/>
        </p:nvSpPr>
        <p:spPr>
          <a:xfrm>
            <a:off x="8572561" y="156341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A0D6EA-DE82-46BD-B75E-8A50E10BA076}"/>
              </a:ext>
            </a:extLst>
          </p:cNvPr>
          <p:cNvSpPr/>
          <p:nvPr/>
        </p:nvSpPr>
        <p:spPr>
          <a:xfrm>
            <a:off x="8550361" y="255311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2478B7E-4FD1-4393-8DD6-C77CDC38A04C}"/>
              </a:ext>
            </a:extLst>
          </p:cNvPr>
          <p:cNvSpPr/>
          <p:nvPr/>
        </p:nvSpPr>
        <p:spPr>
          <a:xfrm>
            <a:off x="7927472" y="2545378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920ACE0-2DC6-4A5F-861B-446EC2B1D16D}"/>
              </a:ext>
            </a:extLst>
          </p:cNvPr>
          <p:cNvSpPr/>
          <p:nvPr/>
        </p:nvSpPr>
        <p:spPr>
          <a:xfrm>
            <a:off x="7932857" y="320022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134192F-BE3B-43C6-AD6E-365398EB92E1}"/>
              </a:ext>
            </a:extLst>
          </p:cNvPr>
          <p:cNvSpPr/>
          <p:nvPr/>
        </p:nvSpPr>
        <p:spPr>
          <a:xfrm>
            <a:off x="7923404" y="352637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538449-0D92-4AEF-BD8D-676ACBBD3B96}"/>
              </a:ext>
            </a:extLst>
          </p:cNvPr>
          <p:cNvSpPr/>
          <p:nvPr/>
        </p:nvSpPr>
        <p:spPr>
          <a:xfrm>
            <a:off x="8609449" y="352637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6AE32BB-4674-432E-BA22-D92DDE453840}"/>
              </a:ext>
            </a:extLst>
          </p:cNvPr>
          <p:cNvSpPr/>
          <p:nvPr/>
        </p:nvSpPr>
        <p:spPr>
          <a:xfrm>
            <a:off x="9290503" y="352637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76BB14A-4CE1-4B0A-AA4A-1F5CA6BA3139}"/>
              </a:ext>
            </a:extLst>
          </p:cNvPr>
          <p:cNvSpPr/>
          <p:nvPr/>
        </p:nvSpPr>
        <p:spPr>
          <a:xfrm>
            <a:off x="9290502" y="3197200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00F05A6-3293-44AC-AD94-A0CAC4CF6CDA}"/>
              </a:ext>
            </a:extLst>
          </p:cNvPr>
          <p:cNvSpPr/>
          <p:nvPr/>
        </p:nvSpPr>
        <p:spPr>
          <a:xfrm>
            <a:off x="9265924" y="2549272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1F46274-C43C-42CD-B04E-D41E9049165A}"/>
              </a:ext>
            </a:extLst>
          </p:cNvPr>
          <p:cNvSpPr/>
          <p:nvPr/>
        </p:nvSpPr>
        <p:spPr>
          <a:xfrm>
            <a:off x="9960280" y="125216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9C2E2BE-55D0-4443-ACFC-5FB87651F172}"/>
              </a:ext>
            </a:extLst>
          </p:cNvPr>
          <p:cNvSpPr/>
          <p:nvPr/>
        </p:nvSpPr>
        <p:spPr>
          <a:xfrm>
            <a:off x="9947227" y="156341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25A0E10-35E7-4AEF-A738-5E719842D631}"/>
              </a:ext>
            </a:extLst>
          </p:cNvPr>
          <p:cNvSpPr/>
          <p:nvPr/>
        </p:nvSpPr>
        <p:spPr>
          <a:xfrm>
            <a:off x="9960280" y="1890698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BD3E8D-5365-4375-8850-5C4D73766D3B}"/>
              </a:ext>
            </a:extLst>
          </p:cNvPr>
          <p:cNvSpPr/>
          <p:nvPr/>
        </p:nvSpPr>
        <p:spPr>
          <a:xfrm>
            <a:off x="9916740" y="2545377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0D1F54A-C357-462F-B524-28059EA23247}"/>
              </a:ext>
            </a:extLst>
          </p:cNvPr>
          <p:cNvSpPr/>
          <p:nvPr/>
        </p:nvSpPr>
        <p:spPr>
          <a:xfrm>
            <a:off x="10648923" y="2535879"/>
            <a:ext cx="494673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A29CC9-1255-448F-A279-F4F7AC150136}"/>
              </a:ext>
            </a:extLst>
          </p:cNvPr>
          <p:cNvSpPr/>
          <p:nvPr/>
        </p:nvSpPr>
        <p:spPr>
          <a:xfrm>
            <a:off x="11718606" y="2550763"/>
            <a:ext cx="212194" cy="278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2883F9E-C13D-A3D3-7BA1-02ED18B141F8}"/>
              </a:ext>
            </a:extLst>
          </p:cNvPr>
          <p:cNvSpPr txBox="1">
            <a:spLocks/>
          </p:cNvSpPr>
          <p:nvPr/>
        </p:nvSpPr>
        <p:spPr>
          <a:xfrm>
            <a:off x="533400" y="6542196"/>
            <a:ext cx="10652760" cy="2802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tabLst>
                <a:tab pos="271463" algn="l"/>
              </a:tabLst>
            </a:pP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Created by Antoin Rodgers under Creative Commons Attribution-</a:t>
            </a:r>
            <a:r>
              <a:rPr lang="en-IE" sz="1600" dirty="0" err="1">
                <a:solidFill>
                  <a:schemeClr val="bg1">
                    <a:lumMod val="85000"/>
                  </a:schemeClr>
                </a:solidFill>
              </a:rPr>
              <a:t>ShareAlike</a:t>
            </a:r>
            <a:r>
              <a:rPr lang="en-IE" sz="1600" dirty="0">
                <a:solidFill>
                  <a:schemeClr val="bg1">
                    <a:lumMod val="85000"/>
                  </a:schemeClr>
                </a:solidFill>
              </a:rPr>
              <a:t> 4.0 License - rodgeran@tcd.ie - @phonetic_antoin</a:t>
            </a:r>
          </a:p>
        </p:txBody>
      </p:sp>
      <p:pic>
        <p:nvPicPr>
          <p:cNvPr id="4" name="Picture 3">
            <a:hlinkClick r:id="rId49"/>
            <a:extLst>
              <a:ext uri="{FF2B5EF4-FFF2-40B4-BE49-F238E27FC236}">
                <a16:creationId xmlns:a16="http://schemas.microsoft.com/office/drawing/2014/main" id="{B525662B-50DD-9AFD-3910-86BE753D4A2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069" y="6527974"/>
            <a:ext cx="838200" cy="2952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074F00E-5892-B8B3-EF2F-AA3847382906}"/>
              </a:ext>
            </a:extLst>
          </p:cNvPr>
          <p:cNvGrpSpPr/>
          <p:nvPr/>
        </p:nvGrpSpPr>
        <p:grpSpPr>
          <a:xfrm>
            <a:off x="8774979" y="5657961"/>
            <a:ext cx="359959" cy="494505"/>
            <a:chOff x="4716610" y="4869300"/>
            <a:chExt cx="54323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B977C0-DB9A-D54B-9528-8F1C7CFDA3C0}"/>
                    </a:ext>
                  </a:extLst>
                </p14:cNvPr>
                <p14:cNvContentPartPr/>
                <p14:nvPr/>
              </p14:nvContentPartPr>
              <p14:xfrm>
                <a:off x="4801919" y="4877580"/>
                <a:ext cx="172441" cy="363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34BAB3-7212-4F33-A4B5-E50EAFFB9B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88362" y="4864006"/>
                  <a:ext cx="199012" cy="3898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2A0C18-BC4F-18E4-C1D6-23FDE3291151}"/>
                    </a:ext>
                  </a:extLst>
                </p14:cNvPr>
                <p14:cNvContentPartPr/>
                <p14:nvPr/>
              </p14:nvContentPartPr>
              <p14:xfrm>
                <a:off x="4716610" y="5038861"/>
                <a:ext cx="208081" cy="1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F1ACCD-3693-433C-A57B-EF83A0EF22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03063" y="5026861"/>
                  <a:ext cx="234633" cy="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26C8E8-BC74-462C-044A-649B9B469F4B}"/>
                    </a:ext>
                  </a:extLst>
                </p14:cNvPr>
                <p14:cNvContentPartPr/>
                <p14:nvPr/>
              </p14:nvContentPartPr>
              <p14:xfrm>
                <a:off x="5080920" y="4869300"/>
                <a:ext cx="178920" cy="55404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616992DD-4682-4B26-A312-9CB3AF3CA0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67365" y="4855721"/>
                  <a:ext cx="205487" cy="580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0E4B4F-7C1C-235C-6818-3B6A97F5EBB4}"/>
                    </a:ext>
                  </a:extLst>
                </p14:cNvPr>
                <p14:cNvContentPartPr/>
                <p14:nvPr/>
              </p14:nvContentPartPr>
              <p14:xfrm>
                <a:off x="4786440" y="5454660"/>
                <a:ext cx="399960" cy="1609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F1F6F65-FA13-440A-8EFC-9F9D837A5B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72873" y="5441069"/>
                  <a:ext cx="426552" cy="1875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14B7C9-C36B-EBCC-CF37-E1E3E2362FD5}"/>
              </a:ext>
            </a:extLst>
          </p:cNvPr>
          <p:cNvGrpSpPr/>
          <p:nvPr/>
        </p:nvGrpSpPr>
        <p:grpSpPr>
          <a:xfrm>
            <a:off x="9317186" y="5606344"/>
            <a:ext cx="403521" cy="555348"/>
            <a:chOff x="5796960" y="4808460"/>
            <a:chExt cx="62099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2A7649-A68D-5D48-253B-CBE36291A09E}"/>
                    </a:ext>
                  </a:extLst>
                </p14:cNvPr>
                <p14:cNvContentPartPr/>
                <p14:nvPr/>
              </p14:nvContentPartPr>
              <p14:xfrm>
                <a:off x="5796960" y="4808460"/>
                <a:ext cx="258840" cy="470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5F804CC-CBD6-4991-9FC2-AB0176D2B8D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83133" y="4794611"/>
                  <a:ext cx="285941" cy="49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C7A495-A8CE-D365-AC44-9819D3A4B33C}"/>
                    </a:ext>
                  </a:extLst>
                </p14:cNvPr>
                <p14:cNvContentPartPr/>
                <p14:nvPr/>
              </p14:nvContentPartPr>
              <p14:xfrm>
                <a:off x="6082430" y="5046061"/>
                <a:ext cx="335520" cy="38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5471DA4-48F7-4CB1-990B-6BBBCFBC80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68611" y="5032212"/>
                  <a:ext cx="362605" cy="412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C47D52-F72A-6089-BC5E-D054BC39645D}"/>
                    </a:ext>
                  </a:extLst>
                </p14:cNvPr>
                <p14:cNvContentPartPr/>
                <p14:nvPr/>
              </p14:nvContentPartPr>
              <p14:xfrm>
                <a:off x="5867880" y="5489940"/>
                <a:ext cx="494640" cy="173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D55D61-2ECB-4048-BC26-EE5B42B06B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854032" y="5476663"/>
                  <a:ext cx="521782" cy="20026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508936B-9EA1-9B21-7E0E-27BF123A752D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8672530" y="5339057"/>
            <a:ext cx="1103434" cy="324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FAD73DC-6F80-6FF1-FFBB-357F87E85A4A}"/>
              </a:ext>
            </a:extLst>
          </p:cNvPr>
          <p:cNvSpPr/>
          <p:nvPr/>
        </p:nvSpPr>
        <p:spPr>
          <a:xfrm>
            <a:off x="8634822" y="5366604"/>
            <a:ext cx="1190188" cy="96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C49C6B7-A170-1106-5274-EC6CFFAE856F}"/>
                  </a:ext>
                </a:extLst>
              </p14:cNvPr>
              <p14:cNvContentPartPr/>
              <p14:nvPr/>
            </p14:nvContentPartPr>
            <p14:xfrm>
              <a:off x="8750240" y="5636160"/>
              <a:ext cx="521280" cy="495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C49C6B7-A170-1106-5274-EC6CFFAE85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34400" y="5572800"/>
                <a:ext cx="5526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0AC1182-88CC-70B9-DEAF-C77C9A27312A}"/>
                  </a:ext>
                </a:extLst>
              </p14:cNvPr>
              <p14:cNvContentPartPr/>
              <p14:nvPr/>
            </p14:nvContentPartPr>
            <p14:xfrm>
              <a:off x="9194840" y="5636160"/>
              <a:ext cx="679680" cy="552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0AC1182-88CC-70B9-DEAF-C77C9A2731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79000" y="5572800"/>
                <a:ext cx="711000" cy="679680"/>
              </a:xfrm>
              <a:prstGeom prst="rect">
                <a:avLst/>
              </a:prstGeom>
            </p:spPr>
          </p:pic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F45BBA25-63A0-FEA2-1A43-A9974C945DB2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8672530" y="5358070"/>
            <a:ext cx="110343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 Eoin Rodgers</dc:creator>
  <cp:lastModifiedBy>Antoin Eoin Rodgers</cp:lastModifiedBy>
  <cp:revision>3</cp:revision>
  <dcterms:created xsi:type="dcterms:W3CDTF">2023-05-29T15:43:45Z</dcterms:created>
  <dcterms:modified xsi:type="dcterms:W3CDTF">2023-05-29T16:24:13Z</dcterms:modified>
</cp:coreProperties>
</file>