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2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53" r:id="rId2"/>
    <p:sldId id="852" r:id="rId3"/>
    <p:sldId id="8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0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0 15239,'0'0'11659,"0"0"-11611,1 0 0,-1 0 1,0 0-1,0 0 0,0 0 1,0 0-1,0 0 0,1 0 1,-1 1-1,0-1 0,0 0 1,0 0-1,0 0 0,0 0 1,0 0-1,1 0 0,-1 0 1,0 0-1,0 0 0,0 0 1,0 0-1,0 1 0,0-1 1,0 0-1,0 0 0,0 0 1,1 0-1,-1 0 0,0 0 1,0 1-1,0-1 0,0 0 1,0 0-1,0 0 0,0 0 1,0 0-1,0 1 0,0-1 1,0 0-1,0 0 0,0 0 1,0 0-1,0 0 0,0 1 1,0-1-1,0 0 0,0 0 1,-1 0-1,1 0 0,0 0 1,0 0-1,0 1 0,0-1 1,0 0-1,0 0 0,0 0 1,0 0-1,0 0 0,-1 0 1,1 0-1,0 0 1,0 1-1,0-1 0,0 0 1,0 0-1,0 0 0,-1 0 0,-128 96 851,91-71-924,0 3 1,-64 61-1,90-72 41,14-6-38,30-2-15,-20-7 53,5 2 63,0 2-1,0 0 0,0 0 1,-1 2-1,0 0 1,17 12-1,-15-9-168,1-1-1,1 0 0,29 10 1,-25-17-1785,-9-4-5673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5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20954,'1'9'5205,"10"76"-829,14 82-2445,-20-147-1977,1 0 0,1 0 0,0-1-1,2 0 1,0 0 0,17 24 0,19 25-418,-39-102-3960,-3 21 4270,0 1 1,1 0-1,0-1 0,1 1 1,0 1-1,1-1 0,1 1 0,-1 0 1,2 0-1,-1 1 0,2 0 1,17-17-1,-25 27 275,0-1 1,0 1-1,-1-1 0,1 1 0,0-1 1,0 1-1,0 0 0,0-1 1,0 1-1,0 0 0,1 0 1,-1 0-1,0 0 0,0 0 1,0 0-1,0 0 0,0 0 1,0 0-1,0 1 0,0-1 1,0 0-1,0 1 0,0-1 0,0 1 1,0-1-1,-1 1 0,1-1 1,0 1-1,0 0 0,0-1 1,0 1-1,-1 0 0,1-1 1,0 1-1,-1 0 0,1 0 1,-1 0-1,2 2 0,23 45 94,-18-31-73,-3-11-318,0 1 0,0-1 0,0 0 0,1 0 0,0 0 0,1-1 0,-1 1 0,7 3 1,9 5-3417,3-4-3732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5:08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 0 13190,'-11'8'18072,"50"0"-17972,1-1-1,1-2 1,-1-2-1,42-2 1,-48-1-72,116 2-37,388 24-145,-501-21 55,-2 0-231,-1-1 0,1-1 0,1-2 0,-1-1 1,38-6-1,-44-7-1637,12-4-3068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1T12:42:23.2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11778 14969 217 0,'0'0'197'0,"0"0"-190"16,0 0 0-16,0 0-7 15,0 0-54-15,0 0 12 16,0 0-26-16,-29-15-77 16,14 15 63-16</inkml:trace>
  <inkml:trace contextRef="#ctx0" brushRef="#br0" timeOffset="1477.34">11778 14969 455 0,'8'-26'126'0,"-7"24"-45"16,3 2 55-16,-3-3-34 16,3 3-50-16,-3-2-27 15,2-3 3-15,-3 5 6 16,0 0 17-16,0 0 9 0,0 0 35 16,-22 12-8-16,-12 16-9 15,-15 9-51-15,-7 9-16 16,1-4-7-16,7-4 6 15,9-8-8-15,16-12 1 16,13-11 3-16,10-7-6 16,39-14-1-16,27-27 1 15,15-14 1-15,8-3 0 16,0 1 2-16,-26 13 4 16,-20 18-1-16,-20 13-1 15,-23 13 2-15,0 0 5 16,-24 15-1-16,-23 15 12 0,-5 3-18 15,-9 7-1 1,0-1-2-16,2 0-2 0,8-7 1 16,14-7 0-16,17-15-1 15,19-7 0-15,1-3-4 16,30-18-18-16,17-17 22 16,14-10 3-16,-4-5-3 15,-15 5-13-15,-18 9-6 16,-14 14 18-16,-10 7-25 15,-13 7-20-15,-21 8 22 16,-5 0 22-16,-3 8 4 16,4 5-2-16,4-4 0 15,6 1 2-15,10-5-2 16,9 1 2-16,9-6 0 0,0 0-2 16,22-16-13-16,7-7 13 15,4 2 14-15,-9 3-6 16,-5 8-7-16,-14 5-1 15,-2 5 4-15,-3 0 3 16,0 5 39-16,0 9 2 16,0 14-36-16,5 5 23 15,7 2 17-15,7 0 7 16,7-3-16-16,3-4-13 16,5-8-12-16,-2-4-14 15,-8-9-1-15,-9-2 5 16,-6-5-5-16,-9 2-3 15,0-2-11-15,0 0-45 0,0 0-45 16,-9-9 30-16,-1-7 19 16,-3-1 4-16,2-1 15 15,-2 6-3-15,2 1 10 16,-2 9 11-16,8-1 15 16,5 3 4-16,0 0 15 15,0 0 49-15,0 0 7 16,10 0-24-16,9 5-29 15,8-2-22-15,2-1 13 16,-4-2-5-16,-11 4 8 16,-6-4 3-16,-8 2-2 15,0-2-17-15,0 0-4 16,-3 0-26-16,-16 0 11 0,-10 0 19 16,-10-2 3-16,-13-4 2 15,-9 1-3-15,-10 5 6 16,0-3-8-16,0 3 1 15,9 0-2-15,15 0 0 16,18-2-6-16,15 0 5 16,9-1 1-16,5-2-4 15,10 1 3-15,19-7 2 16,8 1 42-16,11 3-11 16,-1 2-7-16,0 2-9 15,-8 3-9-15,-12 0 0 16,-4 0-1-16,-13 0 1 0,-9 0 4 15,-1 0 3-15,0 0-8 16,0 0-5-16,0 0-8 16,0 0 4-16,0 10 2 15,-5 2 2-15,-9 9 0 16,4-2-1-16,0-1 2 16,6-6 1-16,-1-3-1 15,5-9 2-15,0 0-3 16,0 0-4-16,0-3-19 15,6-17-31-15,12-8 29 16,1-4 19-16,-1-1-11 16,-7 3 15-16,-1 5-1 15,-7 12 3-15,-3 6 0 16,0 7 1-16,0 0 0 16,-3 12 68-16,-11 21 5 0,-3 15-42 15,-5 11 13-15,-1 5-1 16,9-1-6-16,4-11-12 15,8-7-11-15,2-15-12 16,15-10-3-16,14-14-20 16,13-6-35-16,-8-21-68 15,-10-9-143-15,-9 5-217 16</inkml:trace>
  <inkml:trace contextRef="#ctx0" brushRef="#br0" timeOffset="2991.71">15321 18887 362 0,'0'0'45'15,"0"0"-45"-15,0 0 0 16,0 0-73-16,0 0-56 16</inkml:trace>
  <inkml:trace contextRef="#ctx0" brushRef="#br0" timeOffset="3681.34">15403 18541 532 0,'0'0'99'16,"0"0"42"-16,0 0 62 15,0 0-36-15,0 0-6 16,0 0-17-16,57-58-22 16,-57 58 16-16,-7 5-36 15,-17 18-21-15,-8 2-57 0,-7 8-12 16,-3-1-5 0,0 3 0-16,13-2-5 0,2-6 1 15,7-4-6-15,17-11 1 16,3-7-6-16,3-5-9 15,34 0-24-15,12-14-17 16,4-12 34-16,2-1-17 16,-13-1-9-16,-11 8 5 15,-12 7 4-15,-11 6 7 16,-8 7 25-16,0 0 9 16,0 5 18-16,-8 10 47 15,-7 7-55-15,-4 4-1 16,3-1 16-16,-2-5-5 0,13-8-11 15,1-4 9 1,-1-6-4-16,1-2-14 0,0-2-3 16,-3-24-30-16,-3-6 5 15,2-6-24-15,-1-1-26 16,-1 4 3-16,0 5 5 16,2 2 11-16,-1 10 36 15,-3 8 20-15,-2 5 3 16,-4 5 24-16,5 0 38 15,-2 10-8-15,4 3-2 16,6 2 26-16,5 5 0 16,0 0-18-16,10 0-10 0,14 3-16 15,13-4-25 1,2-1 5-16,-5-3-3 0,-5-5 9 16,-8 0-1-16,-5-7-19 15,-8-3-3-15,-1 0-6 16,-2 0-37-16,-1 2-92 15,1 6-156-15,0 12-400 16</inkml:trace>
  <inkml:trace contextRef="#ctx0" brushRef="#br0" timeOffset="4213.82">15602 18443 1196 0,'0'0'316'16,"0"0"-198"-16,0 0 71 16,0 0-107-16,5 75-51 15,-2-50-7-15,2 3-1 16,0 2-13-16,4 0-10 15,1 0-5-15,5-4-12 16,7-9-27-16,4-7-42 0,10-10-136 16,-3 0-199-16,-5-8-81 15</inkml:trace>
  <inkml:trace contextRef="#ctx0" brushRef="#br0" timeOffset="4370.96">15799 18573 906 0,'0'0'262'0,"0"0"-140"16,0 0 98-16,-113 3-133 16,66 8-53-16,10-2-16 15,8 1-18-15,14-8-66 16,15-2-103-16,10 0-187 0,27-2-270 16</inkml:trace>
  <inkml:trace contextRef="#ctx0" brushRef="#br0" timeOffset="4738.3">15838 18483 1028 0,'0'0'198'16,"0"0"5"-16,-33 73-14 16,32-48-94-16,1 0-32 15,5 3-5-15,24 2-37 16,5-5-21-16,4 0-2 0,-2-8-1 15,-15-6-4-15,-7-9-11 16,-10-2-9-16,-4 0-37 16,0-8-30-16,0-6 54 15,-8-4 16-15,1 1-3 16,-1-1 18-16,8 5-6 16,0 3 15-16,0 2 5 15,10 4 52-15,7 1 26 16,6 3-18-16,6 0-24 15,-5 0-24-15,5 12-5 16,-4 1-11-16,-3 4-1 16,1 1-20-16,-2-1-54 15,2-3-70-15,-1-5-158 16,-2-4-68-16,-11 1-205 0</inkml:trace>
  <inkml:trace contextRef="#ctx0" brushRef="#br0" timeOffset="5105.63">16250 18624 332 0,'0'0'889'0,"0"0"-759"15,0 0 69-15,0 0-73 16,0 0-93-16,0 0-18 16,87 30-15-16,-70-28 0 15,-4-2-7-15,-3 0-24 16,-3 0-29-16,1 0-15 0,-7 0-12 15,4-13-25 1,0-1 3-16,-5-4 31 0,0 3 7 16,0 2 21-16,-5 3 50 15,-11 3 6-15,-2 7 79 16,-6 0 51-16,0 0-5 16,4 12-20-16,-2 6-3 15,7 2-20-15,10 2-21 16,5 4-11-16,0-3-17 15,21-4-38-15,16-1-1 16,5-6-9-16,7-4-22 16,1-8-29-16,-10 0-65 15,1-10-137-15,-11-7-136 16,-12-1-494-16</inkml:trace>
  <inkml:trace contextRef="#ctx0" brushRef="#br0" timeOffset="5408.9">16555 18641 87 0,'0'0'1087'0,"0"0"-991"16,0 0 129-16,55 73-95 15,-36-56-87-15,0-4-6 16,-1 0-19-16,-7-9-14 16,-2-1-4-16,-8-3-7 15,-1 0-34-15,0-7-70 16,-14-16 23-16,-11-7 56 15,6-5-45-15,0 2-48 0,6 1 37 16,13 4 63-16,0 5 25 16,17 8 29-16,8 11 72 15,2 4-12-15,2 0-38 16,4 4-41-16,-4 9-10 16,0 0-31-16,-10-4-68 15,-6 5-52-15,-11-5-88 16,-2-1-192-16</inkml:trace>
  <inkml:trace contextRef="#ctx0" brushRef="#br0" timeOffset="5751.22">16852 18616 646 0,'0'0'341'0,"0"0"-152"16,0 0 37 0,81 0-141-16,-62 0-37 0,4 0-9 15,-7 3-38-15,2-3-2 16,-6 0 1-16,-5 0-24 15,1 0-11-15,-6-8-14 16,1-2-5-16,-2-2-2 16,-1-1 26-16,0 1-2 15,-4 1 3-15,-21 1-9 16,-9 8 38-16,-8 2 13 16,5 0 7-16,-1 15 32 15,13 7 43-15,8 1 3 16,10 5 18-16,7-3 0 15,5 3-34-15,24-4-45 0,15-6-29 16,7-3-8-16,6-10-12 16,-4-5-44-16,-8 0-89 15,-9-20-119-15,-14 2-126 16,-7 3-537-16</inkml:trace>
  <inkml:trace contextRef="#ctx0" brushRef="#br0" timeOffset="6455.86">17511 18643 1020 0,'0'0'412'16,"0"0"-233"-16,0 0 33 16,0 0-137-16,0 0-29 15,0 0-5-15,0 76-25 0,0-61-16 16,5-2 0-1,3-1-23-15,-2-2-25 0,7-4-64 16,-3-6-130-16,-4-3-162 16,-1-20-82-16</inkml:trace>
  <inkml:trace contextRef="#ctx0" brushRef="#br0" timeOffset="6596.97">17511 18643 989 0,'-58'-84'166'0,"54"84"65"15,3 0-49-15,1 0-104 16,0 0-78-16,0 0-4 16,14 7-115-16,11 5-163 15,4-1-103-15,5 1-108 16</inkml:trace>
  <inkml:trace contextRef="#ctx0" brushRef="#br0" timeOffset="6898.26">17814 18571 1134 0,'0'0'234'0,"0"0"-53"15,0 0-14-15,0 0-126 16,0 0-18-16,0 0 7 16,-43 75-15-16,43-62-8 15,6 1 5-15,17 0-12 16,14 0-8-16,-3-3 5 0,-7-1 3 15,-7-3-5-15,-11-2 0 16,-4 0-5-16,-5 3 3 16,0 2-7-16,-8 2-35 15,-11 3-17-15,-5 0 14 16,-1-2-8-16,6-11-13 16,9-2-34-16,10 0-128 15,0-9-166-15,16-7-288 16</inkml:trace>
  <inkml:trace contextRef="#ctx0" brushRef="#br0" timeOffset="7377.69">18355 18643 746 0,'0'0'292'16,"0"0"-283"-16,0 0 153 15,0 0-59-15,0 0-52 16,0 0 7-16,-95-39-26 16,66 39-20-16,5 0 9 15,-4 9 11-15,6 9 15 16,6 5-5-16,8-1-19 16,8 1 5-16,0 0-11 15,19-3-17-15,13-8-9 0,5-12-3 16,5 0-29-16,-3-23-28 15,-7-12-18-15,-12-5-21 16,-11-3-37-16,-9-1 15 16,0 1-53-16,-22 2 76 15,-4 9 42-15,-1 4 49 16,2 14 16-16,6 6 88 16,6 2 136-16,10 6 53 15,-2 0-81-15,5 3-15 16,0 12-43-16,0 3-82 15,8 9-18-15,15 6-15 16,2 3-17-16,8-4-6 16,1-2-2-16,-2 0-14 15,0-10-18-15,-6-5-42 16,-3-7-89-16,-1-8-111 0,-12 0-153 16,-5 0-214-16</inkml:trace>
  <inkml:trace contextRef="#ctx0" brushRef="#br0" timeOffset="7535.84">18564 18583 835 0,'0'0'337'15,"0"0"-149"-15,0 0 20 16,0 0-147-16,0 0-58 16,74 81-3-16,-58-61-30 15,-3-3-66-15,2-6-128 16,-7-9-101-16,-8-2-269 0</inkml:trace>
  <inkml:trace contextRef="#ctx0" brushRef="#br0" timeOffset="7677.96">18548 18471 838 0,'0'0'248'0,"0"0"-29"15,0 0-46-15,0 0-112 16,0 0-61-16,0 0-134 15,6 32-255-15,9-17-296 16</inkml:trace>
  <inkml:trace contextRef="#ctx0" brushRef="#br0" timeOffset="8016.27">18872 18508 963 0,'0'0'204'0,"0"0"15"16,0 0-79-16,0 0-109 16,0 0-23-16,0 0 2 15,-53 88-4-15,43-73 2 16,5-2 4-16,5 1 3 16,0 0 11-16,13-5-19 15,8-1-7-15,3-1-13 16,4-4-7-16,-9 5-4 15,-4-4-11-15,-5 4-5 0,-6 1 4 16,-4 7-8-16,0 2-58 16,-11 4 33-16,-13 1 50 15,-4 0 19-15,4-6 6 16,2-9-6-16,12-8-65 16,10 0-174-16,0-16-114 15,24-4-209-15</inkml:trace>
  <inkml:trace contextRef="#ctx0" brushRef="#br0" timeOffset="8442.66">19192 18613 821 0,'0'0'115'0,"0"0"56"16,0 0 19-16,-89 6-100 15,66 1-27-15,4 3-28 16,9 0-26-16,9 5 1 16,1 3 0-16,16 2-10 15,16-5-16-15,5 0 3 16,2-8-10-16,-7-7 2 16,-7 0-28-16,-6-2-31 15,-11-10 3-15,-6-4 24 16,-2-1 14-16,-2-1 16 0,-11 3 18 15,0 0 5 1,8 3 14-16,1 4 21 0,2 3 45 16,2 2 27-16,0 3-32 15,0 0 26-15,0 0 17 16,0 13-8-16,2 4-71 16,15 6-29-16,12 2-10 15,5-2-4-15,8-3-29 16,0-5-60-16,0-7-56 15,-5-8-124-15,-11 0-50 16,-6 0-176-16</inkml:trace>
  <inkml:trace contextRef="#ctx0" brushRef="#br0" timeOffset="8889.06">19634 18601 289 0,'0'0'503'16,"0"0"-343"-16,0 0 45 15,0 0-31-15,0 0-70 16,0 0-35-16,-113-30-6 16,83 42-28-16,2 6 8 15,14 2-4-15,6 0-20 16,8 0-3-16,4-2-16 16,22 2-8-16,5-7-13 15,1-1-21-15,5-7-9 0,-3-5-10 16,-5 0-15-1,-1-7 30-15,-14-7 10 0,-4-3 21 16,-10 2 14-16,0 0-1 16,-2 6 2-16,-10 0 61 15,8 9-1-15,3 0 1 16,1 0 20-16,0 9 28 16,0 10-52-16,9 9-45 15,16 7-12-15,7 8 1 16,10 2-1-16,6-2 0 15,1 2-4-15,-4-10-1 16,-14-8-4-16,-18-4 9 16,-13-6 0-16,-29-4-5 15,-28-5-23-15,-14-8 6 16,-15 0-26-16,-2-3-34 0,-3-9-48 16,10-1-235-16,18 8-273 15</inkml:trace>
  <inkml:trace contextRef="#ctx0" brushRef="#br0" timeOffset="9704.79">19819 18694 878 0,'0'0'221'0,"0"0"-8"16,0 0-23-16,0 0-82 15,61 83-48-15,-47-61 0 16,6 1-27-16,-7-5-21 15,-4-9-10-15,-7-1-1 16,-2-8-1-16,0 0-9 0,0 0-45 16,-2-10-33-1,-12-10 61-15,-1-8 2 0,-2-5-11 16,7-2 17-16,5 3 0 16,5 2 1-16,0 4 17 15,11 12 12-15,12 4 21 16,1 4-10-16,4 6-23 15,4 0-7-15,-3 0-86 16,-2 6-133-16,-10 6-108 16,-8 3-218-16</inkml:trace>
  <inkml:trace contextRef="#ctx0" brushRef="#br0" timeOffset="10337.35">20142 18679 1040 0,'0'0'135'0,"0"0"106"0,0 0-100 16,0 0-99-16,103 5-21 15,-74-2-14-15,0-3-7 16,2 2-2-16,-5-2-8 16,-2 0-19-16,-6 0-19 15,-4-5-34-15,-1-8-48 16,-7 1-13-16,-1-4 11 15,-5 4 64-15,0 0 34 16,0 1 10-16,0 4 24 16,-6 2 13-16,-12 5 30 0,-6 0 31 15,0 0-7-15,-5 0-4 16,1 10 6-16,4 3 8 16,4 2-14-16,3 5 5 15,12-1-21-15,5-1-1 16,0 5-4-16,18-3-13 15,7-2-17-15,9-4-7 16,7-3-5-16,1-6-10 16,-2-5-19-16,-4 0-12 15,-2-13-10-15,-10-4-23 16,5 1-27-16,-10 4-16 16,-1 2 68-16,0-3 28 15,-4 3 11-15,-2 1 10 16,1-4 0-16,-9 0 3 15,1 0 5-15,-5 4-4 0,0-1 10 16,-18 5 11-16,-1-1 14 16,-5 4 14-16,1 2-7 15,4 0 4-15,-1 8 21 16,6 4-10-16,4 3 9 16,1 5-3-16,9 3-6 15,0 2-19-15,9 0-21 16,15 2-12-16,9-4-9 15,6-7-14-15,-1-7-21 16,8-9-62-16,-3-2-91 16,-1-21-120-16,-8-2-152 15</inkml:trace>
  <inkml:trace contextRef="#ctx0" brushRef="#br0" timeOffset="11162.13">20808 18587 681 0,'0'0'282'16,"0"0"-198"-16,0 0 108 15,0 77-114-15,0-47-48 16,10 0-28-16,8 0-2 16,3-2-29-16,-2-5-24 15,-4-11-1-15,-7-10 8 16,2-2-35-16,-6-14 12 15,1-14 47-15,-1-5-14 16,-4-3 16-16,0 7 17 0,0 4 3 16,0 7 14-16,1 3 42 15,-1 10 26-15,3 2 4 16,-1 3 17-16,3 0 24 16,3 3-23-16,3 10-72 15,2 4-15-15,-3 6-3 16,9 2-8-16,-6 3-5 15,3 2 2-15,-1-5-6 16,-2-3 2-16,-4-9-4 16,-1-6-14-16,-3-7-11 15,0-2-68-15,-3-16-28 16,3-6 83-16,-5-7-30 0,4-1 15 16,0-4 31-16,1 6 27 15,4 0 0-15,-4 8 5 16,0 4 12-16,-5 8 1 15,0 5 0-15,0 5 7 16,0 0 18-16,0 0 55 16,0 12 0-16,5 9-81 15,3 1-6-15,3 3 2 16,4-2-3-16,4-3-7 16,7-3-3-16,3-6-7 15,5-4 2-15,3-2-39 16,-3-5-83-16,3 0 72 15,-11 0-5-15,-3 0 9 0,-1-2 27 16,-7-8 19-16,1-3-3 16,5-4 1-16,-5-1 5 15,3 0-2-15,-1-2 2 16,-8 2 2-16,-7 1 2 16,-3 4-1-16,0 4 23 15,-16 4 31-15,-10 2 33 16,-6 3-15-16,-2 0-24 15,5 5-11-15,3 10-3 16,7 0 14-16,9 5 1 16,5 0-4-16,5 3-2 15,8 0-23-15,18-4-21 0,11-1-10 16,5-8-20-16,10-8-16 16,-1-2-53-16,-2 0-68 15,-6-7-22-15,-2-13-37 16,-15-2-96-16</inkml:trace>
  <inkml:trace contextRef="#ctx0" brushRef="#br0" timeOffset="14071.77">21798 18613 513 0,'0'0'349'15,"0"0"-150"-15,0 0 33 16,0 0-92-16,0 0-32 15,0 0-1-15,-3 39-11 16,3-22-37-16,0 5-20 16,5 1-16-16,5 2-17 0,-1-5-6 15,0-4-1-15,-8-9-7 16,-1-2-3-16,0-5-30 16,0 0-60-16,0-3-55 15,0-12-45-15,8-7 90 16,0-6 44-16,4 3-1 15,-4-3 35-15,3 5 29 16,-3 6 4-16,-2 4 7 16,-1 8 8-16,-1 3 36 15,0 2 38-15,6 0 67 16,9 0-30-16,6 15-42 16,2 2 7-16,2 4-18 0,-5 2-31 15,-1-4-32-15,-8 2-10 16,-2-9-9-16,-4 1-20 15,-2-8-70-15,2-3-108 16,-1-2-229-16,-3 0-324 16</inkml:trace>
  <inkml:trace contextRef="#ctx0" brushRef="#br0" timeOffset="14296.97">22139 18458 1233 0,'0'0'128'16,"0"0"63"-16,0 0-1 15,-13 73-140-15,13-43 5 0,0 3-17 16,15 4-21-16,-1 5-17 16,6-1-3-16,-1 4-24 15,9-8-28-15,1-6-84 16,8-11-109-16,0-10-176 15,-3-8-210-15</inkml:trace>
  <inkml:trace contextRef="#ctx0" brushRef="#br0" timeOffset="14441.1">22428 18669 781 0,'0'0'211'0,"0"0"-37"16,-84-20 8-16,36 20-137 15,-4 0-45-15,13 7-73 16,12 6-353-16</inkml:trace>
  <inkml:trace contextRef="#ctx0" brushRef="#br0" timeOffset="16472.95">22709 18652 684 0,'0'0'259'0,"0"0"-89"15,0 0 47-15,0 0-117 16,0 0-30-16,0 0-23 15,58 35-20-15,-50-21-17 16,-3 7-3-16,-5-4-7 16,0 1-3-16,0 2-8 15,-13-5-4-15,-6-6-21 16,-7 0 12-16,-5-9 0 16,2-3-3-16,-3-15-7 15,11-2-29-15,7-2 19 16,6 1 3-16,8 3 38 15,4 1 3-15,19 2 11 0,9 5 8 16,-1 5-19 0,1 0-23-16,-4 5-88 15,-9 0-102-15,-9 3-195 0</inkml:trace>
  <inkml:trace contextRef="#ctx0" brushRef="#br0" timeOffset="16863.3">22900 18621 972 0,'0'0'221'0,"0"0"-66"16,0 0 18-16,0 0-111 16,0 0-21-16,0 0 13 15,3 75-20-15,2-47-14 0,5 0-9 16,-1 2-11-16,4 0-2 15,-2-13-20-15,-6-1-6 16,-1-16 6-16,-4 0-36 16,0-3-66-16,-5-15 29 15,-5-10 69-15,2 1-5 16,8-3 12-16,0 3 19 16,3 4 5-16,13 3 16 15,4 7 41-15,2 9-8 16,-2 1 3-16,2 3-7 15,-6 0-9-15,2 5 0 16,-3 12-8-16,-1 3-22 0,-1 8-11 16,-1 0-32-16,0 4-60 15,6 1-106-15,8-3-211 16,10 0-459-16</inkml:trace>
  <inkml:trace contextRef="#ctx0" brushRef="#br0" timeOffset="19380.59">23476 18759 434 0,'0'0'505'0,"0"0"-311"16,0 0 51-16,0 0-96 16,0 0-26-16,0 0-47 15,-9 35-51-15,9-15-9 16,9 3-15-16,7-3-1 15,5-7-10-15,0-6-24 16,2-7-10-16,-4 0-23 0,-1-18-28 16,-2-6 33-16,2-1-7 15,-8-6 13-15,-5 6 40 16,3 5 12-16,-8 3 4 16,0 6 8-16,0 6 21 15,0 3 13-15,0 2-2 16,0 0-4-16,0 0 16 15,0 0 26-15,0 9 4 16,0 7-55-16,0 4-10 16,6 2-7-16,2 4-6 15,2-6-4-15,0-5-10 16,-1-7-7-16,6-6-20 16,-1-2-19-16,9 0-5 15,3-13 15-15,1-6 30 16,-2-7 16-16,-3 4 0 0,-2-6 3 15,-3 5-1-15,-5-1 8 16,-4 1 1-16,-8 2 10 16,0 4-21-16,-8 2-1 15,-17 0-21-15,-2 5-61 16,1 0-113-16,2 0-149 16,8 2-318-16</inkml:trace>
  <inkml:trace contextRef="#ctx0" brushRef="#br0" timeOffset="19787.96">23912 18362 1007 0,'0'0'132'0,"0"0"96"15,-32 74-87-15,18-39-74 16,-1 5-38-16,5 2-6 15,10 1 10-15,0-1-24 16,10-4-9-16,22-2-11 16,4-6-24-16,1-13-7 15,-10-7-12-15,-10-2 15 16,-9-6-20-16,-8 1-28 16,0-3-11-16,0 0-11 15,0 0 7-15,0-16 91 0,0-1 9 16,13-1 2-1,1 1 2-15,2 4 62 0,-3 6 36 16,-3 2 6-16,-2 5-4 16,2 0-16-16,-6 0-20 15,3 12-16-15,3 6-15 16,3 2-28-16,-2 5-4 16,7-2-3-16,1 0-31 15,0-9-72-15,6-9-110 16,-4-5-150-16,-5 2-198 15</inkml:trace>
  <inkml:trace contextRef="#ctx0" brushRef="#br0" timeOffset="19937.09">24287 18719 704 0,'0'0'109'0,"0"0"-65"16,0 0 23-16,34 80-67 15,-16-57-60-15,-4-3-104 16,-2-5-343-16</inkml:trace>
  <inkml:trace contextRef="#ctx0" brushRef="#br0" timeOffset="20087.23">24273 18571 519 0,'0'0'268'0,"0"0"-218"16,0 0-50-16,0 0-40 16,0 0-139-16,0 0-71 15</inkml:trace>
  <inkml:trace contextRef="#ctx0" brushRef="#br0" timeOffset="20335.45">24566 18634 733 0,'0'0'71'0,"0"0"98"0,0 0 5 15,0 0-40-15,0 0-6 16,0 0-57-16,-100 18-15 16,78 3-4-16,9 5-3 15,11-1-4-15,2 3-23 16,18-3-22-16,11-3-5 15,5-9-37-15,3-6-35 16,-6-7-42-16,-1-9-122 16,-4-12-30-16,-6-2-229 15</inkml:trace>
  <inkml:trace contextRef="#ctx0" brushRef="#br0" timeOffset="20702.79">24571 18365 987 0,'0'0'151'16,"0"0"11"-16,-5 78 14 15,5-40-137-15,0 1-29 16,2 7 2-16,24-1-12 16,5-2-37-16,9-6-32 15,-1-4-15-15,-7-10-43 16,-11-11 28-16,-8-12 38 15,-11 0-25-15,-2 0-6 16,0-7 41-16,-15-3 29 0,0-1 22 16,6 2 3-1,1-1-1-15,8-1 6 0,0-1 53 16,13 7 142-16,1-3-17 16,4 8-65-16,-4 0-55 15,4 0-25-15,-6 15-1 16,2 8-30-16,4 5-10 15,3-4-31-15,16 4-61 16,13-5-88-16,0-3-114 16,0-5-133-16</inkml:trace>
  <inkml:trace contextRef="#ctx0" brushRef="#br0" timeOffset="22458.38">25372 18460 313 0,'0'0'916'15,"0"0"-791"-15,0 0 40 16,0 0 1-16,0 0-99 16,-13 83-30-16,13-50 2 15,4 4-22-15,18 6-9 16,7 0-8-16,10 0-10 15,8-8-27-15,0-7-37 16,-7-11-70-16,0-12-97 16,-4-5-154-16,-13-5-176 0</inkml:trace>
  <inkml:trace contextRef="#ctx0" brushRef="#br0" timeOffset="22607.52">25527 18654 840 0,'0'0'215'0,"0"0"-105"16,-103 15 57-16,59-11-123 16,2 2-44-16,13-6-46 15,16 0-145-15,13 0-169 16,33-13-419-16</inkml:trace>
  <inkml:trace contextRef="#ctx0" brushRef="#br0" timeOffset="22861.75">25828 18619 60 0,'0'0'679'0,"0"0"-502"16,0 72 22-16,-12-44-90 15,-4-3-42-15,0 0-8 16,3-2-27-16,-3-3-14 16,-2-8-12-16,1-7 1 15,-4-5-7-15,-2-7-5 16,0-16-2-16,9-10-5 15,7-2-24-15,7 0-10 16,0 5 6-16,16 2 24 0,12 11 9 16,1 9-2-1,3 6-44-15,5 2-59 0,-3 10-116 16,0 10-278-16</inkml:trace>
  <inkml:trace contextRef="#ctx0" brushRef="#br0" timeOffset="23253.1">26165 18636 826 0,'0'0'386'0,"0"0"-259"16,0 0 74-16,0 0-140 15,-14 86-49-15,31-61-7 16,13 0-5-16,2-8-17 16,5-5-21-16,-2-12-16 15,1 0-23-15,-10-12-8 16,-8-13-30-16,-10-5 11 16,-8 2 9-16,0 1 5 15,-16 2 17-15,-1 5 39 16,3 10 34-16,4 5 2 15,7 5 89-15,3 0 114 16,0 5 55-16,0 12-182 16,0 6-43-16,8 0-27 0,8 2-8 15,7-1-15 1,4 4-56-16,-1-8-98 0,5-5-117 16,-5-4-99-16</inkml:trace>
  <inkml:trace contextRef="#ctx0" brushRef="#br0" timeOffset="23843.64">26614 18564 840 0,'0'0'289'0,"0"0"-126"16,0 0 20-16,0 0-155 0,-11 90-19 15,11-65-9-15,0 0-14 16,14 5-16-16,12 0-2 15,-2 0 2-15,-1-2 4 16,-8-8 19-16,-7-10 6 16,-8 0-8-16,-8 0-20 15,-17-3-67-15,-9-2 62 16,-4-2 26-16,2-3 7 16,6 0 1-16,7-5 2 15,8-10-2-15,11-5 12 16,4 0 10-16,1 3-17 15,22-6 34-15,6 5 1 16,8 8-15-16,2 3-10 0,-1 7-5 16,8 0-5-16,-4 0 3 15,1 0-5-15,1 0-2 16,-5 2-1-16,3-2-4 16,-5 0 4-16,-10 0-12 15,-1-5-23-15,-8-5-2 16,-5 0-17-16,-8-5 17 15,-5 0 15-15,0-5 6 16,-10 2 14-16,-16 0 1 16,-8 9 1-16,-3 4 4 15,-2 5 23-15,7 0 22 16,3 5 23-16,13 13 23 0,0 6-1 16,9 4-3-1,7 7-31-15,0 8-19 0,5-1-27 16,19 1-14-16,8-8-4 15,7-9-12-15,5-2-35 16,8-1-89-16,4 0-90 16,4-1 56-16,-5-7-569 15</inkml:trace>
  <inkml:trace contextRef="#ctx0" brushRef="#br0" timeOffset="23979.76">27449 18952 1352 0,'0'0'275'0,"0"0"-105"16,0 0-47-16,0 0-107 16,0 0-16-16,0 0-40 0,13 6-73 15,-8-6-214-15,0 0-325 16</inkml:trace>
  <inkml:trace contextRef="#ctx0" brushRef="#br1" timeOffset="36190.85">26034 14590 476 0,'0'0'228'15,"0"0"-180"-15,0 0 79 16,0 0-32-16,0 0-51 16,0 0-4-16,0 0 4 15,0 0-1-15,-27 75 1 16,9-45 42-16,2 3-36 0,-5-3-19 15,5-5-6-15,1-2-9 16,7-11-9-16,7-5-2 16,1-7-5-16,0 0-3 15,21-10-75-15,16-15 15 16,6-7 39-16,-1-1 19 16,-4 5 5-16,-11 9 6 15,-11 6-3-15,-8 8 9 16,-8 5-3-16,0 0 15 15,-8 12 20-15,-16 11-9 16,-5 7-24-16,-3 3-1 16,-1-6-1-16,4-1-3 15,3-9 0-15,4-7-5 0,4-7-1 16,12-3-10-16,6-16-22 16,0-16 8-16,11-11 17 15,7-5 7-15,-4 1 0 16,-6 10-2-16,-6 11-1 15,-2 13-3-15,0 11-7 16,-2 2 13-16,-7 0 0 16,-3 6 32-16,6 11 8 15,-2 3 2-15,8 5 17 16,0-3 7-16,5 4 8 16,16-6-4-16,9-3-33 15,11-4-20-15,-3-6-17 0,-4-2-4 16,-10-5-29-16,-14 0-52 15,-10 0-98-15,0 0-210 16,-24 0-93-16</inkml:trace>
  <inkml:trace contextRef="#ctx0" brushRef="#br1" timeOffset="36685.3">25842 14645 25 0,'0'0'549'0,"0"0"-339"16,0 0 22-16,0 0-9 15,0 0-28-15,0 0-37 16,0 38-44-16,18-16-39 16,1 1-39-16,10-1-5 15,4-1-24-15,6-7-7 16,-1-2-29-16,4-6-54 15,-5-3-144-15,-4-1-91 16,-14 5-101-16</inkml:trace>
  <inkml:trace contextRef="#ctx0" brushRef="#br1" timeOffset="38469.92">28515 17086 802 0,'0'0'228'16,"0"0"-23"-16,0 0-43 16,0 0-93-16,0 0-26 15,0 0 0-15,-86 90-8 16,65-59-20-16,-1-1 3 16,2 2-14-16,6-2-1 15,9-8-2-15,5-1-1 16,0-8-12-16,21-11-19 15,13-2-41-15,6-2-2 16,4-19 6-16,-10 1 15 16,-10 5 29-16,-8 2 19 0,-14 11 5 15,-2 2 0-15,-2 0 15 16,-16 0 76-16,-9 2-42 16,-7 7-4-16,-3 0-9 15,-2-1-23-15,0-4 5 16,2-4-13-16,8 0-5 15,10 0-5-15,11-12-36 16,8-11 1-16,3-2-10 16,16-5-8-16,6 2 30 15,-3 6 21-15,-11 9 6 16,-2 4 1-16,-8 9 1 16,-1 0 11-16,3 0 71 15,-1 2 44-15,3 16-65 0,3-1-8 16,-2 6 0-1,9 5-12-15,3-1-20 0,6 1-18 16,8-4-4-16,7-3-89 16,1-8-105-16,-4-6-240 15,-5 0-219-15</inkml:trace>
  <inkml:trace contextRef="#ctx0" brushRef="#br1" timeOffset="39557.9">28987 17051 623 0,'0'0'421'0,"0"0"-308"16,0 0 102-16,0 0-117 0,0 0-55 16,0 0 5-1,-93 10-23-15,77-1-14 0,-1 2 6 16,7-4-8-16,5-2-6 16,5 3-3-16,0 0-8 15,27-1-27-15,7-4 1 16,10 1 31-16,-4 1 3 15,-6 0 1-15,-13 6 8 16,-8-1-1-16,-3-1 5 16,-10 7-1-16,0 1-10 15,0-2-2-15,0 2-4 16,-15-1 1-16,-4-4 3 16,-4-1-16-16,2-6-18 15,-4-3-15-15,8-2-25 0,4-5-85 16,12-10-109-16,1-11 40 15,14 0-43-15,19 0-48 16</inkml:trace>
  <inkml:trace contextRef="#ctx0" brushRef="#br1" timeOffset="39815.14">29250 17056 237 0,'0'0'129'0,"0"0"14"16,0 0 35-16,89-2-74 15,-80 14 29-15,-9 6-23 16,0 3-30-16,0 2-21 15,-5 3 0-15,-9-4 9 16,1 0-26-16,-2-4-25 16,1-2-17-16,-1-9-11 0,-2-7-21 15,0 0-44 1,5-5 33-16,2-13 27 0,5-7-46 16,5 0 5-16,3-3 51 15,13 6 6-15,4 2 4 16,1 8-4-16,-5 1-23 15,2 8-88-15,-4 3-115 16,-4 0-244-16</inkml:trace>
  <inkml:trace contextRef="#ctx0" brushRef="#br1" timeOffset="40431.68">29411 17063 847 0,'0'0'107'0,"0"0"54"16,0 0-42-16,0 0-78 16,-5 75-3-16,5-57-12 15,12 5-15-15,-1 0-11 16,-1-9-2-16,-1-2-2 15,-4-8-38-15,-2-4-33 16,-1 0-62-16,1 0-51 0,2-13 125 16,0-4-15-16,5-1 31 15,-1-3 13-15,-1 7 34 16,-1-2 1-16,-4 6 4 16,-1 6 23-16,1 1 30 15,-3 3 16-15,5 0 5 16,0 0 24-16,0 0 6 15,6 5-44-15,-1 7 18 16,6 6-29-16,0-3-9 16,-2 5-6-16,-1 1-18 15,2-4-14-15,-7-4-5 16,-3-6-2-16,-5-7-3 16,0 0-32-16,1 0-63 15,3-16 6-15,-4-5 81 0,4-7-10 16,1 0-12-16,2 0 18 15,1 3 15-15,1 8 0 16,-2 6 10-16,-2 7 41 16,-2 4 24-16,2 0 37 15,1 2-20-15,7 14-30 16,0 5-15-16,2 5-21 16,-1 1-6-16,2 4-20 15,1-4-10-15,-1-4-53 16,1-11-50-16,0-9-121 15,4-3-121-15,-5-3-132 16</inkml:trace>
  <inkml:trace contextRef="#ctx0" brushRef="#br1" timeOffset="40780.01">29902 17123 422 0,'0'0'446'16,"0"0"-360"-16,0 0 81 15,0 0-85-15,0 0-64 16,99 33 1-16,-69-28-3 16,-1-3-11-16,-1-2-5 15,-4 0-6-15,-4 0-12 16,-8 0-13-16,-7-7-3 16,-1 0-3-16,-4-6 17 0,0 0-6 15,-4 1 7-15,-18 4 19 16,-3 3 3-16,-4 5 57 15,0 0 14-15,0 7 13 16,7 9-11-16,7 1 34 16,10 6-23-16,5-3-22 15,10 1 22-15,19 1-37 16,8-2-37-16,2-5-13 16,5-7-16-16,-4-8-59 15,3 0-100-15,-5-18-144 16,-9-7-137-16</inkml:trace>
  <inkml:trace contextRef="#ctx0" brushRef="#br1" timeOffset="49443.88">30703 17084 516 0,'0'0'566'16,"0"0"-400"-16,0 0-28 15,0 0-71-15,0 0-59 16,0 0-8-16,0 0-9 16,-14-5 9-16,-9 1 7 0,-1 4 1 15,-5 0-4-15,0 0-3 16,1 16 3-16,4-2-3 16,6 7 5-16,7 2 9 15,3-6 12-15,8 3 6 16,0 1-13-16,18-7-14 15,11-1-6-15,5-5-3 16,4-8 1-16,0 0-17 16,-1-23-9-16,-10-10 7 15,-8-4-18-15,-9-9-19 16,-8-1-45-16,-2 1-3 16,0 9-10-16,-2 4 40 0,-6 6 20 15,-2 4 15-15,6 6 37 16,2 7 4-16,2 4 37 15,0 4 100-15,0 2 10 16,0 0-1-16,0 0-29 16,0 0-7-16,0 0-25 15,0 8-40-15,2 9-26 16,10-1-1-16,3 8 4 16,1 4 6-16,2-1-12 15,1 6-1-15,1-3-15 16,-1-2-5-16,7-8-26 15,-5-8-46-15,6-5-146 16,-4-7-223-16,-7 0-171 16</inkml:trace>
  <inkml:trace contextRef="#ctx0" brushRef="#br1" timeOffset="49593.01">30992 17054 597 0,'0'0'432'0,"0"0"-284"15,0 0 85-15,0 0-142 16,0 0-89-16,0 0-2 16,89 77-96-16,-73-70-204 15,-6-7-193-15</inkml:trace>
  <inkml:trace contextRef="#ctx0" brushRef="#br1" timeOffset="49734.14">30997 16931 763 0,'0'0'285'16,"0"0"-117"-16,0 0-147 15,0 0-21-15,0 0-164 16,91 30-244-16</inkml:trace>
  <inkml:trace contextRef="#ctx0" brushRef="#br1" timeOffset="49991.37">31339 16983 820 0,'0'0'154'0,"0"0"19"16,0 0 19-16,0 0-72 15,0 0-25-15,-80 33-24 16,64-13-4-16,8 5-12 15,6 2-12-15,2 1-9 16,14-3-24-16,15-3-10 16,4-6-10-16,2-11-29 15,6-5-59-15,-7-5-99 16,-7-18-141-16,-8-2-124 16</inkml:trace>
  <inkml:trace contextRef="#ctx0" brushRef="#br1" timeOffset="50209.57">31367 16790 1205 0,'0'0'162'16,"0"0"6"-16,39 73-42 15,-17-40-86-15,1 4-36 16,3 0-4-16,-2 1-17 15,-3-3-3-15,-5-5-30 16,2-5-23-16,-2-4-106 0,7-4-132 16,1-2-141-1</inkml:trace>
  <inkml:trace contextRef="#ctx0" brushRef="#br1" timeOffset="50356.71">31650 17051 805 0,'0'0'240'0,"0"0"-82"16,-109-8-17-16,63 8-122 15,4 0-19-15,9 6-149 16,12 3-246-16</inkml:trace>
  <inkml:trace contextRef="#ctx0" brushRef="#br1" timeOffset="50560.89">31751 17038 894 0,'0'0'413'16,"0"0"-298"-16,0 0 62 15,0 0-156-15,10 88-21 16,13-68-33-16,11-3-90 15,7-1-136-15,-2-6-132 16,-11-8-320-16</inkml:trace>
  <inkml:trace contextRef="#ctx0" brushRef="#br1" timeOffset="50927.21">31750 16952 755 0,'0'0'440'0,"0"0"-209"15,0 0-48-15,0 0-177 16,92 0-6-16,-50 4-19 16,5 1-62-16,9 0-67 15,1 2-84-15,-6 3 16 16,-6 3 49-16,-12-4 31 16,-6 2 72-16,-11 1 5 0,-3-2 59 15,-3 6 63 1,-2-2 91-16,-6 4 6 0,1 1-20 15,-3 4-37-15,0 0-35 16,0-2-23-16,-23-7-9 16,-6-4-25-16,-5-10-9 15,-6 0 8-15,6-7-10 16,7-10 2-16,10-6 1 16,13-5-3-16,4 5-5 15,0 6-1-15,21-1 1 16,9 9-64-16,4 4-60 15,3 5-86-15,2 0-185 16</inkml:trace>
  <inkml:trace contextRef="#ctx0" brushRef="#br1" timeOffset="51309.57">32216 16993 852 0,'0'0'287'0,"0"0"-116"16,0 0-8-16,0 0-122 16,0 0-1-16,97 50-19 15,-71-27-21-15,-3-3 0 16,-4-1-16-16,-9-1-16 0,-5-8-13 16,-5-5-19-1,0-5-29-15,-16 0-51 0,-7-12 44 16,-1-5 46-16,4-6 29 15,6 3 18-15,7-3 7 16,7-1 63-16,0 3 34 16,21 3 63-16,5 4-22 15,2 6-36-15,1 6-26 16,-5 2-19-16,2 5-29 16,-7 9-1-16,-3 9-17 15,-1 5-10-15,3 2-20 16,-6-2-48-16,5-7-35 15,0 2-113-15,3-10-153 16,-2 0-223-16</inkml:trace>
  <inkml:trace contextRef="#ctx0" brushRef="#br1" timeOffset="51726.95">32817 16991 942 0,'0'0'62'0,"0"0"122"16,0 0-36-16,-98-13-104 16,62 13-21-16,5 0-13 15,7 8 3-15,5 4 22 16,8 9-1-16,7-2-13 16,4 6 6-16,10 0 8 0,17-4-30 15,3-4-5-15,7-10-6 16,-3-7-7-16,-5 0-45 15,-2-14-17-15,-9-7-21 16,-8 4-4-16,-9-3 53 16,-1-3 23-16,0 4 24 15,-11 3 6-15,-2 4 32 16,3 4 59-16,2 3 3 16,3 2-20-16,4 3-12 15,-3 0 6-15,4 0 19 16,0 16-11-16,0 1-56 15,5 6-22-15,20 2-4 16,12 3-14-16,5-9-40 16,1-3-78-16,-2-9-123 15,-11-7-103-15,-12 0-192 0</inkml:trace>
  <inkml:trace contextRef="#ctx0" brushRef="#br1" timeOffset="52006.2">33025 17051 1054 0,'0'0'235'0,"0"0"-34"16,0 0-32-16,0 0-105 15,0 0-25-15,76 77-27 16,-76-64-12-16,0-3-15 16,0-5-19-16,0 0-13 15,-4-5-7-15,-9 0-32 0,-4-15 21 16,3-8-25-16,6-7-12 15,8 0 102-15,0-2 3 16,27 2 10-16,7 4 13 16,5 12 28-16,6 11-14 15,-9 3-40-15,1 0-2 16,-10 12-86-16,-9 6-87 16,-16-1-148-16,-2-1-97 15</inkml:trace>
  <inkml:trace contextRef="#ctx0" brushRef="#br1" timeOffset="52410.57">33258 16978 913 0,'0'0'285'0,"0"0"-32"16,0 0-42-16,0 0-103 16,0 0-63-16,90 35-13 15,-62-17-14-15,4 0-13 16,2-6-5-16,-5-3-5 15,4-4-7-15,-6-5-25 16,-3 0-15-16,-4-5-32 16,-9-11 6-16,-8-2 33 15,-3-8 3-15,-10 7 24 16,-9-4 18-16,0 5 4 16,6 8 26-16,5 8 31 15,8 2 12-15,0 0 5 16,0 5 30-16,0 15-36 0,8 8-64 15,9 7-6-15,9 0 3 16,5 7-5-16,5 6-5 16,4 3 2-16,-11-7-12 15,-13-4 11-15,-16-7 4 16,-55-13-13-16,-37-2-31 16,-35-3 24-16,-25-6-39 15,-5 2-111-15,5 1-176 16,18 4-279-16</inkml:trace>
  <inkml:trace contextRef="#ctx0" brushRef="#br1" timeOffset="53352.42">28420 17796 1162 0,'0'0'190'0,"0"0"-82"16,0 0 32-16,0 0-99 15,19 85-38-15,0-68 1 16,-1-3-4-16,-3-5-6 16,-10-1-10-16,-2-8 5 0,-3 0-30 15,-5-8-47-15,-13-12 64 16,-4-8 8-16,-4-4-22 16,6-3 17-16,-1-8 7 15,5 0-9-15,8-4-35 16,8 1-1-16,8 4-13 15,21 14-60-15,8 8 132 16,7 13 106-16,-2 4-43 16,0 3-63-16,-8 0-11 15,-7 0-181-15,-12 10-295 16</inkml:trace>
  <inkml:trace contextRef="#ctx0" brushRef="#br1" timeOffset="53537.58">28599 17761 755 0,'0'0'335'16,"0"0"-208"-16,-89 7 74 16,47-2-137-16,2 2-64 15,-2-1-7-15,9 4-134 16,11-3-209-16,17 1-631 15</inkml:trace>
  <inkml:trace contextRef="#ctx0" brushRef="#br1" timeOffset="53904.93">28814 17794 559 0,'0'0'352'16,"0"0"-243"-16,0 0 102 15,-97 0-123-15,69 2-53 16,6 5-18-16,7 1-13 16,10 5 4-16,5-4-8 0,10 7-7 15,22-4-32-15,7-2 32 16,6-5-19-16,-1-5-6 15,-5 0-32-15,-7 0-6 16,-8-8-13-16,-11-6-2 16,-8 1 24-16,-5-2 46 15,0 0 15-15,-13 0 9 16,-1-1 50-16,-4 4 3 16,-2 5-8-16,6 2-35 15,-1 2-19-15,10 3-16 16,5 0-200-16</inkml:trace>
  <inkml:trace contextRef="#ctx0" brushRef="#br1" timeOffset="54235.23">29101 17798 991 0,'0'0'76'0,"0"0"118"15,0 0-75-15,0 0-97 16,0 0-22-16,16 75-8 16,0-67-90-16,-4-3-25 15,-3-5-6-15,-4 0-16 16,-5-7 7-16,-1-9 25 16,-22-4 85-16,-4-2 3 15,-2-1-8-15,4-2 22 0,8 2 11 16,12 4 50-16,5 3 122 15,3 4-13-15,16 5-15 16,9 1-33-16,6 6-59 16,3 0-52-16,-3 0-14 15,5 8-75-15,-6 7-109 16,-2 3-195-16</inkml:trace>
  <inkml:trace contextRef="#ctx0" brushRef="#br1" timeOffset="54810.75">29311 17741 687 0,'0'0'223'0,"0"0"-107"16,0 0 58-16,50 70-124 15,-35-50-39-15,-1-2-11 16,1-1-9-16,-9-4-38 15,1-3-25-15,-7-8 0 16,0-2-11-16,0 0-85 16,0-15 149-16,-7-5-3 15,2-5-21-15,4 0 19 16,1-1 24-16,0 7 1 16,0 6 73-16,6 6 46 15,6 7-16-15,-6 0 18 16,4 0-11-16,9 4-43 0,-4 12-23 15,7 3-21-15,-4 2-2 16,-2 4-11-16,-1-2 2 16,-2 1-10-16,1-3-3 15,-1-7-5-15,-8-3-25 16,-3-11 8-16,-2 0-30 16,0-5-56-16,0-13 58 15,0-7 27-15,0-3-1 16,0 0 19-16,0-1 5 15,3 4 4-15,6 2 42 16,-2 8 44-16,3 7 18 16,-2 6-35-16,1 2 2 0,4 0 6 15,2 7-18-15,-1 11-20 16,6 3-20-16,-1 0-1 16,4 5-19-16,1-3-3 15,-1-3-12-15,-4-6-43 16,0-4-35-16,-3-4-103 15,1-6-204-15,-1 0-433 16</inkml:trace>
  <inkml:trace contextRef="#ctx0" brushRef="#br1" timeOffset="55165.07">30054 17680 643 0,'0'0'94'15,"0"0"121"-15,0 0-66 16,0 0-45-16,0 0 3 16,0 0-25-16,-76-20-18 15,62 33-17-15,4 4-21 16,5-1 8-16,5-2-12 16,0 2-13-16,5-4-9 15,16-1-4-15,5-4-6 16,3 0 7-16,0 0-7 15,5 2-4-15,0 0-6 16,-2 4 9-16,-3-3-5 0,-6 2 16 16,-9 0 0-16,-9 4 8 15,-5-4-7-15,0 1-1 16,-11-3-1-16,-12 0-12 16,-1-8-19-16,1-2-34 15,1 0-38-15,7-7-46 16,1-3-190-16,9 0-260 15</inkml:trace>
  <inkml:trace contextRef="#ctx0" brushRef="#br1" timeOffset="59259.78">30580 17698 1115 0,'0'0'197'15,"0"0"-26"-15,0 0 3 16,0 0-101-16,-33 88-25 0,33-68-19 16,1 0-13-1,17-1-12-15,5-1 0 0,1-8-5 16,5-2 1-16,0-8-15 15,3 0-14-15,0-5-32 16,-2-8-15-16,-3-7-31 16,-3 3-8-16,-8-8 13 15,-6 2-1-15,-7-2 32 16,-3 5 38-16,0 0 26 16,-5 5 7-16,-3 7 20 15,-1 3 47-15,2 5 61 16,2 0-18-16,1 0 5 15,0 7 4-15,3 9-49 16,1 4-31-16,0 2-19 16,16 1-20-16,6-2 0 0,8-4-10 15,2-4-47-15,-3-8-58 16,-2-5-79-16,-2 0-93 16,-3-3-47-16,-7-8-313 15</inkml:trace>
  <inkml:trace contextRef="#ctx0" brushRef="#br1" timeOffset="59824.3">31092 17640 891 0,'0'0'248'16,"0"0"-47"-16,0 0-40 16,0 0-88-16,0 73-38 0,0-50-13 15,5 0-14-15,15-2-5 16,4 2 1-16,-2 0 2 15,-7-6 0-15,-7 1 2 16,-8-8-6-16,0-2-2 16,-5-1 0-16,-17-4-27 15,-6-3-21-15,-6 0 7 16,5 0-3-16,0-3-4 16,10-7 4-16,11-3 28 15,8 1-9-15,0-6 2 16,24 6 13-16,13-3 10 15,5 5 10-15,0 0-6 0,-2 4 3 16,-4 4 4 0,-5 2 7-16,-1 0 12 15,-4 0-8-15,-2 0-14 0,2 0-5 16,-6 0-3-16,-6-2-4 16,-3-6-16-16,-1-1-9 15,-7-7-3-15,-1 6-7 16,-2-3 5-16,0 1 9 15,-2 5 20-15,-15-2 5 16,-4 9 0-16,-4 0 11 16,-5 0 15-16,4 14 13 15,3 3 25-15,9 5 19 16,9 4 14-16,5-3-6 16,0 2-35-16,19-6-18 15,15-3-22-15,8-9-16 0,7-5-10 16,10-2-1-16,-1 0-49 15,-1-7-105-15,-9-8-104 16,-15 0-113-16,-14 8-454 16</inkml:trace>
  <inkml:trace contextRef="#ctx0" brushRef="#br1" timeOffset="60108.56">31790 17450 761 0,'0'0'514'16,"0"0"-370"-16,0 0 73 15,0 0-100-15,-6 93-69 16,7-56-14-16,15 8-5 15,4 1-19-15,4 1-10 16,3-6 0-16,2-11-10 16,2-8-22-16,5-4-69 15,-2-14-140-15,-5 1-207 16,-7-5-247-16</inkml:trace>
  <inkml:trace contextRef="#ctx0" brushRef="#br1" timeOffset="60271.71">32069 17671 164 0,'0'0'930'16,"0"0"-805"-16,0 0 124 15,-116-8-115-15,61 8-107 16,4 10-27-16,7 0-6 16,12-1-68-16,12 0-147 15,14-7-190-15,6-2-326 16</inkml:trace>
  <inkml:trace contextRef="#ctx0" brushRef="#br1" timeOffset="60647.05">31982 17585 1046 0,'0'0'157'0,"0"0"75"15,-39 83-51-15,35-55-94 16,0 2-38-16,4-3-7 15,8 3-23-15,22 0-16 16,7 0-1-16,6-7-4 16,-1-3-4-16,-16-10-11 15,-8-5 10-15,-12-5-31 16,-6 0-35-16,0-5-30 16,0-12 68-16,0-6 8 15,0 0 1-15,0-2-8 0,0 3 13 16,16 4 21-16,-4 9 18 15,6 0 32-15,1 9 27 16,0 0-10-16,1 11-31 16,-1 4-3-16,4 7-11 15,-6-1-17-15,-2-2-5 16,-4-1-16-16,2-6-52 16,-6-1-34-16,1-6-50 15,-3-3-172-15,3 1-120 16</inkml:trace>
  <inkml:trace contextRef="#ctx0" brushRef="#br1" timeOffset="60992.36">32452 17811 723 0,'0'0'274'16,"0"0"-90"-16,0 0 19 16,0 0-127-16,89 27-47 15,-63-22 3-15,5-3-9 16,-2-2-20-16,-4 0-2 15,-2 0-1-15,-10-4-8 16,-3-6-19-16,-9 0-12 16,-1 0 1-16,0-3 5 15,-6 1 9-15,-22-1 24 16,-1 3 0-16,-5 8 8 16,-6 2 10-16,9 0 38 0,1 10 15 15,5 8 17 1,11 1 13-16,12 4-27 0,2 0-23 15,10-1-23-15,19-4-28 16,8-11-3-16,4-2-16 16,9-5-32-16,3 0-48 15,7-12-31-15,3-6-68 16,-7 1-80-16,-9 1-211 16</inkml:trace>
  <inkml:trace contextRef="#ctx0" brushRef="#br1" timeOffset="61922.2">28392 18167 1180 0,'0'0'201'16,"0"0"-103"0,0 0 74-16,0 0-103 0,0 0-46 15,0 0 7-15,36 58 0 16,-20-28-4-16,3 3-3 16,-1 4-21-16,5-2-2 15,-7-5-16-15,3-5-36 16,2-10-116-16,3-7-225 15,-3-5-266-15</inkml:trace>
  <inkml:trace contextRef="#ctx0" brushRef="#br1" timeOffset="62071.34">28675 18272 733 0,'0'0'564'0,"0"0"-445"0,0 0 84 16,-118-2-103-16,71 2-97 15,5 0-3-15,7 0-117 16,10 7-224-16,14 1-286 16</inkml:trace>
  <inkml:trace contextRef="#ctx0" brushRef="#br1" timeOffset="62499.73">28941 18275 643 0,'0'0'317'0,"0"0"-190"0,0 0 97 16,0 0-85-16,0 0-68 16,-92-5-17-16,60 15-22 15,0 5-12-15,7 3-3 16,3-1-4-16,15 6 10 15,7 0-9-15,10-4-14 16,22-1-12-16,7-11-4 16,3-7-12-16,-2 0-26 15,-4-5-14-15,-10-13-30 16,-8 1 21-16,-9-3 39 16,-5 1 9-16,-4 3 29 15,0 6 3-15,0 2 17 0,0 6 57 16,0 2 32-16,0 0 29 15,0 6 0-15,0 8-53 16,0 4-64-16,0 1-17 16,16 2-4-16,6 2-12 15,7-4-69-15,10-3-113 16,-2-7-95-16,-8-4-76 16,-9-5-176-16</inkml:trace>
  <inkml:trace contextRef="#ctx0" brushRef="#br1" timeOffset="62889.08">29192 18373 1010 0,'0'0'241'0,"0"0"-24"15,0 0-38-15,0 0-109 16,0 0-17-16,63 87-6 16,-50-64-33-16,-4-5-12 15,4-3-2-15,-6-5-1 16,-3-7-20-16,0-3-23 15,-4 0-68-15,0-23-45 16,-15-10 109-16,-4-10 8 16,-4-2-19-16,1-3 30 15,5 4-4-15,13 6 2 16,4 6 7-16,0 9 24 16,21 7 20-16,3 9 76 15,11 7 6-15,-1 0-11 0,-2 0-25 16,-1 11-23-16,-8-2-4 15,-9 3 1-15,-4 4-13 16,0-1-16-16,-7 0-8 16,-3 2-3-16,0 1-7 15,-15-1-13-15,-17-1-33 16,-7-4-42-16,-6-4-77 16,6 2-211-16,10-5-475 15</inkml:trace>
  <inkml:trace contextRef="#ctx0" brushRef="#br1" timeOffset="64322.38">29897 18202 813 0,'0'0'272'0,"0"0"-129"16,0 0 38-16,0 0-112 16,0 0-42-16,-85 5 4 15,72 2-3-15,3-1-20 16,9 1-2-16,1-2-1 15,4 3-5-15,22 2-14 16,10 2 14-16,2-2 3 16,1 3 1-16,-6 2-2 15,-9-2-1-15,-6-1 3 16,-9 4 3-16,-7-4 0 16,-2 2-1-16,0 2 3 0,-10-4-9 15,-9 1-3-15,-9-3-3 16,4-3-22-16,1-7-30 15,9 0-54-15,14-12-95 16,3-11-99-16,26-5-132 16</inkml:trace>
  <inkml:trace contextRef="#ctx0" brushRef="#br1" timeOffset="64711.74">30125 18225 347 0,'0'0'491'15,"0"0"-227"-15,0 0 27 16,0 0-167-16,0 0-39 15,0 0-10-15,-39 63-22 16,34-46-16-16,2 1-19 0,3-4-8 16,5 2-10-1,19-7-5-15,12 2-24 0,3-11-44 16,3 0 12-16,-9-3-3 16,1-14-3-16,-6-4 23 15,-7 2 9-15,-3-4 29 16,-10 5 6-16,-7 6 2 15,-1 5 3-15,0 2 8 16,0 5 12-16,4 0 35 16,-4 0 25-16,4 7-1 15,1 10-47-15,2 6-17 16,2 5 3-16,1-1-6 0,3 3-1 16,0-2-2-1,-3-3-3-15,-6-5-3 0,-2-2-8 16,-2-8-1-16,-2-6-9 15,-20-4-43-15,-7 0-70 16,-4-4-33-16,6-13-90 16,11-9-158-16,11-4-120 15</inkml:trace>
  <inkml:trace contextRef="#ctx0" brushRef="#br1" timeOffset="65244.21">30480 18202 831 0,'0'0'154'0,"0"0"54"16,0 0-23-16,0 0-107 0,0 83-38 15,0-63-5-15,18 0-27 16,3-4-8-16,8-4-13 16,3-7-35-16,-7-5-36 15,-6 0-28-15,-11-12-4 16,-6-6 24-16,-2-3 13 15,0 4 21-15,0-3 47 16,-2 5 11-16,-1 4 16 16,1 7 63-16,2 4 55 15,0 0 12-15,0 0 15 0,0 4-40 16,0 10-63 0,2 5-30-16,14 1 1 0,5 1-21 15,2-4 1-15,1-2-9 16,-5-7-8-16,-1-4-22 15,-7-4-21-15,-1 0-24 16,-5 0-11-16,-2-14 22 16,-3-4-2-16,2-1-7 15,-2 1 22-15,0-3 40 16,3 9 11-16,2 0 6 16,-2 4 54-16,-1 5 37 15,2 3-9-15,-4 0-4 16,5 0 14-16,3 0 8 15,-1 11-65-15,7 1-21 16,1 5-5-16,6-1-15 0,0 4-1 16,6-5-8-16,1-2-63 15,-4-6-73-15,-3-7-107 16,-3-5-142-16,-9-13-206 16</inkml:trace>
  <inkml:trace contextRef="#ctx0" brushRef="#br1" timeOffset="65912.83">30989 18029 1028 0,'0'0'367'0,"0"0"-282"16,0 0 146-16,-5 73-145 0,5-54-50 16,5 4-13-1,8 3-11-15,5-1-9 0,3-2-6 16,1-1-7-16,-4-7-14 15,-7-10-12-15,2-5-23 16,-1 0-41-16,2-5 16 16,2-10 26-16,0 0 21 15,2-1-24-15,3 2 2 16,2 7 44-16,-1 1 13 16,-5 6 2-16,0 0 13 15,-4 2 7-15,-3 14 16 16,-4 2 6-16,-2 1-19 15,-3 2 3-15,-1-4 7 16,0 1-13-16,0-6-6 16,-6 3-9-16,-14-5-5 0,-2 1-5 15,-6-6 4-15,-4-5-11 16,6 0-16-16,4-3-18 16,7-12-27-16,10-8-24 15,5 1 3-15,0-1-80 16,15 0 6-16,7 6 48 15,7 4 3-15,4 3 78 16,1 3 33-16,4 1 6 16,1 4 22-16,2-1 47 15,-8 3-2-15,0 0 4 16,-7 0-12-16,1 13 10 16,-4 0 11-16,-4 7-24 0,-3-1-5 15,-5 2 1-15,-6-1-27 16,-5-3-16-16,0-6 0 15,0-6-9-15,-11-5-17 16,-10 0-19-16,-8 0 28 16,-8-13 8-16,3-2 0 15,8-8 0-15,10-4 0 16,13 5 0-16,3 1 0 16,0 6 8-16,0 7-8 15,13 6-12-15,1 2-67 16,4 0-67-16,1 16-238 15</inkml:trace>
  <inkml:trace contextRef="#ctx0" brushRef="#br1" timeOffset="66311.19">31546 18059 967 0,'0'0'494'15,"0"0"-321"-15,0 0 30 16,0 0-127-16,16 73-35 16,-6-40-10-16,3 7-20 15,10 3-11-15,1-6-4 16,3 1-18-16,-1-13-33 15,3-11-66-15,-1-6-179 16,-4-8-236-16</inkml:trace>
  <inkml:trace contextRef="#ctx0" brushRef="#br1" timeOffset="66826.66">32212 18205 769 0,'0'0'259'0,"0"0"-184"15,0 0 90-15,0 0-78 16,0 0-38-16,-78-3-3 15,49 8-21-15,3 11-9 16,2-2 10-16,5 4-5 16,7-3 6-16,9 3 4 15,3-4-4-15,3 2-14 16,21-6-13-16,6-6-15 16,3-4-21-16,5 0-30 15,-5-4-6-15,0-11-28 16,-9-3-26-16,-5 3 4 15,-9 2 63-15,-5 4 59 16,-5 1 3-16,0 2 37 0,0 6 47 16,0 0 43-1,-5 0 2-15,-1 0-17 0,-4 4 9 16,7 6-42-16,1-1-32 16,2 4-28-16,0 2-19 15,7-3-3-15,12 4-27 16,8-9-30-16,2-2-49 15,9-5-28-15,-5 0-44 16,1-7-69-16,-8-8-1 16,-6-3-128-16</inkml:trace>
  <inkml:trace contextRef="#ctx0" brushRef="#br1" timeOffset="67165.95">32494 18218 462 0,'0'0'271'15,"0"0"44"-15,0 0-31 0,0 0-175 16,0 0-10-16,0 0-19 15,28 79-25-15,-19-56-13 16,1-2-15-16,-4-7-13 16,3-2-9-16,-8-3 0 15,-1-7-4-15,0-2-1 16,0 0-43-16,0-2-57 16,-5-14 39-16,-4-7 14 15,2-1-13-15,7-4 8 16,0 3 19-16,0 5 33 15,5 5 4-15,6 4 39 16,2 9 15-16,-3 2 1 16,3 0 5-16,1 0-15 0,1 13-26 15,-1 2-5-15,1 3-13 16,3-1-5-16,-2 1-1 16,3 2-28-16,9-8-37 15,-1 0-42-15,4-3-163 16,4-5-45-16,-1-4-174 15</inkml:trace>
  <inkml:trace contextRef="#ctx0" brushRef="#br1" timeOffset="67583.34">33040 18223 456 0,'0'0'185'15,"0"0"-47"1,0 0 19-16,0 0-40 0,-86-28-41 15,59 28 21-15,1 7-36 16,8 5 17-16,5 6-2 16,9 0-39-16,4-1-7 15,8 1 12-15,16-1-31 16,8-1-11-16,5-9-1 16,-1-7-13-16,1 0-32 15,-8-12-17-15,-3-13-20 16,-10-3-15-16,-8-2 4 15,-8-3 27-15,0 1 45 16,-22-6 9-16,-3 2 13 16,-7 4 5-16,5 8 45 0,1 8 40 15,3 4 22-15,7 9-12 16,0 3-23-16,6 0 15 16,5 15 10-16,5 8-42 15,8 7-23-15,25 5-17 16,5 5-16-16,11-3-3 15,-2-3-1-15,-9-8-55 16,-8-5-76-16,-13-6-149 16,-17 0-250-16</inkml:trace>
  <inkml:trace contextRef="#ctx0" brushRef="#br1" timeOffset="68777.42">28510 18636 1270 0,'0'0'174'0,"0"0"2"16,0 0-25-16,0 0-104 16,-5 90-23-16,20-62-21 15,7 7 0-15,7 0-6 16,4 3-3-16,-1 0-11 16,-3-6-32-16,0-4-73 0,-5-8-54 15,-1-7-134-15,-2-8-204 16</inkml:trace>
  <inkml:trace contextRef="#ctx0" brushRef="#br1" timeOffset="68942.58">28794 18752 594 0,'0'0'358'15,"0"0"-265"-15,-108 0 72 16,68 0-70-16,-1 2-95 15,12 8 0-15,8 1-132 0,13-4-175 16,8 5-487-16</inkml:trace>
  <inkml:trace contextRef="#ctx0" brushRef="#br1" timeOffset="69316.92">28757 18691 432 0,'0'0'624'0,"0"0"-536"15,-11 98 111-15,11-68-68 16,14-2-97-16,14 0-31 16,3-6-3-16,-4-7-1 15,-4-8 0-15,-12-7-10 0,-3 0-34 16,-8-5-12-16,0-12 4 15,0-3-15-15,0 0 24 16,0 0 13-16,0 5 31 16,0 5 0-16,11 3 12 15,10 7 78-15,-1 0 4 16,1 2-5-16,1 10-31 16,1 6 0-16,-4-1-14 15,-3 6-31-15,2-3-6 16,-3 0-7-16,-1 0-27 15,1-5-61-15,-2-4-55 16,1-4-190-16,-1-5-119 0</inkml:trace>
  <inkml:trace contextRef="#ctx0" brushRef="#br1" timeOffset="69663.23">29250 18854 959 0,'0'0'102'0,"0"0"77"16,0 0-38-16,0 0-103 16,111 35 0-16,-80-29-5 15,4-4-33-15,-1-2 0 16,-5 0-4-16,-4-5-18 16,-11-8-10-16,-4-4-22 0,-10 0-17 15,0-4 20 1,-5 2 22-16,-16 1 27 0,-2 8 2 15,-4 5 35-15,-4 5 51 16,-4 3 2-16,-1 16 1 16,5 11-12-16,12-2-5 15,8-1-9-15,11 1-18 16,5-5-27-16,19-6-18 16,15-4-12-16,4-6-62 15,12-7-83-15,3-2-54 16,4-14-136-16,-6 2-263 15</inkml:trace>
  <inkml:trace contextRef="#ctx0" brushRef="#br1" timeOffset="76862.77">29859 18819 789 0,'0'0'424'0,"0"0"-277"15,0 0 32-15,0 0-89 16,0 0-46-16,0 0-14 15,0 68-10-15,0-55-2 16,9 1-14-16,3 2 1 16,0-4 3-16,-5-7-6 15,-2 0-1-15,-5-3 1 16,0-2-2-16,0 0-19 16,-12-17-45-16,-5-6 53 15,1-7-24-15,-2-2 5 16,10 2-11-16,6 4-12 15,2 7 28-15,5 1 19 0,18 8 6 16,1 3 18-16,6 1 4 16,3 6-22-16,4 0-11 15,-3 0-104-15,-5 0-193 16,-6 8-131-16</inkml:trace>
  <inkml:trace contextRef="#ctx0" brushRef="#br1" timeOffset="77048.92">30291 18829 1059 0,'0'0'135'16,"0"0"21"-16,0 0-67 15,0 0-76-15,-80 2-13 0,42 2-3 16,8-2-92-16,4 6-157 15,15-4-253-15</inkml:trace>
  <inkml:trace contextRef="#ctx0" brushRef="#br1" timeOffset="77328.19">30443 18739 116 0,'0'0'815'0,"0"0"-724"15,0 0 102-15,0 0-37 16,0 0-88-16,-87 40-6 16,74-20 1-16,10 0-9 15,3 6-12-15,8-1-42 16,21-3-2-16,3-2-30 15,5-10-8-15,-1-4-73 16,1-6-83-16,-3 0-86 16,2-14-81-16</inkml:trace>
  <inkml:trace contextRef="#ctx0" brushRef="#br1" timeOffset="77620.45">30797 18794 798 0,'0'0'194'0,"0"0"38"0,0 0-74 15,0 0-102-15,0 0-18 16,0 0-8-16,21 81-8 16,-21-59-10-16,-5 0-4 15,-6-4-8-15,-2-3-8 16,-5-4-9-16,-3-11-16 16,-6 0-9-16,-2 0-5 15,1-18 2-15,4-5-5 16,14-4-24-16,10-9 74 15,0 4 21-15,8 6 46 16,12 4 3-16,1 9-26 16,-2 8-15-16,8 3-8 0,1 2-21 15,-7 0-75-15,-8 13-92 16,-8 4-86-16,-5 4-241 16</inkml:trace>
  <inkml:trace contextRef="#ctx0" brushRef="#br1" timeOffset="77865.67">30832 18581 771 0,'0'0'407'15,"0"0"-246"-15,0 0 24 0,0 0-92 16,0 0-47-16,-4 101 2 15,4-61-28-15,4 7-18 16,19 1-2-16,4-3-10 16,-1-7-28-16,5-14-14 15,-7-6-47-15,-4-13-123 16,-9-5-105-16,-3 0-209 16</inkml:trace>
  <inkml:trace contextRef="#ctx0" brushRef="#br1" timeOffset="78149.92">31247 18812 663 0,'0'0'240'0,"0"0"-122"15,0 0 54-15,0 0-97 16,0 0-40-16,0 0-11 16,39 72-24-16,-39-56-16 15,-5-2 4-15,-12 0-14 16,-3-10-11-16,-4-1-2 15,-3-3 2-15,-3 0 28 16,3-13 7-16,6-7-32 16,6 0 34-16,12-5 7 15,3 3 22-15,0 1-17 16,15 6-11-16,3 8-1 16,4 4-42-16,4 3-72 0,3 0-111 15,2 12-256-15</inkml:trace>
  <inkml:trace contextRef="#ctx0" brushRef="#br1" timeOffset="78534.28">31362 18759 485 0,'0'0'516'15,"0"0"-387"-15,0 0 116 16,0 0-85-16,0 10-93 15,0 10-45-15,0 5-14 0,0 3-4 16,0 0-2 0,10-1-2-16,8-5-16 0,-2-9-16 15,3-8-17-15,-1-5-25 16,0 0-26-16,-9-15-23 16,1-7 35-16,-5-3 12 15,1-3 24-15,2 3 38 16,-3 4 14-16,-2 7 37 15,-1 9 75-15,-2 2 22 16,0 3 0-16,0 0-10 16,0 0-19-16,5 8-11 15,0 6-59-15,4 4-31 16,6 5-4-16,4-6-17 16,7 3-27-16,5-7-42 0,1-3-67 15,-4-7-128-15,-7-3-85 16,-13 0-205-16</inkml:trace>
  <inkml:trace contextRef="#ctx0" brushRef="#br1" timeOffset="78826.55">31764 18857 785 0,'0'0'122'0,"0"0"36"15,0 0-63-15,0 0-67 16,0 0-13-16,42 78-5 15,-40-71-10-15,-2-2-11 16,0-3-1-16,0-2-9 0,0 0-19 16,-11-2 38-1,-12-15 2-15,5-1 2 0,2-5 1 16,6-1 9-16,10-4 28 16,0 1 34-16,16 4 34 15,7 2 3-15,6 9 12 16,-1 2-64-16,-7 8-45 15,0 2-14-15,-7 0-17 16,1 7-116-16,-15 8-203 16,0 8-264-16</inkml:trace>
  <inkml:trace contextRef="#ctx0" brushRef="#br1" timeOffset="79435.1">31874 18859 894 0,'0'0'326'15,"0"0"-165"-15,0 0 12 16,0 0-127-16,0 0-30 16,0 0-15-16,90 18 3 15,-57-18-8-15,4 0-3 0,-2 0-15 16,-4-10-18 0,-10 0-15-16,-6-5-8 0,-7 2-26 15,-3 1 8-15,-5-4 37 16,0 7 11-16,0-4 20 15,-10 9 13-15,-5-2 12 16,-4 6 48-16,0 0 10 16,-7 0-1-16,5 13 3 15,-3 4-22-15,1 3 12 16,5-2-11-16,8 4-7 16,10 1-18-16,0 5-26 15,10-8-6-15,14 2-34 16,9-7-35-16,5-7-66 15,-2-3-98-15,-2-5-76 16,0 0-180-16</inkml:trace>
  <inkml:trace contextRef="#ctx0" brushRef="#br1" timeOffset="79831.45">32283 18847 590 0,'0'0'199'0,"0"0"26"16,0 0-45-16,0 0-41 15,0 0-31-15,0 0-35 16,-55 15 3-16,43 5-21 16,8 0-2-16,4 0-22 15,0-2-5-15,16 0-26 16,8-6-8-16,7-5-14 0,6-7-18 16,-3 0-28-16,-4-17-6 15,-9-11 12-15,-8-4-18 16,-13-11 40-16,0-4 8 15,-9-2 13-15,-16 0 6 16,-2 6 0-16,4 8 6 16,4 9 7-16,4 12 16 15,6 7 53-15,4 3 19 16,2 4 14-16,3 0 60 16,0 13-38-16,0 10-59 15,0 7-36-15,13 12-3 16,9 9-20-16,7-1-6 15,-1-2-17-15,-9-16-31 16,-4-12-29-16,-9-7-156 16,-1-6-214-16,-2-5-507 0</inkml:trace>
  <inkml:trace contextRef="#ctx0" brushRef="#br1" timeOffset="80567.13">32903 18819 313 0,'0'0'538'16,"0"0"-460"-16,0 0 36 0,0 0-8 16,0 0-5-16,0 0-22 15,-68-14-49-15,45 14-9 16,4 0 10-16,0 5-5 16,4 4-1-16,0 7 12 15,7 3 11-15,4 4 8 16,4 0-17-16,0 1-11 15,9 1-18-15,6-7-10 16,3-5-7-16,-2-5-14 16,6-8-19-16,3-4-9 15,2-13-1-15,2-10 1 16,-6-6 25-16,-4-4-32 0,-4-9 28 16,-6 1-7-16,-4-3 17 15,-2 4 18-15,-3 3 4 16,0 11 1-16,0 5 21 15,0 10 5-15,-5 8-6 16,-3 2 12-16,-1 5 9 16,4 0 6-16,-3 0 6 15,3 7 2-15,0 11-16 16,5 1-4-16,0 11 9 16,3 5-17-16,14 6-17 15,3 4-15-15,-3-3-3 16,5-6-20-16,-7-14-41 15,3-9-47-15,-2-6-122 0,-7-2-136 16,4-2-251 0</inkml:trace>
  <inkml:trace contextRef="#ctx0" brushRef="#br1" timeOffset="80724.27">33171 18879 554 0,'0'0'398'16,"0"0"-252"-16,0 0 102 15,0 0-136-15,0 0-84 16,0 0-20-16,53 79-8 16,-34-65-59-16,1-6-113 15,-1-8-94-15,-4 0-192 16</inkml:trace>
  <inkml:trace contextRef="#ctx0" brushRef="#br1" timeOffset="80873.39">33185 18696 677 0,'0'0'167'16,"0"0"17"-16,0 0-51 15,0 0-133-15,0 0-24 16,0 0-104-16,5 88-133 16,19-58-237-16</inkml:trace>
  <inkml:trace contextRef="#ctx0" brushRef="#br1" timeOffset="81323.82">33484 18827 534 0,'0'0'283'0,"0"0"-190"16,0 0 87-16,0 0-50 15,0 0-19-15,0 0-30 16,-90-17-25-16,62 31-15 15,4 7-2-15,5-1-2 16,4 2-13-16,9-4-4 16,6 5-3-16,0-6-17 15,11-2-1-15,8-3-23 16,6-7-4-16,-1-2-17 0,3-3-24 16,-3-5-9-1,-4-12 17-15,-2-6 7 0,-9 0 13 16,-7-2 18-16,-2 3 4 15,0-1 13-15,0 3 6 16,-10 3 25-16,4 8 33 16,-2 7 0-16,6 0 3 15,2 2 0-15,0 0 4 16,0 2 31-16,0 14-26 16,0 5-43-16,5 5 14 15,11-1-18-15,3 3-21 16,1-6-2-16,2-7-13 15,-7-2-27-15,-5-6-38 16,-1-7-69-16,-4 0-72 16,0 3-185-16</inkml:trace>
  <inkml:trace contextRef="#ctx0" brushRef="#br1" timeOffset="81482.95">33707 18924 1393 0,'0'0'134'16,"0"0"30"-16,0 0-113 15,0 0-51-15,0 0-135 0,0 0-233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1T12:30:55.11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422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1" timeString="2021-09-24T14:23:48.700"/>
    </inkml:context>
    <inkml:brush xml:id="br3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7773 5168 613 0,'0'0'393'16,"0"0"-229"-16,0 0 61 15,0 0-65-15,0 0-71 16,0 0 32-16,0 0-12 0,0 42-34 15,-10-10-33-15,-8 14 14 16,-3 6-56-16,-6 8 0 16,-6 0 0-16,-5 6 0 15,1 0 0-15,3-9 0 16,0-12 0-16,6-12 0 16,14-13 0-16,9-13-87 15,5-7-177-15,14 0-438 16</inkml:trace>
  <inkml:trace contextRef="#ctx0" brushRef="#br0" timeOffset="1102">8328 5403 462 0,'0'0'480'0,"0"0"-295"16,0 0 55-16,0 0-107 0,0 0-64 15,0 0-11-15,-9-5 2 16,-11 0 1-16,-9 5-21 16,-3 0-16-16,-7 0-16 15,0 7 1-15,-1 9-9 16,4 1 0-16,4-2-4 15,9 0 1-15,12-2-6 16,3-8 8-16,8 2 1 16,3-4-3-16,22-1-21 15,8-2 14-15,11 0 10 16,1 0 1-16,-1 0 4 16,-7 6-5-16,-3 1 2 0,-7 3 0 15,-7 3-1-15,-4 2 5 16,-8-1-1-16,-8 4-2 15,5-2-1-15,-5-4-2 16,0-2-3-16,-10 0-8 16,-12-2-7-16,-4-4-1 15,-11-1-29-15,-1-3-47 16,1 0-113-16,8 0-178 16,10-3-209-16</inkml:trace>
  <inkml:trace contextRef="#ctx0" brushRef="#br0" timeOffset="1592.44">8512 5588 87 0,'0'0'1146'0,"0"0"-1009"16,0 104 107-16,4-67-106 15,10 3-94-15,2-5-7 16,7-1-13-16,1-8-23 16,-1-5 27-16,-9-6-25 15,-9-7 10-15,-5-4-3 16,0-4-10-16,0 3-2 16,-18-3-29-16,-8 0-26 15,-11-21-9-15,8-11-25 0,-3-10 11 16,5-9 9-16,7-1 34 15,10-1 25-15,6 7 11 16,4 7 1-16,0 4 1 16,22 2 2-16,4 5 2 15,5 3 8-15,-1 10 3 16,-2 2 7-16,-1 9 7 16,-2 4 0-16,-6 0 0 15,8 0-13-15,-7 17 2 16,-1 3-3-16,-1 5-7 15,-7 0 2-15,-3 3-8 16,-8 0-1-16,-5 0-4 16,-27-1-16-16,-15-2-24 0,-14-3-41 15,-2-4-93 1,2-6-231-16,9-7-544 0</inkml:trace>
  <inkml:trace contextRef="#ctx0" brushRef="#br0" timeOffset="2452.21">8919 5616 602 0,'0'0'558'0,"0"0"-382"0,0 0 64 16,0 0-94-16,0 0-43 15,0 0-19-15,-13 30-31 16,31-22-23-16,10 2-12 16,2-3-12-16,6 1 3 15,-10-8-9-15,-4 0-1 16,2 0-13-16,-6-8-18 16,-2-9-12-16,2-5-20 15,2-9-29-15,-8 1 0 16,0 3 42-16,-4-4-2 15,-2 6 11-15,-2 2 40 16,-4 4 1-16,0 6 2 16,0 3 8-16,0 3 15 0,0 4 15 15,0 3 36-15,0 0-23 16,0 0 16-16,-5 3-2 16,0 9-12-16,2 8-23 15,3 6 2-15,0 4 0 16,3 2-9-16,7 3-21 15,4-2-3-15,-1-5 0 16,-2-8 0-16,-1-8 0 16,-2-2-21-16,-3-3-87 15,0-1-177-15,4 11-528 16</inkml:trace>
  <inkml:trace contextRef="#ctx0" brushRef="#br0" timeOffset="15461.03">9470 5493 402 0,'0'0'693'16,"0"0"-516"-16,0 0 14 16,0 0-72-16,0 0-68 15,0 0 0-15,-11 13-16 16,11-15-6-16,1-9 9 15,14-4 5-15,7-3-12 16,8 1-13-16,-1 0-14 16,-2 0 0-16,-4 1-4 0,-7 6 0 15,-7 5 0-15,0 3-1 16,-5 2 1-16,-4 0 2 16,5 0 5-16,0 2-2 15,5 13 9-15,-2 8-1 16,-2 7 6-16,-1 7-2 15,5 3 1-15,0-1-3 16,-2-4-7-16,1-3-1 16,1-9-6-16,-5-6 0 15,0-12 1-15,-2 0-2 16,-1-5-5-16,-2 0-10 16,0 0-9-16,0 0-7 15,0 0-25-15,-15-10 13 0,-4-5 27 16,-1 2-18-16,-4 1 3 15,1 5 9-15,1 1 12 16,1 4 6-16,-7 2 5 16,9 0-1-16,1 0 4 15,7 10 7-15,3 7 7 16,3 1 26-16,0 4 6 16,5 1-7-16,0 0-1 15,10-3-10-15,9-3-10 16,4-4-9-16,1-8-13 15,10-5-8-15,3 0 0 16,-3-7-6-16,-2-11-12 0,-3-3-41 16,-4 0-61-1,-8-2-92-15,1 5-230 0,-7 8-387 16</inkml:trace>
  <inkml:trace contextRef="#ctx0" brushRef="#br0" timeOffset="16185.69">9887 5423 954 0,'0'0'224'0,"0"0"-38"16,0 0-26-16,109-28-128 0,-73 21-23 15,-7 0-8-15,-10 4 3 16,-4 3-3-16,-10 0 5 16,-2 0-2-16,-3 5-4 15,0 12 1-15,0 9 1 16,-18 1 10-16,9 6 3 15,-6-1-2-15,2-2-5 16,8 1 4-16,5-9-5 16,0-1 12-16,8-7 9 15,17-4-16-15,7-2-1 16,2-8-11-16,3 0 9 16,-6 0-9-16,-9-13 0 15,1-4-2-15,-12-1-7 0,-6-5-39 16,-5 2 2-16,0-5 8 15,-2 1-8-15,-11 0-19 16,2-3 14-16,-2 3 46 16,8 3 5-16,1-1 0 15,-1 5 5-15,5 6 23 16,0 7 23-16,0-2 1 16,9 7 20-16,4-4 5 15,7 2-48-15,-4 2-4 16,2 0-9-16,-1 0-12 15,0 0-4-15,0 0-18 16,-2 0-74-16,4-5-102 0,-4 0-116 16,-2 0-234-16</inkml:trace>
  <inkml:trace contextRef="#ctx0" brushRef="#br0" timeOffset="16807.25">10649 5433 1239 0,'0'0'137'0,"0"0"131"16,5 83-139-16,-5-48-69 15,0 2-9-15,5 2-25 16,4-2-6-16,6-2-4 16,3-2-6-16,1-1-8 15,8-4-2-15,-10-5 0 16,-5-6 0-16,-5-9 0 15,-4-3 0-15,-3-5-5 16,0 0-17-16,-14-3-51 16,-9-19 7-16,-6-11 11 0,5-9-22 15,0-11 27-15,-2-5 20 16,5-2 14-16,1-1 11 16,3 11-11-16,4 10 7 15,6 8-2-15,7 9-7 16,0 1 14-16,15 6 4 15,17 4 6-15,7 1 24 16,4 4-14-16,4 7 18 16,2 0-16-16,-4 7-12 15,-6 9 16-15,-7 1-17 16,-8 1-3-16,-9 2-2 16,-6 0 1-16,-9 8-2 0,-4 2-6 15,-24 5-1-15,-11 3-17 16,-4-5-6-16,1-12-19 15,5-5-65-15,7-11-132 16,11-5 40-16,9-3-87 16,10-15-281-16</inkml:trace>
  <inkml:trace contextRef="#ctx0" brushRef="#br0" timeOffset="17047.47">11401 5145 1098 0,'0'0'141'16,"0"0"135"-16,-3 95-161 16,-26-42-84-16,0 5 8 15,-3 2-19-15,4-2-16 16,9-1-4-16,9-9-49 15,10-6-42-15,0-9-77 16,5-8-144-16,10-2-210 16</inkml:trace>
  <inkml:trace contextRef="#ctx0" brushRef="#br0" timeOffset="19710.89">12966 5207 1378 0,'0'0'64'0,"0"0"130"15,-43 103-65-15,10-60-99 16,0 2-2-16,-9 3 0 15,3 1-20-15,-6 2-4 16,6-5-4-16,2-9-2 16,12-4-31-16,6-14-63 15,19-8-70-15,0-9-165 16,15-2-548-16</inkml:trace>
  <inkml:trace contextRef="#ctx0" brushRef="#br0" timeOffset="20420.54">13255 5566 1242 0,'0'0'239'0,"0"0"-64"16,23 110 27-16,-17-69-144 15,7 4-24-15,-1-5 5 0,1-2-23 16,1-5-9-16,-1-9-6 15,-6-9-1-15,-4-7-4 16,-3-8-5-16,0 0-17 16,-3-10-43-16,-17-15-33 15,-4-18 60-15,0-10-42 16,-4-12-23-16,10-7 9 16,7-1 16-16,8 5-54 15,3 8 12-15,0 12-55 16,23 10 179-16,4 13 2 15,2 8 4-15,5 6 16 16,-2 9 16-16,-3 2 22 0,5 0 22 16,-6 13-14-16,-1 6 26 15,-6 7-21-15,-6-1-7 16,-7 5-24-16,-3 3 18 16,-5-3-28-16,-5 0-12 15,-15-5-11-15,-9-4-9 16,-3-9-13-16,-7-5-47 15,-1-7-54-15,4 0-127 16,6-5-310-16</inkml:trace>
  <inkml:trace contextRef="#ctx0" brushRef="#br0" timeOffset="21254.3">13804 5175 1145 0,'0'0'206'15,"0"0"119"-15,0 0-130 16,0 0-117-16,0 0-10 15,-22 93-38-15,22-58-30 16,0 2 0-16,0 4 0 16,5 4 0-16,14 0 0 15,9 2 0-15,1-7 0 16,0-1 0-16,-3-12 0 16,-7-7 0-16,-8-10-6 0,-3-5-104 15,-6-5-214 1,-2 0-423-16</inkml:trace>
  <inkml:trace contextRef="#ctx0" brushRef="#br0" timeOffset="21803.79">14358 5303 631 0,'0'0'385'16,"0"0"-236"-16,0 0 87 15,0 0-143-15,0 0-22 16,-88 22-14-16,55-5-29 16,4-1-12-16,0 4-9 15,7-5 6-15,10-2-3 16,7-6-3-16,5 1 2 16,5-3-9-16,19-3-18 15,1 0-21-15,7-2 1 0,-6 0-5 16,-4 0 22-16,-9 0-2 15,-11 0 23-15,-2 0 5 16,0 11 28-16,0 6-11 16,-6 3 2-16,-12 6 32 15,5 1-7-15,-2-2-6 16,9-2 11-16,-4-5-8 16,10-4-1-16,0-3-15 15,0-9-13-15,21-2-8 16,11 0-9-16,6-10-12 0,4-10-16 15,-7-3-50 1,2-2-82-16,-4 5-107 0,-9 7-215 16</inkml:trace>
  <inkml:trace contextRef="#ctx0" brushRef="#br0" timeOffset="22155.1">14791 5205 1033 0,'0'0'219'0,"0"0"-24"15,0 0-65-15,-95 78-92 16,72-56 5-16,7-2-14 16,8-3-24-16,8-3 3 0,0-5 2 15,19-1-9-15,19-3-1 16,5 0-14-16,4-2 4 15,-5-1 1-15,0 3-11 16,-13 2 5-16,-10 4 13 16,-6 4-6-16,-8 7 8 15,-5 4 0-15,0 1 4 16,-5 1 9-16,-12-1 4 16,-8-2-6-16,1-5-9 15,-3-7-2-15,7-9-25 16,1-4-49-16,4-2-58 15,7-17-157-15,8-7-142 0</inkml:trace>
  <inkml:trace contextRef="#ctx0" brushRef="#br0" timeOffset="22446.37">14995 4999 1297 0,'0'0'155'0,"0"0"80"15,-33 95-87-15,27-49-87 16,1 4-9-16,5-5-25 16,0 0-10-16,5-7-4 15,14-5 0-15,4-6-8 0,6-5 1 16,0-4-4-16,5-1-4 15,-5 1-4-15,-3-6-12 16,-7 1-13-16,-4-5-35 16,-6-8-90-16,1 0-201 15,0 0-606-15</inkml:trace>
  <inkml:trace contextRef="#ctx0" brushRef="#br0" timeOffset="22590.5">15061 5233 894 0,'0'0'63'0,"0"0"34"15,-108 35-97-15,83-26-155 16,11 2-272-16</inkml:trace>
  <inkml:trace contextRef="#ctx0" brushRef="#br0" timeOffset="22822.71">15568 5062 736 0,'0'0'608'0,"-10"106"-474"16,-7-41 119-16,-4 2-181 0,-2 3-38 15,10 1-15-15,8-8-19 16,5-9-3-16,0-11-25 16,13-10-69-16,0-13-119 15,-8 0-251-15</inkml:trace>
  <inkml:trace contextRef="#ctx0" brushRef="#br0" timeOffset="24898.6">17729 5145 452 0,'0'0'853'0,"0"0"-714"0,-10 88 104 16,-3-46-93-16,-1 11-84 15,2 2-7-15,-2 8-10 16,-4 2-13-16,-1 0-36 16,-1-5 0-16,3-11 0 15,2-12 0-15,5-14 0 16,1-14-70-16,9-6-121 15,0-3-390-15</inkml:trace>
  <inkml:trace contextRef="#ctx0" brushRef="#br0" timeOffset="25696.32">18076 5295 755 0,'0'0'275'0,"0"0"-91"16,0 0 20-16,0 0-127 16,0 0-3-16,0 0 16 15,0 12-36-15,0-12-1 16,-2 3 3-16,2-3-13 15,0 2 2-15,0-2-9 16,0 0-6-16,0 4-1 16,15-4-14-16,14 0-8 15,13-4-7-15,14-5 0 16,-4 1 0-16,-3-1-1 16,-7 3 1-16,-10 3 1 0,-11 3-1 15,-2 0 0-15,-6 6 3 16,2 6-2-16,-6 3 0 15,0 5 1-15,-9 6-1 16,0-1-1-16,-13 7-3 16,-15 1 3-16,-3-1 0 15,-4 1 1-15,1-8-3 16,5-8 0-16,10-4-1 16,6-8 2-16,11-2-7 15,2-3 0-15,0 0-1 16,0 0-2-16,10 0 7 15,14 0 2-15,8-5 0 16,2 2 2-16,-5 1 0 0,-6 2 0 16,-4 0 2-16,-4 5 1 15,-2 12 1-15,-4 6-2 16,-2 4-1-16,-2 1 1 16,-5 5-1-16,0-3-1 15,-2 2 0-15,-21-4 4 16,-4 0-5-16,-7-5 1 15,0-6-1-15,-3-8-13 16,3-5-26-16,5-4-87 16,11-6-149-16,17-22-150 15,1-2-153-15</inkml:trace>
  <inkml:trace contextRef="#ctx0" brushRef="#br0" timeOffset="26588.14">18738 5465 922 0,'0'0'206'16,"0"0"-39"-16,0 0 0 16,0 0-132-16,0 0-13 15,0 0 24-15,24-32-3 16,4 15-21-16,4-1-11 16,-8 6-4-16,1 4-1 15,-6 3 6-15,-6 2 6 16,1 3-4-16,-2 0-2 15,1 0-6-15,1 0 6 16,-4 13 7-16,3 7 24 0,-7 7-9 16,2 6 5-1,-1 8-5-15,1 1-15 0,-3 4-6 16,1-11 2-16,2-8-10 16,0-10 1-16,-3-9-3 15,-3-8-3-15,-2 0-10 16,0-8-36-16,-7-11-19 15,-15-6 42-15,-12-1-41 16,-3 1 1-16,-1 7 10 16,5 8-12-16,0 8 44 15,4 2 21-15,10 2 13 16,1 16 41-16,7-1 13 16,6 4 13-16,5 2 2 15,0 2-7-15,2-1-26 0,17 1-11 16,0-2-14-16,9-2-11 15,1-7-9-15,-2-4-8 16,6-8-1-16,-8-2-17 16,1 0-18-16,-2-14-44 15,6-7-140-15,-3 0-208 16,-3 0-355-16</inkml:trace>
  <inkml:trace contextRef="#ctx0" brushRef="#br0" timeOffset="28796.12">19116 5409 957 0,'0'0'337'0,"0"0"-198"0,0 0 52 15,0 0-131-15,0 0-50 16,0 0-5-16,63-26 4 15,-29 6-7-15,-2 3 4 16,1 4-2-16,-12 5-2 16,-4 6 1-16,-2 2 1 15,-6 0-1-15,1 7 8 16,-2 9-9-16,-1 1 2 16,-4 6 2-16,-1 2 3 15,-2 3-3-15,0 4-4 16,0 1 0-16,0-1-1 15,4 1 0-15,6-3 0 0,11-2 4 16,0-9-5-16,7-1 3 16,5-8-3-16,-3-8-6 15,-8-2-1-15,-4-2-7 16,-12-13-5-16,-2-8-17 16,-4-2 4-16,0-3-3 15,-8 1 9-15,1-3 6 16,-1-3 10-16,6 5 2 15,2-2 4-15,0 6 1 16,2 1 3-16,6 8 3 16,2 5-3-16,-4 3 0 15,-3 4 11-15,-1 3 11 16,6 0 17-16,-1 0 21 16,5 0 19-16,6 0-30 15,2 0-10-15,9 0-28 0,5 0-11 16,0 0-21-16,1-15-74 15,-11-2-53-15,-9-1-117 16,-10 10-306-16</inkml:trace>
  <inkml:trace contextRef="#ctx0" brushRef="#br0" timeOffset="29278.57">19922 5335 721 0,'0'0'654'16,"0"0"-515"-16,0 0 104 15,0 0-154-15,19 91-47 16,-9-66 6-16,0 0-31 16,9-2-8-16,-4-1-9 0,2-2 2 15,-1-3-2 1,2-4 0-16,-3-5 0 0,-6-4-4 15,0-1 4-15,-3-3-12 16,4-3-6-16,-1-16-8 16,8-9 7-16,-3-9 12 15,-3-6 3-15,-1-2-4 16,-5-3 4-16,-5 6-1 16,0 9-2-16,0 10-9 15,0 11-57-15,0 6-27 16,-7 4-1-16,3 2-38 15,0 0-67-15,4 5-144 16</inkml:trace>
  <inkml:trace contextRef="#ctx0" brushRef="#br0" timeOffset="29534.81">20505 5182 1185 0,'0'0'149'0,"-29"93"67"16,1-38-36-16,-1 6-125 0,2 1-6 16,9 3-23-1,8-2-16-15,10-10-10 0,0-11-25 16,18-9-60-16,6-8-97 15,-1-7-169-15,-7-6-395 16</inkml:trace>
  <inkml:trace contextRef="#ctx0" brushRef="#br0" timeOffset="31349.46">22898 5275 920 0,'0'0'435'16,"0"0"-310"-16,0 0 21 15,0 0 42-15,-71 95-113 16,42-56-5-16,-3 8-13 15,3 3-26-15,-4 6-31 16,4-2 0-16,5-6 0 16,3-8 0-16,11-15 0 15,10-7 0-15,0-15-75 16,10-3-116-16,13 0-293 16,1-11-509-16</inkml:trace>
  <inkml:trace contextRef="#ctx0" brushRef="#br0" timeOffset="32272.3">23278 5564 384 0,'0'0'564'0,"0"0"-351"15,0 0 80-15,0 0-79 16,0 0-82-16,0 0-47 0,19 35-35 16,-9-16-25-16,3 4 9 15,-4 3-19-15,3 1-2 16,-3 3-2-16,-5 0-1 15,4 3-6-15,-7 0-4 16,-1-1 0-16,0 1 0 16,-5 2 0-16,-7-5 0 15,-9 0 0-15,-2-2 0 16,-1-6-5-16,-4-7-18 16,2-4-11-16,-1-4 1 15,0-7-38-15,2-2-75 16,3-24-87-16,10-9-122 15,8-8-202-15</inkml:trace>
  <inkml:trace contextRef="#ctx0" brushRef="#br0" timeOffset="32459.47">23184 5423 1387 0,'0'0'202'15,"0"0"-54"-15,0 0-26 16,0 0-74-16,0 0-40 16,0 0-8-16,-2-5-46 15,9 3-136-15,11 2-182 16,-1 0-552-16</inkml:trace>
  <inkml:trace contextRef="#ctx0" brushRef="#br0" timeOffset="35541.25">23951 5679 901 0,'0'0'324'16,"0"0"-98"-16,0 0-34 15,0 0-102-15,0 0-38 16,0 0-16-16,0 0-25 16,-42 2-6-16,11-2-2 15,-1 0-3-15,-2-2-2 16,-3 2-16-16,5 0-3 16,3 0-3-16,5 0 2 15,6 0 9-15,6 2 3 16,4 2 6-16,4-2 4 15,4 5 4-15,0 3 1 16,0 3 10-16,0 2-2 16,8 3 1-16,8-1-6 0,6-2 3 15,-1-3-5-15,7-4-2 16,-1-6-4-16,6-2 2 16,2-2-4-16,1-13-6 15,-2-5-1-15,-10 0-2 16,3-3 1-16,-7 0 3 15,-9 1-1-15,-6 0-1 16,-5 1 1-16,0-1-2 16,0 2-5-16,-15-3 8 15,-4 5-2-15,-5 1 5 16,-5-1 4-16,-5 4 3 16,-2 3-1-16,5 1-1 0,1 8-1 15,4-1 0-15,7 3-8 16,9 0-23-16,3-2-62 15,7 2-55-15,0-2-86 16,13 2-161-16</inkml:trace>
  <inkml:trace contextRef="#ctx0" brushRef="#br0" timeOffset="36806.41">24051 5501 949 0,'0'0'224'0,"0"0"-47"15,0 0-14-15,0 0-104 0,0 0-20 16,0 0-11-16,96-32-11 16,-61 19-6-16,-1 3-7 15,-7-1-1-15,-6 9-3 16,-3-1 1-16,-8 3 2 16,-2 0-1-16,-6 0 6 15,-2 11-1-15,0 6-7 16,0 8-7-16,-10 3 2 15,-3 2 4-15,3 0 1 16,9 0 0-16,1-2 5 16,0-3 5-16,14-5 24 15,15-7-1-15,10-6-21 16,11-7-9-16,-3 0-3 16,-3-18-6-16,-6-6-6 15,-10-4-15-15,-12 1-14 0,-11 1 5 16,-5 6-10-16,0-2 4 15,-10 2 1-15,-6-1 9 16,-7 2 17-16,7 1 11 16,0 0-16-16,10 6 11 15,2 4 3-15,4 4 6 16,0 4 8-16,8 0 24 16,15 0 41-16,3 0-23 15,1 0 2-15,2 7-2 16,0 0-34-16,2-4-13 15,-7-3-3-15,-4 0-49 16,-1 0-94-16,-6-5-184 0,-7-3-294 16</inkml:trace>
  <inkml:trace contextRef="#ctx0" brushRef="#br0" timeOffset="40364.64">24860 5571 1025 0,'0'0'240'0,"0"0"39"16,0 0-98-16,0 0-101 15,0 91-13-15,0-68-33 16,0-4-13-16,0-6-12 15,0-6-1-15,0-4-5 16,0-3-3-16,0 0-7 16,0 0-29-16,0-21-37 15,0-9 49-15,0-5 1 16,10-5-16-16,3 1 5 16,3 3 17-16,2 3 17 15,1 11 2-15,-1 7 20 16,-2 5 18-16,-3 10 21 15,-3 0 0-15,-1 0-21 0,-2 7-15 16,1 9-9 0,0 3-11-16,-1 4 1 0,5 2 1 15,3 5-7-15,1 5 8 16,5 0-2-16,0 3-2 16,2 5 5-16,-1 4 1 15,-10 4-6-15,-4 4-2 16,-8 0-1-16,0-3 0 15,-20-6-1-15,-10-6-18 16,-9-10-1-16,-8-5-20 16,-1-8-33-16,-1-9-39 15,12-8-69-15,14-5-48 16,22-23 22-16,2-7 127 16,33-7 45-16,13-6-63 0,0 3-329 15</inkml:trace>
  <inkml:trace contextRef="#ctx0" brushRef="#br0" timeOffset="41174.37">25556 5321 600 0,'0'0'256'15,"0"0"-73"-15,0 0 111 0,0 0-152 16,0 0-50 0,-64 85 17-16,40-43-30 0,-4 9-17 15,7 3-18-15,3-1-12 16,9-2-23-16,7-7-9 15,-1-6-21-15,1-8-76 16,-3-2-217-16,-11-1-505 16</inkml:trace>
  <inkml:trace contextRef="#ctx0" brushRef="#br0" timeOffset="45615.4">28144 5787 1147 0,'0'0'294'15,"0"0"-92"-15,0 0-37 16,0 0-113-16,0 0-16 16,0 0-14-16,11 81-12 15,3-69-9-15,1-5 2 16,1 0-1-16,0-7-2 16,7 0-3-16,4 0-13 15,4-19-9-15,3-11-4 16,-2-3-43-16,-3-4-10 15,-3-4-7-15,-11 4 5 16,-6 2 15-16,-9 7-11 0,0 0 24 16,0 14 25-16,-3 1 25 15,-3 5 6-15,-2 6 12 16,3-1 39-16,5 3 7 16,-2 0 11-16,2 0 31 15,0 3 26-15,-3 9-48 16,3 6-27-16,-2 1-1 15,-1 7 2-15,3 1-13 16,0 3-5-16,0 3-4 16,0-3-25-16,3 0-5 15,7-2 0-15,0-8 0 16,1-3 0-16,3-3 0 16,4-10-85-16,-5 1-172 0,2-2-361 15</inkml:trace>
  <inkml:trace contextRef="#ctx0" brushRef="#br0" timeOffset="46514.21">28613 5634 594 0,'0'0'622'0,"0"0"-451"16,0 0 29-16,0 0-117 15,99 0-61-15,-70 0-13 16,5-2-7-16,-10-1-2 15,-11 3 0-15,-6 0-9 16,-7 0-3-16,0 0-5 0,0 0 11 16,0 10 3-16,-2 8-6 15,-8 4 8-15,-4 3 1 16,1 0 9-16,2 8-7 16,-1-3 17-16,11 0 2 15,1-2 21-15,1-5-3 16,27-6-16-16,6-10-22 15,11-7 5-15,2 0-7 16,-7-10 3-16,-4-9-4 16,-11-7-12-16,-7 4-47 15,-8-4 4-15,-4 1 10 16,-1-3-12-16,-5 6 24 16,0 0 12-16,0 1 15 0,0 2 6 15,-1 3 0-15,-12 2 2 16,6 3 7-16,-3 6-2 15,6 0-2-15,4 3 12 16,0 2 10-16,0 0 27 16,4 0 37-16,16-3-7 15,7 3-24-15,-1 0-19 16,2 0-18-16,-6 0-12 16,-6-4-9-16,-3-1-23 15,-6-4-54-15,1 0-148 16,-8 1-191-16,0 4-630 15</inkml:trace>
  <inkml:trace contextRef="#ctx0" brushRef="#br0" timeOffset="46881.55">29272 5290 742 0,'0'0'616'15,"0"0"-483"-15,-14 86 91 16,11-46-144-16,1 2-21 16,2 4 1-16,5 1-13 15,17-1-21-15,4-2-8 16,7-6-17-16,-1-8-1 16,-3-10-27-16,-2-8-44 15,-7-12-120-15,-6 0-287 16,-9 0-688-16</inkml:trace>
  <inkml:trace contextRef="#ctx0" brushRef="#br0" timeOffset="47270.91">29576 5230 998 0,'0'0'170'0,"0"0"83"15,0 0-97-15,0 0-64 16,-16 93-7-16,13-60-11 15,3 4-18-15,0 9-3 16,8 3-15-16,6 4-9 16,2 0 5-16,7-1-25 15,0-1-9-15,2-9 0 16,0-6 0-16,2-9 0 16,-4-9 0-16,-2-9 0 15,1-6-4-15,1-3-71 16,-4 0-105-16,1-15-187 15,-6 0-261-15</inkml:trace>
  <inkml:trace contextRef="#ctx0" brushRef="#br0" timeOffset="47437.06">29797 5493 947 0,'0'0'162'15,"0"0"66"-15,0 0-142 16,-106 25-86-16,80-9-69 16,11-2-255-16,10-4-596 15</inkml:trace>
  <inkml:trace contextRef="#ctx0" brushRef="#br0" timeOffset="47857.44">30309 5398 1369 0,'0'0'132'0,"0"0"80"16,-40 125-89-16,6-60-65 16,0 6-15-16,0-3-28 15,5-8-15-15,13-7-6 16,11-11-43-16,5-9-65 0,0-5-168 16,5-3-90-16</inkml:trace>
  <inkml:trace contextRef="#ctx0" brushRef="#br0" timeOffset="43267.26">27827 5413 830 0,'0'0'730'0,"0"0"-601"0,-27 80 69 16,2-37-102 0,-2 7-63-16,-2 8-2 0,-2 4-31 15,0 1 0-15,1 0 0 16,-1-5 0-16,5-5 0 16,4-14 0-16,4-16 0 15,8-13 0-15,5-10-52 16,5-5-180-16,8-18-510 15</inkml:trace>
  <inkml:trace contextRef="#ctx0" brushRef="#br1" timeOffset="-63824.13">8018 6474 928 0,'0'0'462'16,"0"0"-328"-16,0 0 54 0,0 0-97 15,0 0-59 1,0 0-4-16,-22 25 8 0,12-9 12 16,-10 1-5-16,1 3-6 15,-4 0-17-15,-6 0-20 16,0-2 0-16,-3-3 0 15,8-2 0-15,6-6 0 16,8-2 0-16,6-3-5 16,4 1-12-16,12-1-3 15,14 3 8-15,7-2 12 16,1 5 1-16,-7-6-1 16,-4 6 5-16,-2-1-5 0,1 0-22 15,-7 4-20 1,7-9-50-16,3 1-114 0,4-1-160 15,3 1-239-15</inkml:trace>
  <inkml:trace contextRef="#ctx0" brushRef="#br1" timeOffset="-63509.84">8398 6542 545 0,'0'0'280'0,"0"0"-127"16,0 0 71-16,-104 10-104 0,80 0-44 16,6 0-4-16,12-2-24 15,1-1 4-15,5 3-16 16,6-3-17-16,17 4-14 16,9-4-4-16,-1-2-1 15,-8 0 2-15,-1 3-2 16,-7-3 5-16,-5 2-4 15,-6 1 3-15,1 2 2 16,-5 0-3-16,0 5 2 16,0 3 5-16,-8-4-10 15,-8 2-4-15,-3-7-3 16,1-4-32-16,0-5-91 0,13 0-169 16,5-5-211-1</inkml:trace>
  <inkml:trace contextRef="#ctx0" brushRef="#br1" timeOffset="-63069.44">8549 6685 930 0,'0'0'314'0,"0"0"-99"16,0 0-16-16,20 85-106 15,-15-59-37-15,9 1-3 16,1 4-25-16,-1-7-13 15,4-1-14-15,-3-8-1 16,-11-7 0-16,0-8-8 16,-4 0-23-16,-8-5-78 0,-17-16-33 15,-9-9 77-15,-3-2-64 16,8-6 6-16,2-3-14 16,12-3 61-16,15-2 60 15,0 6 16-15,24 3 39 16,6 7 24-16,2 7 70 15,5 3-31-15,-8 5-40 16,0 7-17-16,-9 8-4 16,-3 0 14-16,-2 0-11 15,-1 10-2-15,-1 8-18 16,-6 5-3-16,1 1-10 16,-7 2 6-16,-1-4-4 0,0-5-10 15,-4 1-3 1,-17-5-11-16,-7-5-47 0,-4-6-56 15,-2-2-64-15,10 0-164 16,9-5-233-16</inkml:trace>
  <inkml:trace contextRef="#ctx0" brushRef="#br1" timeOffset="-62681.09">8942 6574 933 0,'0'0'327'0,"0"0"-102"16,0 0-1-16,0 0-145 15,24 83-30-15,-17-62-22 0,7-4-15 16,4-2-6-16,0-5-6 16,-7-8-3-16,2-2-11 15,-8 0-25-15,-4-9-40 16,-1-14-5-16,-1 0 8 15,-27-4 7-15,-1 0-8 16,-5 1 6-16,7 1 30 16,12 5 29-16,15 5 12 15,0 5 80-15,29 0 66 16,13 5-55-16,10 2-73 16,-4 3-18-16,-6 0-3 15,-3 0-62-15,-6 0-85 0,-14 0-116 16,0 8-172-16</inkml:trace>
  <inkml:trace contextRef="#ctx0" brushRef="#br1" timeOffset="-62359.8">9549 6522 529 0,'0'0'215'15,"0"0"30"-15,0 0-59 16,86 40-73-16,-72-24-37 16,1 1-25-16,-10 1-8 15,-5-1-2-15,-5 3-17 0,-24-8-24 16,-10-1-6-16,-8-9 4 16,0-2 2-16,10-2-16 15,3-19-1-15,15-6 10 16,6-3 7-16,11 2 1 15,2 6 12-15,0 4-6 16,12 8-3-16,10 2-4 16,7 6-85-16,8 2-162 15,2 0-74-15,-2 10-260 16</inkml:trace>
  <inkml:trace contextRef="#ctx0" brushRef="#br1" timeOffset="-61968.44">9796 6499 455 0,'0'0'607'0,"0"0"-383"16,0 0-14-16,0 0-122 15,0 91 0-15,0-59-16 16,18 6-9-16,-2-6-21 15,12-4-7-15,1-13-17 16,3-10-17-16,-8-5-1 0,5-5-25 16,-6-12-30-1,-9-11-37-15,6-2-25 0,-6 0 12 16,-1-3 49-16,-3 3 51 16,0 8 5-16,-6 9 7 15,-4 3 25-15,0 8 13 16,0 2-20-16,0 0 27 15,0 0 6-15,0 12 38 16,0 11-57-16,10 9-23 16,5 1-5-16,4 2-11 15,8 0-5-15,3-5-54 16,-1-7-117-16,-2-9-148 16,-9-5-266-16</inkml:trace>
  <inkml:trace contextRef="#ctx0" brushRef="#br1" timeOffset="-61615.12">10316 6687 1315 0,'0'0'211'15,"0"0"38"-15,0 0-124 16,16 88-70-16,-8-65-7 16,2 2-14-16,0 0-24 15,0-2-10-15,-1-3 0 16,-4-5 0-16,-5-8 0 15,0-7 0-15,0 0-29 16,-5-12-44-16,-14-18 2 16,-4-10-13-16,2-16-7 0,3-4 10 15,6-3 1 1,10 1 6-16,2 9 31 0,2 10 28 16,10 13 15-16,8 12 19 15,-2 9 33-15,1 4-1 16,0 5 11-16,1 5-25 15,-1 15-12-15,-1 4 14 16,1 4-11-16,-6 5-20 16,-3-3-1-16,-9 2-2 15,-1-2-3-15,0-7-2 16,-19 0-13-16,-10-6-27 16,-3-6-77-16,3-11-73 0,6 0-115 15,12-7-134 1</inkml:trace>
  <inkml:trace contextRef="#ctx0" brushRef="#br1" timeOffset="-60858.43">11019 6241 909 0,'0'0'276'0,"0"0"-49"0,0 0-98 16,0 0-111-16,0 0 12 15,119-6 4-15,-77 6-16 16,-3 0 17-16,-3 0-15 16,-7 4 17-16,-10 6 17 15,0 2-2-15,-6 3-3 16,-6 8-20-16,-7 6-22 15,0 7-7-15,-5 7-1 16,-10-1-14-16,1-1 6 16,1-6-5-16,6 0-18 15,4-8-47-15,3 1-93 16,0 0-140-16,13-4-327 16</inkml:trace>
  <inkml:trace contextRef="#ctx0" brushRef="#br1" timeOffset="-60746.33">11379 6722 509 0,'0'0'781'0,"0"0"-553"16,0 0-2-16,0 0-169 15,0 0-57-15,0 0-43 16,-32 35-114-16,11-26-189 16,-2 3-397-16</inkml:trace>
  <inkml:trace contextRef="#ctx0" brushRef="#br1" timeOffset="-56789.74">10654 6432 256 0,'0'0'749'16,"0"0"-601"-16,0 0 21 16,0 0-42-16,0 0-49 15,0 0 0-15,9 19-33 16,14-8 22-16,1 3 0 16,0 4-14-16,6-3 0 15,-8 3-16-15,-7-3-19 16,-6 3-5-16,6-6-4 15,-7 3-8-15,-2 0-1 16,3 0-4-16,-8-2 4 16,4 0 0-16,-2-4-1 0,-1 1-2 15,-2-5 1-15,0 3 2 16,0-3-6-16,0 5 4 16,-16 3-9-16,-7 2 8 15,-9 2 3-15,-2 0 1 16,0 1-1-16,0-3 0 15,2 1-8-15,14-9-36 16,12-5-66-16,6-2-126 16,6 0-232-16</inkml:trace>
  <inkml:trace contextRef="#ctx0" brushRef="#br1" timeOffset="-48603.32">12659 6604 641 0,'0'0'726'0,"0"0"-658"16,0 0 89-16,-109 81-92 16,70-56-60-16,2 0 0 15,3-3-3-15,10 1 2 16,1-10 1-16,13-3-4 15,10-3 38-15,0-4 32 16,5-3-11-16,18 0-46 0,6 0-7 16,0 0-1-16,3-3-4 15,-3 1-1-15,-1 2 3 16,-7 0-2-16,-3 0-2 16,1 5-7-16,-5 5-55 15,1 0-74-15,3-3-141 16,-4 1-244-16</inkml:trace>
  <inkml:trace contextRef="#ctx0" brushRef="#br1" timeOffset="-48098.86">12953 6740 1132 0,'0'0'305'0,"0"0"-137"15,0 0 31-15,0 0-136 16,26 78-22-16,-10-42 1 16,4-1-15-16,2 2-3 15,1 3-10-15,-4-5-12 16,-4-5 0-16,-5-10-2 16,-6-12 0-16,-4-6-4 15,0-2-11-15,0-5-39 16,-19-20-47-16,-8-10 56 15,2-10-35-15,3-8-16 16,10-7 28-16,9-3 11 16,3 3 54-16,15 5 3 0,12 8 7 15,7 8 20-15,-6 15 6 16,6 6 5-16,-7 8-7 16,-3 5-8-16,-1 5-13 15,-9 0 7-15,-2 12 2 16,-3 9-2-16,-5 3-7 15,-4 4 5-15,0 8-1 16,0 1-5-16,-18-2 1 16,-6 0-9-16,-5-7-1 15,1-8-34-15,-1-10-85 16,6-10-105-16,9-2-276 16</inkml:trace>
  <inkml:trace contextRef="#ctx0" brushRef="#br1" timeOffset="-47904.68">13294 6427 688 0,'0'0'731'16,"0"0"-634"-16,23 93 142 16,-18-58-142-16,4 7-65 15,9 1 5-15,1 2-23 16,6 1-14-16,9-2-25 15,-2-9-72-15,-3-5-108 16,-10-9-42-16,-9-11-195 0</inkml:trace>
  <inkml:trace contextRef="#ctx0" brushRef="#br1" timeOffset="-47543.36">13640 6701 980 0,'0'0'257'0,"0"0"-123"16,0 0 82-16,85 12-166 16,-65-7-22-16,-3-1-4 15,11-1-24-15,-2 3-4 16,4-6-29-16,1 0-30 16,-3 0-25-16,4-11-59 15,-6-6-67-15,-4-6-61 0,1 0-7 16,-7-2 12-16,-1 1 120 15,-7-2 107-15,-8 6 43 16,0 5 288-16,-5 5-73 16,-14 2-2-16,-6 8-9 15,-5 0-15-15,-1 3-54 16,-1 15-37-16,-1 4-34 16,7 5-8-16,4 6 9 15,9 0 5-15,13-3-13 16,0-3-11-16,13 1-26 15,19-3-20-15,4-7-8 16,4-8-35-16,-1-8-49 16,3-2-85-16,-8-7-136 0,-2-16-123 15</inkml:trace>
  <inkml:trace contextRef="#ctx0" brushRef="#br1" timeOffset="-47246.08">14113 6572 822 0,'0'0'291'16,"0"0"-27"-16,0 0-69 16,0 0-96-16,0 0-20 15,0 0-26-15,56 90-8 16,-44-67-18-16,1 0-14 16,4-4-4-16,-5-1-2 0,1 3-1 15,-7-7-4-15,-1 2-1 16,-5-4-1-16,0-5-4 15,0 1-9-15,-15-3-19 16,-4-2-46-16,-5-3-22 16,0-8-82-16,1-14-120 15,4-9-145-15</inkml:trace>
  <inkml:trace contextRef="#ctx0" brushRef="#br1" timeOffset="-47055.91">14250 6284 672 0,'0'0'690'0,"0"0"-564"16,-3 113 132-16,3-68-177 16,0 7-33-16,0-4-16 15,10 2-25-15,16-2 1 16,4-5-8-16,6-4-26 15,7-6-67-15,-1-10-59 16,-3-5-143-16,-10-11-164 16,-14-2 115-16</inkml:trace>
  <inkml:trace contextRef="#ctx0" brushRef="#br1" timeOffset="-46860.73">14501 6599 659 0,'0'0'249'15,"0"0"45"-15,0 0-95 16,-99-32-101-16,52 39-39 16,0 18-59-16,-1 3-20 15,14 0-112-15,11 0-255 16,23-8-540-16</inkml:trace>
  <inkml:trace contextRef="#ctx0" brushRef="#br1" timeOffset="-46457.36">14601 6574 865 0,'0'0'128'0,"0"0"205"16,0 0-162-16,0 0-24 15,0 0-15-15,0 0-45 16,56 0-53-16,-22 13-10 16,10 4-14-16,-7 6-8 0,2-2-2 15,-12-2 5-15,-4-1 3 16,-14 0-7-16,-4-3-1 15,-5 2 0-15,0 0-5 16,0-1 3-16,0 1 1 16,-13-1 0-16,-1-2 1 15,-4 4-3-15,-3-3-7 16,3-7-14-16,7-6-39 16,-2-2-88-16,13 0-179 15,0-13-199-15</inkml:trace>
  <inkml:trace contextRef="#ctx0" brushRef="#br1" timeOffset="-46125.06">15216 6296 945 0,'0'0'171'0,"0"0"48"15,0 0-81-15,0 0-71 16,102-22-9-16,-62 19-5 0,-4 3-18 16,-4 0 4-1,-8 8 2-15,-6 4 0 0,-7 3-6 16,-3 5-5-16,2 3-8 15,-5 4-16-15,-2 4-5 16,-3-1 1-16,0 2-2 16,0 3-7-16,-18 0-18 15,4-2-38-15,-6-1-35 16,6-2-83-16,6-2-144 16,8 0-228-16</inkml:trace>
  <inkml:trace contextRef="#ctx0" brushRef="#br1" timeOffset="-45948.9">15474 6826 1163 0,'0'0'24'16,"0"0"-2"-16,0 0-22 16,0 0-152-16,0 0-289 15</inkml:trace>
  <inkml:trace contextRef="#ctx0" brushRef="#br1" timeOffset="-42079.39">17653 6632 508 0,'0'0'327'0,"0"0"-79"16,0 0 43-16,0 0-97 0,0 0-38 16,0 0-46-16,22 0-24 15,-22 0-37-15,0 0-14 16,-17 8-9-16,-12 4-9 16,-13 3-17-16,-5 5 0 15,0 1 0-15,7-4-6 16,7 1-1-16,14-9-8 15,6 0 9-15,11-4 6 16,2-1-10-16,7 6 6 16,17-3-2-16,12 2 1 15,-1-2 5-15,2-2 2 16,-4 0-1-16,-4 2 1 16,-5-4-2-16,-5 2 0 0,-1 0 0 15,-8 0-15-15,3 2-27 16,-4 2-42-16,-7-2-156 15,-2 10-230-15</inkml:trace>
  <inkml:trace contextRef="#ctx0" brushRef="#br1" timeOffset="-40240.72">18018 6660 1286 0,'0'0'287'0,"0"0"-79"16,0 0-42-16,0 0-105 16,0 0-31-16,14 73-21 15,-6-51-9-15,2 3 0 16,1 3 0-16,-1 0 0 15,-2 2 0-15,-3 0 0 16,-5-2 0-16,0-3 0 16,-8-3-26-16,-13-4-43 15,-2-11-68-15,-1-7-144 16,0 0-195-16,0-12-346 16</inkml:trace>
  <inkml:trace contextRef="#ctx0" brushRef="#br1" timeOffset="-40131.62">17998 6522 747 0,'0'0'452'0,"0"0"-331"16,0 0-121-16,0 0-14 16,78-23-273-16,-75 23-315 15</inkml:trace>
  <inkml:trace contextRef="#ctx0" brushRef="#br1" timeOffset="-39582.12">18596 6667 532 0,'0'0'544'16,"0"0"-472"-16,0 0 108 16,-79 8-70-16,45 2-51 15,0 0-20-15,5 5-12 16,5 0-14-16,1 3-11 0,15 2 9 16,6 0 21-16,2 0 5 15,0 3 5-15,15-6-25 16,12 1-17-16,-1-8-9 15,7-10-18-15,-4 0-15 16,-5-13-14-16,-3-7-31 16,-11-3-12-16,-10 6-9 15,0-1 43-15,0 4 48 16,-15 0 17-16,2 7 53 16,5 5 58-16,6 2 14 15,2 0 4-15,0 0 15 16,0 0-21-16,0 5-38 15,10 4-22-15,8 9-56 16,8-3-7-16,6 3-5 16,2-6-23-16,3-4-30 0,-8-5-81 15,-5-3-150-15,-6 0-148 16,-8-5-257-16</inkml:trace>
  <inkml:trace contextRef="#ctx0" brushRef="#br1" timeOffset="-39253.82">18799 6725 961 0,'0'0'324'0,"0"0"-138"15,0 0 31-15,0 0-142 16,0 0-25-16,68 78-14 16,-55-61-24-16,-3 1-8 0,0-2-4 15,-2-4-3-15,-3-7-24 16,-5-3-5-16,0-2-25 15,-5 0-80-15,-13-12-6 16,-6-11 51-16,-1-5-30 16,6-2-21-16,6-2 19 15,13 4 124-15,8 0 42 16,16 9 168-16,1 3-9 16,-6 9-67-16,4 2-64 15,-7 5-70-15,3 0-29 16,2 0-57-16,0 7-108 15,3 3-173-15,2 3-391 16</inkml:trace>
  <inkml:trace contextRef="#ctx0" brushRef="#br1" timeOffset="-38987.58">19061 6615 987 0,'0'0'329'0,"0"0"-139"15,0 0 19-15,0 0-118 16,0 0-38-16,57 72 0 16,-40-49-35-16,0-2-12 15,5 0-3-15,2 0-3 16,1-7-6-16,5-3-10 16,-5-6-19-16,0-5-26 15,3 0-26-15,-6-13-6 0,-2-9-5 16,-6-3-22-16,1-5 26 15,-7 2 37-15,-6-2 0 16,-2 5 9-16,-2 8 43 16,-16 6-27-16,-1 8-24 15,-1 3-71-15,11 0-317 16</inkml:trace>
  <inkml:trace contextRef="#ctx0" brushRef="#br1" timeOffset="-38555.19">19534 6673 1123 0,'0'0'293'16,"0"0"-142"-16,0 0 55 16,0 0-115-16,0 0-37 15,0 0-18-15,18 28-36 16,3-21-3-16,2 3-7 15,4-8-27-15,-3 0-22 16,5-2-34-16,4 0-45 16,-7-12-22-16,-1-6-51 15,-8 1-1-15,-8-3 32 16,-4 5 100-16,-5 2 78 16,0 3 2-16,-6 3 74 0,-19 5 29 15,-10 2-21 1,-1 0 7-16,-4 9 13 0,4 8-11 15,6 4 0-15,6 2 7 16,9 2 2-16,10 3 5 16,5-4-5-16,5 4-29 15,24-1-32-15,8-6-30 16,10-7-9-16,5-5-15 16,-1-9-46-16,-1-6-104 15,2-11-142-15,-10-4-214 16</inkml:trace>
  <inkml:trace contextRef="#ctx0" brushRef="#br1" timeOffset="-38234.9">20019 6529 213 0,'0'0'711'16,"0"0"-502"-16,0 0 81 16,0 0-93-16,0 0-71 15,0 0-29-15,5 31-65 16,12-13-24-16,8 3 7 0,4 5-6 16,3 1-7-1,2-1-2-15,-3-1 1 0,-7-6 4 16,-8-1-5-16,-3-3 0 15,-8-2-5-15,0-3-12 16,-5 2-7-16,0 1-9 16,-9-1 9-16,-10 4-20 15,-2-7-15-15,-6 5-8 16,9-7-16-16,3-2-70 16,15-5-244-16,4 0-337 15</inkml:trace>
  <inkml:trace contextRef="#ctx0" brushRef="#br1" timeOffset="-37892.59">20463 6316 890 0,'0'0'247'16,"0"0"-64"-16,0 0 7 16,0 0-102-16,105 12-21 15,-63-12-4-15,0 0-12 16,0 0-9-16,-3 0-24 16,-15 0 7-16,0 6-12 0,-6 4-1 15,-4 8 2-15,-2 1-12 16,4 11-2-16,-7 1-22 15,-4 3-53-15,-5 5-118 16,0-2-215-16,-13 6-701 16</inkml:trace>
  <inkml:trace contextRef="#ctx0" brushRef="#br1" timeOffset="-37767.47">20871 6815 1301 0,'0'0'109'15,"0"0"15"-15,0 0-124 16,0 0-67-16,0 0-340 16</inkml:trace>
  <inkml:trace contextRef="#ctx0" brushRef="#br1" timeOffset="17300.27">22587 6604 1133 0,'0'0'168'15,"0"0"-2"-15,0 0 7 16,0 0-101-16,0 0-34 16,0 0 9-16,0 0-11 15,4 0 5-15,-4 4-6 16,-1 5-3-16,-17 4 3 16,-6 7-17-16,-9 5-9 15,-9 1 4-15,-1-2-4 16,-1 3-7-16,-1-6-2 15,10-4 0-15,7-6-9 16,15-7 1-16,7-1-3 16,6-3 6-16,0 0 3 0,24 0 2 15,13 0 13-15,10 0 0 16,-4 2 7-16,-4 3-11 16,-5 0-9-16,-8 1 0 15,-10-1 0-15,-1 2 0 16,-6 0 0-16,4 2 0 15,-3-5-68-15,5-1-100 16,7-3-268-16,2 0-494 16</inkml:trace>
  <inkml:trace contextRef="#ctx0" brushRef="#br1" timeOffset="17818.74">22780 6667 1118 0,'0'0'326'0,"0"0"-126"16,0 0-28-16,0 0-107 16,0 0-42-16,54 81-16 15,-24-68-7-15,4-8-1 16,-5-1-12-16,-1-4-11 15,-7 0-5-15,-4 0-28 16,3-2-19-16,-6-11-30 0,4-4 0 16,-2-3 25-16,0-3 37 15,-4-2 13-15,1 0 31 16,-4 0 0-16,-2 7 9 16,-2 11 26-16,-5 4 14 15,0 3 40-15,0 0 25 16,0 3-21-16,0 10-1 15,0 4-47-15,0 1-3 16,0 4-5-16,5 0-8 16,12 4-5-16,6-1-5 15,3 3-6-15,4-4-2 16,4 1-8-16,-1-2-3 16,-8 5 0-16,-5-3 0 0,-7 0 0 15,-13 5 0-15,-8 1 0 16,-33 1-9-16,-20-2-4 15,-8-3-2-15,-3-9-17 16,11-8-30-16,8-10-110 16,14 0-230-16,13-8-338 15</inkml:trace>
  <inkml:trace contextRef="#ctx0" brushRef="#br1" timeOffset="18913.73">23620 6625 784 0,'0'0'323'0,"0"0"-231"15,0 0 78-15,0 0-101 0,0 0-53 16,0 0 21-16,-31-3 0 16,9 3-21-16,-2 5-6 15,-4 11 3-15,5 1-3 16,3 6 0-16,7 2 14 16,1 2 32-16,7 4 5 15,5-7-14-15,0 1-15 16,2-4-9-16,17-9-10 15,6-6-12-15,10-6-1 16,4 0-8-16,5-21-4 16,6-7-19-16,-7-2-9 15,-4 0 0-15,-12 0-14 16,-10 5-2-16,-9 8 0 16,-8 1 5-16,-4 7 12 15,-15 1 15-15,-5 8 6 0,-8 0-21 16,2 0-51-16,1 3-97 15,7 4-101-15,12 0-173 16</inkml:trace>
  <inkml:trace contextRef="#ctx0" brushRef="#br1" timeOffset="19419.19">24087 6599 304 0,'0'0'608'16,"0"0"-523"-16,0 0 121 15,0 0-65-15,0 0-90 16,-92 41 1-16,66-24-9 15,3 4 8-15,6-4-5 16,7 3 41-16,5 0-2 16,5 0-25-16,0 0-11 15,10-2-19-15,16-3-19 16,3-5-10-16,5-5-1 16,-1-5-8-16,3-3-10 0,-5-12-20 15,-12-5-25 1,-6 1-13-16,-11-2-11 0,-2 3 4 15,0 1 4-15,-5 4 40 16,-2 3 36-16,4 6 3 16,1 1 41-16,2 1 42 15,0 2 14-15,0 0 21 16,0 0-9-16,0 9-28 16,12 7-44-16,1 3-34 15,9 2-3-15,2-1-7 16,6-8-20-16,3-7-55 15,-5-5-104-15,1 0-145 16,-10-12-229-16</inkml:trace>
  <inkml:trace contextRef="#ctx0" brushRef="#br1" timeOffset="19813.54">24407 6585 747 0,'0'0'506'0,"0"0"-341"15,0 0 89-15,0 0-154 16,4 88-40-16,1-69-17 16,3 7-24-16,7-4-11 15,3 4 0-15,3-5-5 16,-2-5-3-16,-3-6-6 16,-6-5 2-16,-5-3-1 0,-5-2-4 15,0 0-20-15,0 0-28 16,-5-17-41-16,-5-6 83 15,2-7-10-15,5-2 6 16,3-1 19-16,0 5 1 16,3 5 3-16,7 11 22 15,3 7 33-15,-2 5 15 16,7 0-16-16,1 0-27 16,5 10-10-16,4 1-6 15,1 3-2-15,-2-1-5 16,-2 2 3-16,-3 0-6 15,-6 3-4-15,-6-4-1 16,-2 2-31-16,-3-7-52 0,-5 2-185 16,0 1-337-16</inkml:trace>
  <inkml:trace contextRef="#ctx0" brushRef="#br1" timeOffset="20833.47">25064 6597 868 0,'0'0'326'0,"0"0"-282"16,0 0 113-16,0 0-102 16,0 0-20-16,0 0 9 15,-89-5-30-15,57 8-6 16,7 10-6-16,1 1-1 16,8 7 3-16,3 1 34 15,8 3 50-15,5 3-9 16,0-1-22-16,10 1-4 15,13-3-36-15,-2-5-7 16,3-7-9-16,2-6-1 0,0-7-20 16,1 0-16-16,0-18-25 15,-2-4-26-15,-3-8-2 16,-6 2 5-16,-3 1 7 16,-6 4 47-16,-4 0 17 15,-3 8 8-15,0 3-2 16,0 4 7-16,0 3 28 15,0 3 36-15,0 2 23 16,0 0 17-16,0 0-13 16,0 0-14-16,0 13-17 15,0 4-41-15,0 6-10 16,10 0 9-16,4 3-2 0,4 4-2 16,6 0-1-1,2 3-7-15,2 1-4 0,-4-4 3 16,-10-1-2-16,-10 1-2 15,-4 0-1-15,-23 0 0 16,-19-5-20-16,-11-7-22 16,-4-10-62-16,9-8-146 15,15-15-178-15,19-17-201 16</inkml:trace>
  <inkml:trace contextRef="#ctx0" brushRef="#br1" timeOffset="21222.83">25262 6502 704 0,'0'0'543'16,"0"0"-359"-16,0 0 59 15,0 0-124-15,0 0-68 16,67 78-9-16,-38-63-11 16,5-2-16-16,-5-1 0 15,-5 0-7-15,-1 1-3 0,-6-3 3 16,-5 0-5 0,-3 0-1-16,-1 0-2 0,0 2 1 15,-3 4-1-15,-5 4-6 16,0 4 0-16,-3 6 0 15,-15-2 0-15,-6 2 3 16,3-7 0-16,0-5 0 16,7-6-2-16,4-9-26 15,8-3-43-15,2 0-95 16,10-3-157-16,19-11-262 16</inkml:trace>
  <inkml:trace contextRef="#ctx0" brushRef="#br1" timeOffset="21672.23">25581 6367 232 0,'0'0'943'0,"0"0"-800"16,0 0 52-16,0 0-84 15,103-48-66-15,-74 43-5 16,-5 2-4-16,0 3 1 15,-1 0 1-15,1 0-3 16,1 12-6-16,-3 4-4 16,-1 3 1-16,0 2 0 15,-1 4-4-15,-4 0-6 16,-3 6-1-16,-9 1-7 16,-4 5-6-16,0-2-2 15,-4 3-4-15,-6-6-18 16,0-1-18-16,2-6-38 15,3-5-102-15,5-3-153 16,0 1-385-16</inkml:trace>
  <inkml:trace contextRef="#ctx0" brushRef="#br1" timeOffset="21831.37">25946 6891 1571 0,'0'0'197'15,"0"0"25"-15,0 0-165 16,0 0-57-16,0 0 0 16,0 0 0-16,34 7-34 15,-36-9-202-15,-17 2-668 16</inkml:trace>
  <inkml:trace contextRef="#ctx0" brushRef="#br1" timeOffset="27115.17">27612 6504 793 0,'0'0'306'0,"0"0"-289"16,0 0 35-16,0 0 28 15,0 0-55-15,0 0 14 16,0 0 47-16,-82 48 9 0,43-22 14 16,-8 6-11-16,-6 6-29 15,5-1-18-15,1-4-14 16,13-6-15-16,11-9-2 16,15-8-7-16,6-8-5 15,2-2 3-15,23 0-8 16,16 0-2-16,14-7-1 15,4-4-1-15,-4 9 1 16,-8 2 2-16,-9 0-1 16,-9 2-1-16,-3 9 0 15,-1 1-7-15,0 1-30 16,2-5-63-16,3-6-125 16,9 3-159-16,2-3-249 15</inkml:trace>
  <inkml:trace contextRef="#ctx0" brushRef="#br1" timeOffset="27648.66">28001 6625 779 0,'0'0'372'15,"0"0"-94"-15,0 0-39 16,0 78-122-16,5-48-47 16,0 0-27-16,2 0-10 15,2 0-8-15,1-5-17 16,3-5-2-16,-5-8-3 16,2-1-2-16,-9-9-1 15,2-2-4-15,-3 0-13 0,0 0-30 16,0-20-27-16,-14-8 37 15,-2-9 13-15,1-5 0 16,9-2-14-16,6 2 16 16,0 5 22-16,16 7 2 15,10 9 25-15,0 9 6 16,6 6-2-16,0 6-25 16,-3 0-6-16,4 0-35 15,-8 11-63-15,3-1-105 16,-4-1-203-16,-6 4-199 15</inkml:trace>
  <inkml:trace contextRef="#ctx0" brushRef="#br1" timeOffset="28036.01">28387 6585 390 0,'0'0'1048'0,"0"0"-900"15,0 0 57-15,0 0-92 16,0 0-71-16,0 0-5 15,8 77-24-15,2-52-7 16,0 1-4-16,8-1-2 16,7 0-2-16,3-3-10 15,6-6-4-15,1-7-6 16,-6-9-9-16,2 0-2 0,-3-5-33 16,-4-15-12-16,-2-4-7 15,-4-4 22-15,-7 5 33 16,-6 0 20-16,0 3 10 15,-2 8 0-15,-3 2 13 16,0 8 19-16,0-1 19 16,0 3 1-16,0 0 4 15,0 0-9-15,2 0 0 16,1 0-9-16,4 5-8 16,6 7-6-16,4 6-24 15,4-3-5-15,2 0-26 16,0-2-67-16,1-9-91 15,2-1-162-15,-1-1-342 16</inkml:trace>
  <inkml:trace contextRef="#ctx0" brushRef="#br1" timeOffset="28281.22">28935 6425 488 0,'0'0'843'16,"0"0"-717"-16,0 0 104 16,-15 82-112-16,15-60-57 15,2 4-20-15,22 4-3 16,8 2-24-16,6 3-9 16,0-4 4-16,-1-4-8 0,-6-4-1 15,-5-6-11-15,-5-4-39 16,-3-8-69-16,-4-5-180 15,-1 0-287-15</inkml:trace>
  <inkml:trace contextRef="#ctx0" brushRef="#br1" timeOffset="28553.48">29177 6256 1034 0,'0'0'280'16,"0"0"-104"-1,23 95 18-15,-14-52-125 0,8-3-17 16,0 2-11-16,4 2-24 16,7-2-6-16,1 0-7 15,1-3-4-15,0-4-3 16,-5-5-11-16,3-7-41 15,-6-4-68-15,-1-1-112 16,0-6-218-16,-6 1 4 16</inkml:trace>
  <inkml:trace contextRef="#ctx0" brushRef="#br1" timeOffset="28715.61">29570 6569 995 0,'0'0'142'0,"0"0"84"16,0 0-19-16,-109 9-134 16,54 3-73-16,7 0-18 15,6-1-124-15,13-4-187 16,19-2-469-16</inkml:trace>
  <inkml:trace contextRef="#ctx0" brushRef="#br1" timeOffset="29263.11">29665 6439 746 0,'0'0'347'15,"0"0"-193"-15,0 0 84 16,0 0-121-16,0 0-42 15,0 0-13-15,39 42-30 16,-6-24-5-16,9 3-7 16,0-2-2-16,5 2-2 15,-6-7-9-15,-4 2-7 16,-8-7 4-16,-11 0-1 16,-5-4-6-16,-7-5 0 15,-3 0-11-15,-1 0-5 16,-2 0 3-16,0 2 10 15,0-2 6-15,0 2 0 16,0 3 7-16,-2 5 19 0,-17 8-3 16,-9 2-11-16,-4 5-7 15,0-2 9-15,6-3-10 16,8-6-2-16,7-3-4 16,4-8-11-16,7-3-31 15,21 0-66-15,18 0-356 16,13 0-435-16</inkml:trace>
  <inkml:trace contextRef="#ctx0" brushRef="#br1" timeOffset="29623.45">30248 6407 756 0,'0'0'270'0,"0"0"-156"15,0 0 160-15,90-23-170 16,-66 20-63-16,-1 3 25 15,-7 0 1-15,2 0-34 16,-3 11-6-16,-3 4-14 16,0 3-12-16,-4 3-1 0,-3 5 0 15,-5 6-18-15,0 3-28 16,-18 0-38-16,3 4-29 16,4-4-26-16,5-3-173 15,6-2-159-15</inkml:trace>
  <inkml:trace contextRef="#ctx0" brushRef="#br1" timeOffset="29750.57">30514 6921 1370 0,'0'0'155'0,"0"0"-6"16,0 0-55-16,0 0-94 0,0 0-129 15,0 0-301-15</inkml:trace>
  <inkml:trace contextRef="#ctx0" brushRef="#br1" timeOffset="-36853.64">17748 7124 966 0,'0'0'394'0,"0"0"-273"0,0 0 56 16,0 0-111-16,-114 62-30 16,72-41 5-16,0 4-16 15,-2-2-12-15,10-1 1 16,2-4 1-16,9-4 5 16,9-3 1-16,7-4-11 15,4-4 0-15,3-1-5 16,0-2-5-16,5 5-2 15,14 0-3-15,12 3 0 16,3-1 5-16,0 3 5 16,3 3 8-16,-3 2-1 15,4-2-12-15,0-1 0 16,-1 0-19-16,0-7-77 16,2 1-193-16,-7-4-322 15</inkml:trace>
  <inkml:trace contextRef="#ctx0" brushRef="#br1" timeOffset="-36025.89">18026 7212 906 0,'0'0'138'0,"0"0"71"0,0 0-41 15,81-30-84-15,-51 25-18 16,1 5-1-16,-5 0-22 16,-4 0-11-16,-7 12 10 15,-10 1-1-15,0 2-21 16,-5 0-4-16,0 2-7 15,0 1-2-15,-5 5-2 16,-8 2-3-16,2-1 0 16,-2-1 0-16,8-2-2 15,3-7 3-15,2 2 1 16,5-6 7-16,19-1-11 0,10-4-2 16,5-5-17-1,1 0-23-15,-4-10-72 0,-5-12-102 16,-7-3-212-16,-8 0-273 15</inkml:trace>
  <inkml:trace contextRef="#ctx0" brushRef="#br1" timeOffset="-35680.58">18530 7031 831 0,'0'0'483'0,"0"0"-318"15,0 0 65-15,0 0-108 16,0 0-90-16,0 83 5 0,0-41-17 16,0 6-4-16,0 3 3 15,18-6-13-15,1-3-4 16,0-12-2-16,-4-7-2 16,-5-16-1-16,-6-1-23 15,0-6-22-15,-4 0-58 16,1 0-61-16,4-8-35 15,3-4 91-15,2-4 35 16,1-1 39-16,2-3 37 16,15-6 7-16,1 2 40 15,8-1 36-15,-8 2 10 16,-10 13-26-16,-4 4-2 16,-10 6 4-16,-5 0 42 0,4 11-14 15,1 8-79-15,0 7-12 16,3 1-4-16,8 1-2 15,10-5-24-15,10-4-63 16,14-5-168-16,-2-10-80 16,5-4-180-16</inkml:trace>
  <inkml:trace contextRef="#ctx0" brushRef="#br1" timeOffset="-35269.21">19245 7227 680 0,'0'0'309'16,"0"0"-194"0,0 0 145-16,0 0-132 0,0 0-25 15,-89-8-37-15,60 26-8 16,5 5-19-16,1-1-8 16,12 5-11-16,6-1 2 15,5 1-10-15,2-1-10 16,22-6-2-16,7-5-2 15,4-11-25-15,1-4-9 16,-2 0-24-16,-5-17-11 16,-10-5-30-16,-6-4-1 15,-8 3 21-15,-5 4 46 16,0 6 26-16,0 3 9 16,-5 8 66-16,5 2 59 15,0 0 5-15,0 0 13 0,0 0-34 16,0 12-47-16,0 3-38 15,0 7-23-15,5-1-1 16,14-1-5-16,10-3-23 16,9-6-25-16,0-11-120 15,-4 0-72-15,-1-11-156 16,-14-8-248-16</inkml:trace>
  <inkml:trace contextRef="#ctx0" brushRef="#br1" timeOffset="-34945.92">19552 7267 1021 0,'0'0'246'0,"0"0"15"0,0 0-102 16,0 0-92-16,21 88-1 15,-11-65-29-15,-2 1-24 16,1 1-7-16,4-2-6 16,-3-8-6-16,-5-4-9 15,-5-11-30-15,0 0-19 16,0-9-108-16,0-8 13 15,-5-8 133-15,-5 0 9 16,2-3 17-16,8-5 8 16,0 3 26-16,0 6 50 15,13 4 16-15,-1 6-19 16,0 10-34-16,-2 4-33 16,5 0-14-16,-1 0-27 15,1 0-84-15,3 2-128 16,-2 11-221-16</inkml:trace>
  <inkml:trace contextRef="#ctx0" brushRef="#br1" timeOffset="-34629.63">19823 7230 692 0,'0'0'595'15,"0"0"-410"-15,0 0 49 16,0 0-162-16,0 0-19 15,0 0-14-15,39 102-26 0,-19-72-9 16,5-2-4-16,9 0-12 16,0-11-8-16,3-7-29 15,-3-10-3-15,-5 0-41 16,-6-15-4-16,-13-5 25 16,-2-5 52-16,-8-3 0 15,0-2 20-15,0 0 2 16,-16-2 15-16,4 4 1 15,-2 5-18-15,-1 6-25 16,1 4-151-16,6 8-118 16,8 5-254-16</inkml:trace>
  <inkml:trace contextRef="#ctx0" brushRef="#br1" timeOffset="-34300.33">20161 7217 878 0,'0'0'259'16,"0"0"-16"-16,0 0-79 16,0 0-64-16,79 13-16 15,-56-11-37-15,-2 3-32 16,-2-3-10-16,0 1-5 16,4-3-16-16,-4 0-23 15,1 0-47-15,-2 0-14 16,-9-7-18-16,-1-7-52 15,-8 5 57-15,0-3 33 16,0 4 52-16,-5 0 28 0,-12 1 7 16,-8 4 45-16,-7 3 38 15,-2 3-15-15,0 15 12 16,2 4 8-16,8 3 1 16,6 2-10-16,13 1-12 15,5-3-7-15,8-3-14 16,21 1-14-16,10-5-39 15,5-8-7-15,3-5-27 16,-1-5-68-16,-7 0-64 16,-8-12-137-16,-10-4-112 15</inkml:trace>
  <inkml:trace contextRef="#ctx0" brushRef="#br1" timeOffset="-33883.96">20548 7063 483 0,'0'0'494'0,"0"0"-245"16,0 0 40-16,0 0-158 16,0 0-33-16,0 0-20 15,80 93-14-15,-51-63-29 16,8 1-19-16,-3-1-11 15,3-3-3-15,-11-4-2 16,-7-2-5-16,-6-4 1 16,-3-4-14-16,-5-1-4 0,-1 0-3 15,-4-4-2-15,0 2-11 16,0-3 18-16,0 4-1 16,0 1 13-16,-14 0 6 15,-9 1-1-15,2 0 0 16,2-4 1-16,-2-3-4 15,14-3-87-15,4-3-107 16,3 0-144-16,32-11-215 16</inkml:trace>
  <inkml:trace contextRef="#ctx0" brushRef="#br1" timeOffset="-33562.66">21159 6996 1019 0,'0'0'159'15,"0"0"102"-15,0 0-119 16,0 0-66-16,0 0-26 0,95-25-14 16,-71 25-25-16,4 0 3 15,-2 2-4-15,1 14-4 16,1-2 0-16,-9 4-1 16,-4 3 18-16,-11 0 3 15,-4 10-14-15,0-1-12 16,-27 5-16-16,-4-2-50 15,-4 0-70-15,1-3-88 16,5-3-173-16,6 3-155 16</inkml:trace>
  <inkml:trace contextRef="#ctx0" brushRef="#br1" timeOffset="-33438.54">21301 7448 1008 0,'0'0'390'0,"0"0"-196"15,0 0-58-15,0 0-136 16,0 0-1-16,0 0-178 16,19 17-317-16</inkml:trace>
  <inkml:trace contextRef="#ctx0" brushRef="#br0" timeOffset="55558.43">3054 8877 613 0,'0'0'529'16,"0"0"-280"-16,0 0-30 16,0 0-60-16,0 0-99 15,-34 71-6-15,10-31 0 16,1 10-9-16,-6 7-1 16,0 12-23-16,-3 3-21 15,-5-2 0-15,3-2 0 16,0-13 0-16,6-7 0 15,4-15 0-15,9-14 0 16,15-10-12-16,0-9-114 0,10 0-265 16,22-16-739-16</inkml:trace>
  <inkml:trace contextRef="#ctx0" brushRef="#br0" timeOffset="56023.85">3380 8842 726 0,'0'0'602'0,"0"0"-420"16,0 0 67-16,10 79-101 16,-7-42-84-16,-1 8-15 15,2 8-22-15,1 2-27 16,-1 0 0-16,0-5 0 16,-4-4 0-16,0-9 0 15,0-7 0-15,0-5 0 16,0-8-41-16,5-3-158 15,7-7-402-15</inkml:trace>
  <inkml:trace contextRef="#ctx0" brushRef="#br0" timeOffset="56877.62">3735 9093 857 0,'0'0'403'15,"0"0"-166"-15,0 0 6 16,0 0-132-16,0 0-46 15,0 0-16-15,-9 88-16 16,9-65-8-16,9 2-10 16,9-1-6-16,-2-1-9 15,4-2 0-15,-3-4 0 16,3-4 0-16,-6-4 0 16,1-6-9-16,3-1-12 15,-4-2-18-15,9 0-13 16,1-14-31-16,-5-9-44 15,10-2 24-15,-4-3 32 0,-8-2 6 16,6 3 3 0,-7-6 34-16,-3 6 21 0,-8-1 3 15,0 5 4-15,-5 8 9 16,0 3 17-16,0 7 15 16,0 5 9-16,0 0 24 15,0 0 11-15,0 0 8 16,0 0-8-16,0 5-11 15,0 7-9-15,0 3-30 16,0 8-13-16,0 1-10 16,0 7-12-16,14 2 0 15,-4-4 0-15,5 1 0 16,-3-4 0-16,-2-6 0 16,0-5 0-16,0-2-38 0,-1-8-85 15,-1-1-163-15,-6-4-258 16</inkml:trace>
  <inkml:trace contextRef="#ctx0" brushRef="#br0" timeOffset="57569.25">4352 9091 26 0,'0'0'1154'0,"0"0"-979"15,0 0 84-15,0 0-94 16,0 0-101-16,5 92-15 16,-5-66-20-16,0 1-11 15,0 1-1-15,5-3-5 16,3-3 0-16,-3-4-9 0,0-6-3 16,-5-7 0-16,0-1-4 15,0-4-17-15,0 0-27 16,0-11-77-16,0-14 5 15,0-13 59-15,0-9 34 16,5-6 16-16,17 0 10 16,-2 6 1-16,-1 9 6 15,0 11-6-15,-1 14 29 16,-7 6 22-16,-1 4 4 16,-2 3 12-16,2 0-18 15,4 5-19-15,1 11-4 16,3 3-11-16,1 9-4 15,8 2 3-15,-2 7-2 0,4 1-2 16,-2 5 8 0,4 2-9-16,-8 3-9 0,1-1 4 15,-10 3-2-15,-10-4-2 16,-4-1-3-16,-13-3 2 16,-16-1-3-16,-4-6-11 15,-10 0-4-15,-4-5-19 16,-2-10 10-16,3-8-42 15,13-9 8-15,9-3-2 16,14-15-16-16,10-15-23 16,5-13-18-16,24 3-56 15,8 0-175-15</inkml:trace>
  <inkml:trace contextRef="#ctx0" brushRef="#br0" timeOffset="58409.02">5237 8898 900 0,'0'0'284'0,"0"0"-13"16,0 0-97-16,-39 105-63 15,17-60-30-15,4 11 6 0,-1-2-47 16,4 4-10-16,1 0-3 16,4-5-12-16,-3-4-12 15,2-5-3-15,-9-7-14 16,-2-4-31-16,7-3-75 15,2-5-133-15,8-2-389 16</inkml:trace>
  <inkml:trace contextRef="#ctx0" brushRef="#br0" timeOffset="61446.77">7866 8722 667 0,'0'0'308'0,"0"0"-230"16,0 0 130-16,0 0-50 15,0 0-61-15,0 0 62 16,-8 35 4-16,-11-5-75 16,0 8-18-16,-9 12-19 0,-1 8-51 15,-5 2 0-15,-3 5 0 16,5-7 0-16,-2-5 0 15,10-13 0-15,1-10 0 16,8-10 0-16,6-10 0 16,9-10-64-16,5 0-240 15,19-5-501-15</inkml:trace>
  <inkml:trace contextRef="#ctx0" brushRef="#br0" timeOffset="62368.62">8385 8604 913 0,'0'0'219'16,"0"0"-122"-16,0 0 49 15,0 0-124-15,0 0-16 0,0 0 8 16,-73 36 11 0,50-19 28-16,-4 3 33 0,6 2 2 15,2 6-13-15,1-5-2 16,13-3-10-16,0-1-23 15,5 2-7-15,5-6-8 16,18 2-13-16,1-1-4 16,0 1-1-16,0-2-4 15,-1 0 4-15,-9 1-1 16,-4 1 6-16,0 1-1 16,3 4-8-16,-7 3-3 15,2 0 0-15,2 5 0 16,-4 0 0-16,4 3 0 15,-2-1 0-15,-3 3 0 0,-5-2 0 16,0 3 0-16,0-6 0 16,0-3 0-16,-14-5 0 15,-4-6 0-15,-2-4-24 16,-4-7-24-16,2-5-34 16,2 0-175-16,6-10-209 15,9-5-404-15</inkml:trace>
  <inkml:trace contextRef="#ctx0" brushRef="#br0" timeOffset="65819.73">9013 8933 941 0,'0'0'155'0,"0"0"1"16,0 0 2-16,0 0-113 16,0 0-23-16,0 0 20 15,-23-10-19-15,10 2-12 16,4 5 5-16,-6-2 8 15,1 3 5-15,-6 2-4 16,-2 0-3-16,-4 0-8 16,-2 0 7-16,1 7-13 15,-2 6-2-15,5 0-1 16,1 5-1-16,4 1 4 16,-1 6 12-16,11 1 14 0,-1 4 6 15,7-3 1-15,3 1-3 16,0-3-12-16,5-3-6 15,12-1-11-15,11-9-9 16,2-2-1-16,8-5 0 16,-1-5-6-16,1 0-3 15,-4-12-6-15,4-8-7 16,-9-1-14-16,3 2-8 16,-8-4-6-16,-5 0 3 15,-6 0 11-15,-8 4 0 16,-5-1 0-16,0 5 4 15,0 2 15-15,0 1 13 16,-8 4 5-16,2 5 6 0,1 3 18 16,5 0 14-16,0 0 28 15,0 0 24-15,0 3 1 16,0 10-37-16,0 7-29 16,14 2 16-16,11 3-3 15,-1 0-21-15,3 3-17 16,1-5 0-16,-9-6 0 15,-4-4 0-15,-6-6 0 16,-4 1 0-16,0-6-7 16,5-2-119-16,-2 0-289 15,-2 0-545-15</inkml:trace>
  <inkml:trace contextRef="#ctx0" brushRef="#br0" timeOffset="67160.95">9365 9091 768 0,'0'0'278'0,"0"0"-6"16,0 0-3-16,0 0-115 0,0 0-50 15,0 0-23-15,-27 60-45 16,39-47-7-16,13 2-13 16,4-6-16-16,16 0 2 15,-1-2-2-15,-6-7-2 16,0 0-1-16,-11 0-8 15,-3-13-12-15,-4-7-14 16,-6-3-17-16,-1-4-32 16,-7-3 5-16,3-1-7 15,-8 4 36-15,-1-1 4 16,0 4 23-16,0 6 13 16,-1 3 7-16,-8 5 5 0,3 5 37 15,3 5 30-15,-2 0 9 16,0 0 27-16,0 0-28 15,5 2-8-15,0 8-24 16,0 3-20-16,0 2-5 16,0 5-5-16,13 0 7 15,3 2-3-15,2 3-11 16,1-2-6-16,6 0 0 16,-8-6 0-16,-2-4 0 15,0-1 0-15,-6-2 0 0,-4-4 0 16,8-1 0-1,-8-3-70-15,6-2-172 0,4 0-319 16</inkml:trace>
  <inkml:trace contextRef="#ctx0" brushRef="#br0" timeOffset="68053.77">10279 8933 739 0,'0'0'203'16,"0"0"-31"-16,0 0-2 15,0 0-122-15,0 0-13 16,0 0 13-16,-23-3 9 16,-1 1-14-16,2-1-7 15,-4 3-16-15,-2 0 6 16,4 5 11-16,2 7 5 15,-3 6 29-15,11 5 0 16,1 3-16-16,3 3-8 16,9 1-14-16,1 2-8 15,1 2-9-15,22-7-6 16,9-2-8-16,2-7-2 16,5-8-7-16,3-10-8 0,0 0-8 15,-4-10-17-15,4-15-9 16,-12-6-30-16,-1-4 6 15,-12 3-4-15,-7-1 34 16,-8 6 17-16,-2-1 4 16,-2 10 17-16,-12 1-5 15,-4 7 10-15,3 7 18 16,1 3 41-16,4 0 11 16,0 6 33-16,2 8-31 15,8 4-20-15,0 4-10 16,0 6-17-16,23-1-11 15,11 6-5-15,0 0 1 0,3 2-6 16,0-2 3-16,-3 0-5 16,-2-1 0-16,-3 1-2 15,-11-1 2-15,-3 3 0 16,-15 0 1-16,0 5-3 16,-28 1-6-16,-11 1 4 15,-12-2-2-15,-6-7-2 16,-1-11-9-16,1-12-11 15,6-10-6-15,12 0-52 16,12-24-89-16,22-12-151 16,5-4-178-16</inkml:trace>
  <inkml:trace contextRef="#ctx0" brushRef="#br0" timeOffset="68564.23">11033 8737 709 0,'0'0'217'0,"0"0"-48"16,0 0 102-16,0 0-160 15,0 0 10-15,0 0 40 0,29-10-20 16,-29 37-43 0,-1 14-57-16,-14 11-33 0,-7 13-8 15,2 4 0-15,1 1 0 16,-1-5 0-16,-2-7 0 15,9-9 0-15,2-8 0 16,-2-11 0-16,6-7-110 16,7-11-193-16,0-2-409 15</inkml:trace>
  <inkml:trace contextRef="#ctx0" brushRef="#br0" timeOffset="76130.61">13003 8740 0 0,'0'0'1381'0,"0"0"-1309"16,0 0 94-16,0 0-27 15,0 0-89-15,0 0-11 16,0 0 7-16,-22 82 2 15,2-44-1-15,-4 12 9 16,-13 10-53-16,0 8-3 16,-11 3 0-16,1-1 0 15,0-3 0-15,-2-7 0 16,12-9 0-16,8-14 0 16,7-9 0-16,12-10 0 15,10-13-100-15,0-5-246 0,19 0-669 16</inkml:trace>
  <inkml:trace contextRef="#ctx0" brushRef="#br0" timeOffset="77170.56">13336 8745 1240 0,'0'0'146'16,"0"0"54"-16,0 0-26 16,0 0-115-16,0 0-11 15,-19 90 3-15,19-62-3 16,0 2-11-16,0 7 7 15,5-2-44-15,9 5 0 16,-1 1 0-16,-3-1 0 0,-1 0 0 16,-2-2 0-16,1-1 0 15,-2 1 0-15,-2-3 0 16,1-3 0-16,-1-4 0 16,1-5 0-16,3-6 0 15,2-4 0-15,1-8 0 16,4-5-43-16,7 0-93 15,6-18-166-15,1-2-168 16,-5 0-413-16</inkml:trace>
  <inkml:trace contextRef="#ctx0" brushRef="#br0" timeOffset="77322.69">13562 9095 1117 0,'0'0'292'15,"0"0"-186"-15,-93 9 62 16,54 0-153-16,-2-6-15 16,16-1-114-16,7 3-290 15,18-5-666-15</inkml:trace>
  <inkml:trace contextRef="#ctx0" brushRef="#br0" timeOffset="77962.27">13900 8765 853 0,'0'0'272'15,"0"0"-38"-15,0 0-30 16,0 0-117-16,0 0-11 16,-89 70-23-16,82-45-19 15,-1 1 4-15,8 0-9 16,0 4 17-16,10 1-7 15,13-1-7-15,4 0-6 16,7 0-8-16,0 0-12 0,0-2-6 16,-2-1 0-16,-4 4 0 15,-7-4 0-15,-4 6 0 16,-4 2 0-16,-1 2 0 16,-8 4 0-16,1 1 0 15,-5 4 0-15,0 1 0 16,-9-1 0-16,-8-4 0 15,-5-2 0-15,-2-5 0 16,-5-7 0-16,3-10 0 16,2-14 0-16,3-4-72 15,3-22-98-15,13-18-267 16,5-8-302-16</inkml:trace>
  <inkml:trace contextRef="#ctx0" brushRef="#br0" timeOffset="78716.95">14345 8956 268 0,'0'0'890'0,"0"0"-791"16,0 0 132-1,105-8-118-15,-72 8-81 0,-6 0-8 16,-3 0 7-16,-4 12-7 16,-1 6 11-16,-1 4 4 15,-4 4 8-15,-4 4-9 16,-5 5-5-16,0 0-15 15,-5 3-2-15,0 2-7 16,-5-5-9-16,-18 0-3 16,-7-5-9-16,-6-12-27 15,1-8-38-15,-1-10-89 16,12-5-132-16,8-16-265 0</inkml:trace>
  <inkml:trace contextRef="#ctx0" brushRef="#br0" timeOffset="79553.72">14830 9051 893 0,'0'0'539'16,"0"0"-368"-16,0 0 65 16,0 0-160-16,5 88-29 15,8-58-7-15,1 0-12 16,4 3-11-16,-2-3-17 16,-3-3 0-16,2-10 0 15,-12-4 0-15,-2-10 0 16,-1-3 0-16,0 0-13 15,0-3-37-15,-14-17-8 16,1-10 27-16,2-7-17 0,6-9 12 16,5 4 5-16,0-4 14 15,1 6 15-15,14 8-1 16,-2 9 3-16,5 8 21 16,-7 8 8-16,4 4 10 15,2 3 1-15,-2 0-4 16,4 5-11-16,4 10-4 15,-4 3-8-15,10 4 1 16,-4 5-9-16,-3 6 4 16,6 3 5-16,-9 4-1 15,0 4-3-15,-9 5-10 16,3 3 0-16,-11 5 0 0,-2 1 0 16,-10-2 0-1,-19-8 0-15,-5-9 0 0,-11-8 0 16,1-17 0-16,2-10-22 15,5-4-44-15,6-23-28 16,9-10-113-16,7-4-377 16</inkml:trace>
  <inkml:trace contextRef="#ctx0" brushRef="#br0" timeOffset="80217.32">15358 8692 1029 0,'0'0'282'0,"0"0"-16"0,0 0-109 16,0 0-45-16,-13 93-16 16,13-56-33-16,0 9-21 15,5 7-42-15,13 4 0 16,8-2 0-16,-4 0 0 15,6-4 0-15,-3-9 0 16,-2-9 0-16,0-11 0 16,-4-12 0-16,-3-5 0 15,2-5-80-15,-5-5-233 16,-3-12-255-16,-4-1-455 0</inkml:trace>
  <inkml:trace contextRef="#ctx0" brushRef="#br0" timeOffset="80546.62">15649 8905 1099 0,'0'0'198'16,"0"0"34"-16,0 0-64 16,0 0-71-16,0 0-36 15,-91 65-29-15,53-42-18 16,-8 5-11-16,3-1-1 15,6-4 0-15,8-3 1 16,14-7-3-16,10-6 6 16,5-2 16-16,13-3 13 0,21 3-16 15,10 0-11-15,12-3 4 16,1 4 1-16,1 2 1 16,2 1-7-16,-9 2-7 15,-10 4 0-15,-11-6 0 16,-9 2 0-16,-6-1-29 15,-1-3-52-15,-1-5-164 16,0 1-232-16,-6-3-459 16</inkml:trace>
  <inkml:trace contextRef="#ctx0" brushRef="#br0" timeOffset="81171.19">16043 8875 562 0,'0'0'482'0,"0"0"-364"16,0 0 118-16,0 0-142 15,-92 32-40-15,77-16-13 16,2-4-9-16,8 4 15 16,5-2-1-16,0 4 1 15,15-1 2-15,4-1-10 0,6-4-20 16,5-5-6-16,1 2-11 15,-4-7-2-15,11 3-2 16,-5 0-19-16,0 2-15 16,-4 6 6-16,-10 2 27 15,1 7 1-15,-11 1 4 16,-4-1 10-16,-5 1 7 16,0-3 15-16,-10-3-20 15,-6-1-11-15,-1-6-3 16,4-5-11-16,-2-5-34 15,5 0-60-15,4-10-93 16,1-11-125-16,5 2-52 16</inkml:trace>
  <inkml:trace contextRef="#ctx0" brushRef="#br0" timeOffset="81477.47">16555 8645 901 0,'0'0'281'15,"0"0"-52"1,-7 77-61-16,-15-34-90 0,-3 7 13 15,1 7-1-15,2 6-23 16,2 5-2-16,6-3-28 16,-1 1-12-16,1-6-17 15,-1-5-8-15,-3-10-18 16,1-7-37-16,0-8-154 16,8-7-405-16</inkml:trace>
  <inkml:trace contextRef="#ctx0" brushRef="#br0" timeOffset="89293.56">17742 8702 1129 0,'0'0'270'16,"0"0"-217"-16,0 0 119 15,0 0-98-15,0 0-62 16,-57 73 5-16,52-71 4 16,5 1 10-16,-3 6 35 15,1 9 23-15,-6 12-36 16,-11 19-2-16,-10 10-42 16,-8 12-9-16,-10 6 0 15,0 1 0-15,-1-8 0 16,6-5 0-16,8-14 0 0,10-14-33 15,11-14-74 1,13-13-178-16,19-10-430 0</inkml:trace>
  <inkml:trace contextRef="#ctx0" brushRef="#br0" timeOffset="90197.38">18236 8830 1053 0,'0'0'195'0,"0"0"-89"16,0 0 22-16,0 0-87 16,0 0-13-16,-113 12-9 15,69 4-16-15,2 6-3 16,5 1 5-16,6-1-1 15,9-2-2-15,17 0 45 0,5-2 26 16,0-1-31-16,34-1-26 16,8-6-13-16,6-3-1 15,7-2 0-15,-3 3 2 16,-12-1 1-16,-3 0-3 16,-8 7 8-16,-6-2 7 15,-5 2 7-15,-8 4 8 16,-10 0-7-16,0-1-21 15,-15 4-4-15,-16-1-10 16,-7-3-16-16,-6-1-26 16,10-9-121-16,8-5-148 15,15-2-228-15</inkml:trace>
  <inkml:trace contextRef="#ctx0" brushRef="#br0" timeOffset="90647.78">18549 9161 1364 0,'0'0'168'16,"0"78"45"-16,0-38-57 16,0 0-118-16,0 3-9 0,0-3-4 15,8-5-16 1,2-5-7-16,-5-10-2 0,0-10-2 15,-5-4-3-15,0-6-5 16,0 0-24-16,-20-9-47 16,-7-12 16-16,-10-18 1 15,6-3-46-15,0-11-6 16,7-7 19-16,13-3 5 16,8-2 2-16,3 7 77 15,8 3 12-15,16 5-3 16,8 10-3-16,4 4-9 15,10 12 3-15,1 11 13 16,0 13 7-16,-3 2 21 16,-5 21 74-16,-9 12-17 15,-4 5-9-15,-7 6-24 0,-6 1 3 16,-13 1-19-16,0 0-4 16,-27-6-18-16,-22 1-14 15,-7-8-8-15,-10-8-72 16,4-9-110-16,11-11-236 15</inkml:trace>
  <inkml:trace contextRef="#ctx0" brushRef="#br0" timeOffset="100678.9">19374 8910 250 0,'0'0'623'15,"0"0"-462"-15,0 0 68 16,0 0-75-16,0 0-60 15,0 0-9-15,-101 28-18 16,68-15-18-16,6 4-9 16,-4 6-10-16,-4 4-6 15,1 3 0-15,0 3-3 16,2-1-6-16,7 1-3 16,16-5-4-16,4-5 4 15,5-4 8-15,6-3-11 16,22-4-5-16,6-5-2 15,6-7-1-15,0 0 1 0,1-2-2 16,-7-15-6-16,-5-6-3 16,-2 0-6-16,-6 1 7 15,2-6-6-15,-5-4 7 16,-2-1-2-16,-2-3 1 16,-1 1-6-16,-5 3 4 15,-8 2 10-15,0 7 1 16,0 8-1-16,0 5-3 15,-8 2 3-15,-10 3 4 16,-1 3 5-16,-2 2 4 16,-2 0-1-16,-1 0 0 15,-3 11-7-15,3 1 7 16,-4 5-1-16,2 6-6 0,-1-1 3 16,-1 6-3-16,-1 0-3 15,10 0 1-15,-5-1-2 16,-4 0 0-16,10-2-1 15,-1-2-2-15,8-5-1 16,6-3 3-16,0-8 0 16,5 1-1-16,0-5 2 15,0 1-1-15,0-4 5 16,0 0-5-16,0 0 0 16,0 0-1-16,0 0-5 15,0-4 0-15,2-14 0 16,7-3 6-16,1-7 3 0,-2 4-2 15,-3-1 2-15,-3 0-2 16,-2 2 0-16,0 6 0 16,0-1-1-16,0 1 0 15,-5 4 0-15,-5-2-1 16,5 4 0-16,0 2 2 16,4 1-1-16,1 4 1 15,0 1 0-15,0 0-1 16,0 0 2-16,0 1 0 15,0-3-4-15,0 0-18 16,6 0-97-16,9 3-270 16,-1-1-613-16</inkml:trace>
  <inkml:trace contextRef="#ctx0" brushRef="#br0" timeOffset="101590.72">19623 8912 1262 0,'0'0'241'15,"0"0"7"-15,0 0-120 16,0 0-77-16,0 0 2 16,-10 99-23-16,2-66-10 15,3 1-12-15,2 1-2 16,2-4-6-16,1-4 0 16,-4-4 0-16,3-11 0 15,-2-2 0-15,-2-8 0 16,5-2-26-16,-5 0-14 0,-2-9-27 15,-1-14 4-15,2-12 31 16,3-7 2-16,3-7 7 16,3 2 3-16,13 2 10 15,3 5 10-15,2 10 4 16,-4 9-4-16,-3 9 14 16,1 7 16-16,-2 5 5 15,6 0 5-15,-5 0-2 16,6 3-15-16,-1 9 5 15,-1 3-5-15,5 7 1 16,-2 6-3-16,4 5-11 16,-4-1 2-16,2 9-3 15,-4-4-9-15,6 3 0 16,-6 1 0-16,-4 4 0 0,-7-1 0 16,-8 7 0-16,-5-1 0 15,-24 0 0-15,-16-4 0 16,-4-9-7-16,1-4-5 15,-4-10-5-15,10-11 1 16,8-7-15-16,10-5-13 16,9-3-20-16,7-16-12 15,8-9-102-15,0-2-146 16,24 2-299-16</inkml:trace>
  <inkml:trace contextRef="#ctx0" brushRef="#br0" timeOffset="102546.59">20098 8877 983 0,'0'0'207'0,"0"0"-6"15,0 0-58-15,0 0-89 16,0 0 24-16,0 0-29 15,76-37-23-15,-44 30-8 16,-1 2 4-16,1 2-1 16,-8 3 6-16,-4 0 6 15,-3 0-5-15,-7 12 2 16,-5 9-8-16,-5 1-7 16,0 8-11-16,0 2-4 15,-19 4 0-15,-1-1 0 16,-2 0-1-16,5-7 0 15,5-6 2-15,7-7 1 0,1-5 3 16,4-5-1-16,0 1 10 16,9-4-4-16,10 1-10 15,8-3 0-15,2 0 0 16,4 0 1-16,-4 0 1 16,3 0-1-16,-3 0 0 15,-1 0 1-15,-4 0-2 16,0 0-9-16,-6 0-19 15,-2-3-39-15,2-5-86 16,1 3-208-16,1-5-210 16</inkml:trace>
  <inkml:trace contextRef="#ctx0" brushRef="#br0" timeOffset="102845.86">21059 8692 953 0,'0'0'127'15,"0"0"180"-15,0 0-143 16,0 0-35-16,0 0-41 16,0 0-21-16,1 0-3 15,-5 18-8-15,-11 14-5 16,-8 15-41-16,-2 14 10 0,-8 10-9 15,-4 6-11 1,-2 1 0-16,-3-6 0 0,5-6 0 16,7-16 0-16,4-10 0 15,10-10-29-15,7-10-113 16,9-3-245-16,0-3-571 16</inkml:trace>
  <inkml:trace contextRef="#ctx0" brushRef="#br0" timeOffset="110528.34">22927 8682 1096 0,'0'0'378'0,"0"0"-292"0,0 0 102 15,0 0-111-15,0 0-41 16,0 0-7-16,0 0-2 15,0 2 3-15,0 1 11 16,0 7 4-16,-13 10-31 16,-8 15-14-16,-13 15 0 15,-16 18 0-15,-6 13 0 16,-7 6 0-16,-2 3 0 16,10-7 0-16,5-13 0 15,16-22 0-15,12-18 0 16,17-18 0-16,8-12-110 15,36-17-309-15,17-13-649 16</inkml:trace>
  <inkml:trace contextRef="#ctx0" brushRef="#br0" timeOffset="111247.99">23433 9076 1599 0,'0'0'84'0,"0"0"81"16,-16 88-42-16,9-61-92 15,4 0 5-15,3-4-27 16,0 0-9-16,0-3 0 16,0-5 0-16,0-3 0 15,0-6 0-15,0-4 0 0,0-2 0 16,0 0 0-16,0 0-3 16,-5-15-55-16,-5-18 6 15,1-11 31-15,-3-17-15 16,4-5 16-16,3 1 11 15,1 3-6-15,0 10 6 16,4 6 6-16,4 4 1 16,20-2 2-16,10 0 53 15,11-4 4-15,3 3-41 16,1 5-16-16,-9 12-6 16,-6 10-45-16,-11 16-117 15,-14 7-309-15,-9 25-721 16</inkml:trace>
  <inkml:trace contextRef="#ctx0" brushRef="#br0" timeOffset="111444.17">23665 9118 969 0,'0'0'500'16,"0"0"-450"-16,0 0 114 15,0 0-71-15,-98 12-66 16,51-1-27-16,5-1-1 16,11 3-132-16,9-3-282 15,12-3-433-15</inkml:trace>
  <inkml:trace contextRef="#ctx0" brushRef="#br0" timeOffset="112202.87">24250 8945 920 0,'0'0'94'16,"0"0"11"-16,0 0 46 16,0 0-81-16,-81-12 0 0,57 12-5 15,0 2-5-15,-1 14 11 16,-2 8 10-16,0 4-18 15,2 4-11-15,6 4-2 16,1-1-18-16,12 3-6 16,3-8 4-16,3-3-15 15,4-5-9-15,16-6-6 16,6-6-6-16,-1-8-5 16,4-2-18-16,4 0-29 15,-6-19-32-15,-3-4-29 16,-1-3-15-16,-7-4 13 15,-1 3 0-15,3-1 77 16,-4 1 41-16,-1 2 3 0,-3 0 11 16,-4 4 52-16,-3 7 18 15,-1 6-22-15,-2 8-3 16,0 0 18-16,0 0 48 16,0 0-19-16,0 10-3 15,0 7-25-15,-2 6-36 16,2 7-8-16,0 0-23 15,5-2-8-15,10 2 0 16,4-7 0-16,4-6 0 16,-2-9-22-16,5-5-75 15,-2-3-173-15,-5 0-328 16</inkml:trace>
  <inkml:trace contextRef="#ctx0" brushRef="#br0" timeOffset="112666.28">24625 8569 690 0,'0'0'577'0,"0"0"-371"16,0 0 43-16,0 0-134 16,0 0-57-16,-17 80 8 15,13-45-8-15,0 5-30 0,4 4-28 16,0 3 0 0,5 6 0-16,15-3 0 0,4 2 0 15,2-6 0-15,-1-6 0 16,-2-8 0-16,-4-11-5 15,-1-12-105-15,2-4-147 16,-4-2-307-16</inkml:trace>
  <inkml:trace contextRef="#ctx0" brushRef="#br0" timeOffset="113327.88">24964 8802 434 0,'0'0'896'0,"0"0"-745"16,0 0 83-16,0 0-139 16,0 0-33-16,19 98-30 15,-14-63-1-15,5 0-22 16,-4 0-5-16,4 1-1 15,3-9 0-15,-4-7-4 16,-4-10 1-16,-2-4-7 16,-3-6-13-16,0 0-48 15,2-21-32-15,3-14 18 16,3-8 53-16,8-6 6 0,5-7 17 16,5 8 6-16,-2 8 21 15,2 15 19-15,-15 15 13 16,-1 8 0-16,-2 2-4 15,-3 0 17-15,1 20-36 16,4 4-13-16,1 7-6 16,-4 5-8-16,3-1 1 15,-1 0 3-15,6-3-7 16,3-7 2-16,1-8-2 16,-6-3-4-16,-8-12-3 15,-4 0-4-15,-1-2-13 16,4 0-14-16,-3-10-36 0,4-10 3 15,5-10 51 1,3-7-5-16,-2-4 12 16,7-1 1-16,-1 4 8 0,3 10 3 15,-6 11 1-15,-4 9 15 16,-5 8 42-16,5 0 39 16,-2 18-24-16,1 4-37 15,1 8-13-15,0 9-6 16,-1-2 1-16,4-2-3 15,2 0-12-15,1-10-2 16,7-5-14-16,1-10-30 16,5-10-40-16,-2 0-172 15,-4 0-264-15,-7-10-119 16</inkml:trace>
  <inkml:trace contextRef="#ctx0" brushRef="#br0" timeOffset="113551.08">26070 8547 839 0,'0'0'686'0,"0"0"-605"16,0 107 150-16,-11-49-153 16,-12 15-37-16,4 7 0 15,-4 3-1-15,9-1-30 16,7-6-10-16,2-11 0 15,5-9 0-15,0-14-35 0,0-12-44 16,-5-7-83-16,-3-4-415 16</inkml:trace>
  <inkml:trace contextRef="#ctx0" brushRef="#br0" timeOffset="119473.47">27946 8958 935 0,'0'0'432'0,"0"0"-311"16,0 0 112-16,0 0-106 16,0 0-67-16,0 0 1 15,0 0-11-15,-6 20-22 16,-17 7-28-16,-14 16 0 15,-8 13 0-15,-7 6 0 16,1 4 0-16,-1-1 0 16,8-5 0-16,7-13 0 0,10-11 0 15,16-19 0 1,11-15-40-16,16-2-137 0,31-22-465 16</inkml:trace>
  <inkml:trace contextRef="#ctx0" brushRef="#br0" timeOffset="120313.22">28618 9098 844 0,'0'0'339'0,"0"0"-335"16,0 0 109-16,0 0-40 15,0 0-43-15,0 0 11 16,-74-20-18-16,55 20 9 16,-2 10 24-16,-2 8 38 15,-1 12-18-15,0 5-18 16,1 5-17-16,0 2-11 16,12-1-9-16,6-3-5 15,5-8-7-15,0-5-5 16,10-6-2-16,11-5-2 0,10-10-2 15,4-4-2-15,7-7 1 16,-2-18-19-16,-1-8-18 16,-6-7-8-16,-9-5-24 15,-8-8-17-15,-3-7-9 16,-2-3-8-16,0-2-12 16,-1 0 60-16,1 4 51 15,-2 1 7-15,-3 11 8 16,-6 3 99-16,0 11-84 15,0 7 19-15,-2 14 15 16,-6 5-16-16,2 7 20 16,-4 2 13-16,2 0 6 0,-2 13 4 15,2 9-20-15,-1 8-15 16,2 9 6-16,4 5-15 16,3 12-17-16,0 6-23 15,5 3 0-15,13 5 0 16,4-5 0-16,4-4 0 15,6-11 0-15,2-12 0 16,-5-11 0-16,-1-11-74 16,-11-9-187-16,0 0-245 15</inkml:trace>
  <inkml:trace contextRef="#ctx0" brushRef="#br0" timeOffset="123837.42">29148 8915 628 0,'0'0'278'0,"0"0"-151"0,0 0 72 16,0 0-74-16,0 0-57 16,0 0 25-16,-27 6 14 15,27-4 14-15,0 0-17 16,0 3-27-16,0-2-35 15,0 2-9-15,12-1-27 16,8 5-6-16,6 0 2 16,4 4-1-16,-1 0-1 15,1 1 0-15,-3 2 0 16,-1 1 1-16,1 1-1 16,-4 5-1-16,1 3-2 15,-8 0 3-15,0 1 0 0,-16 1 0 16,0 0-9-16,-16 2 4 15,-14-2-8-15,-11-3-5 16,2-3-3-16,6-9-21 16,8-8-38-16,12-5-44 15,13-13-104-15,0-14-145 16,13-6-91-16</inkml:trace>
  <inkml:trace contextRef="#ctx0" brushRef="#br0" timeOffset="124197.75">29746 8898 699 0,'0'0'664'16,"0"0"-507"-16,0 0 94 15,-5 77-136-15,0-47-70 16,0 3-3-16,5 0-25 0,0-4-12 15,0-1-5-15,2-8-4 16,6-4-28-16,-2-4-50 16,4-5-135-16,-7 4-227 15,2-1-335-15</inkml:trace>
  <inkml:trace contextRef="#ctx0" brushRef="#br0" timeOffset="124399.93">29897 9259 951 0,'0'0'252'0,"0"0"-89"16,0 0-23-16,0 0-91 16,-93 0-8-16,51 5-8 15,1 2-33-15,1-4-19 16,9-3-112-16,9 0-191 15,12 0-279-15</inkml:trace>
  <inkml:trace contextRef="#ctx0" brushRef="#br0" timeOffset="124609.12">29931 8948 722 0,'0'0'433'16,"0"0"-371"-16,0 0 213 16,0 0-138-16,0 0-43 15,-113-36-28-15,66 36-55 16,2 0-11-16,3 3-93 16,10 5-219-16,11 2-402 15</inkml:trace>
  <inkml:trace contextRef="#ctx0" brushRef="#br0" timeOffset="130072.09">30115 8645 1083 0,'0'0'214'0,"0"0"-2"16,0 0-18-16,0 0-88 15,0 0-33-15,0 0-30 16,-19 97 1-16,19-64-5 0,0 2-8 16,0 0-23-1,0 6-8-15,5-4 0 0,5-2 0 16,-4 5 0-16,4-3 0 16,-5 2 0-16,-2-2 0 15,5-4 0-15,-7-1 0 16,8-4 0-16,-3-5 0 15,2-9 0-15,3-2 0 16,4-6-52-16,3-6-86 16,-1 0-154-16,0-10-190 15,5-5-213-15</inkml:trace>
  <inkml:trace contextRef="#ctx0" brushRef="#br0" timeOffset="130250.24">30387 8991 1042 0,'0'0'197'0,"0"0"-9"15,0 0-26-15,-96 9-72 16,58-4-33-16,-1 3-39 16,3 0-18-16,11-6-96 15,7-2-168-15,10 3-273 16</inkml:trace>
  <inkml:trace contextRef="#ctx0" brushRef="#br0" timeOffset="131029.96">30710 8925 659 0,'0'0'305'16,"0"0"-214"-16,0 0 66 15,0 0-56-15,0 0-5 16,0 0-9-16,-46-7-3 16,14 22-14-16,0 8-31 15,1 2-19-15,5-1 1 16,7-1 2-16,9-5 1 16,9-4 1-16,1-3 15 15,6-6-13-15,18 0-23 0,12-3-2 16,4-2-2-16,2 0 7 15,-3 0-6-15,-7 0 1 16,-8 0-2-16,-6 8 3 16,-8 1-3-16,-5 7 1 15,-5 7 0-15,0 9-2 16,-5 3-2-16,-13 0 1 16,-6-2-1-16,0-5-17 15,-4-11-16-15,-1-4-45 16,5-9-96-16,0-4-88 15,4 0-180-15,7-7-345 16</inkml:trace>
  <inkml:trace contextRef="#ctx0" brushRef="#br0" timeOffset="131330.22">31276 8750 711 0,'0'0'517'16,"0"0"-394"-16,0 0 68 0,-69 102-105 15,21-47-16-15,-1 6-10 16,-3 6-31-16,9 7 0 15,3-4-7-15,10-8-14 16,14-4-8-16,8-16-12 16,8-9-50-16,0-13-114 15,13-10-131-15,-2-2-205 16</inkml:trace>
  <inkml:trace contextRef="#ctx0" brushRef="#br1" timeOffset="32607.16">3309 9969 996 0,'0'0'225'0,"0"0"-87"15,0 0 81-15,0 0-73 16,0 0-79-16,0 0-4 16,0 0 1-16,-19 3-8 15,19 9 8-15,4 8-55 0,11 10-9 16,0 13 0-16,-1 7 0 15,4 8 0-15,-4 2 0 16,1-2 0-16,-1-9 0 16,-1-9 0-16,-1-10 0 15,-4-9 0-15,1-9 0 16,-4-12-124-16,5 0-201 16,-10 0-423-16</inkml:trace>
  <inkml:trace contextRef="#ctx0" brushRef="#br1" timeOffset="33084.59">3777 10269 803 0,'0'0'163'0,"0"0"-84"16,0 0 36-16,0 0-75 15,81-17 11-15,-42 13 47 16,-2 1-14-16,-3 3-17 0,-7 0-5 15,-7 3-7-15,-6 6-15 16,1 7-22-16,-6-2-3 16,0 7-9-16,-5 1 2 15,-4 3-3-15,0 0-5 16,-14 0-9-16,-18-4-10 16,-12-2-18-16,-13-9 9 15,-7-2-13-15,1-8-30 16,6 0-70-16,20-5-27 15,26-20 80-15,11-7 71 16,31-3 17-16,15 2 33 16,11 8-4-16,-1 7-29 15,1 6-109-15,-9 3-190 0</inkml:trace>
  <inkml:trace contextRef="#ctx0" brushRef="#br1" timeOffset="33439.92">4265 10285 625 0,'0'0'290'16,"0"0"-147"-16,90 7 53 15,-60 1-102-15,2 5-59 0,-8 4 26 16,-5 1-31-16,1 4-14 16,-10 6-7-16,-10-6-9 15,0 1-3-15,-20-8-9 16,-19-2 6-16,-12-4 3 16,-11-6-5-16,9-3-10 15,11 0-29-15,15-17 36 16,15-11 6-16,12 3 5 15,0-1-3-15,15 5 3 16,14 0-50-16,15 6-110 16,2 7-163-16,1 6-327 15</inkml:trace>
  <inkml:trace contextRef="#ctx0" brushRef="#br1" timeOffset="33997.4">4649 10343 991 0,'0'0'213'16,"0"0"20"-16,0 0-64 15,0 0-68-15,15 85-40 16,-10-63-18-16,0 6-15 16,8-3-11-16,-2 0-9 15,2-4-3-15,-7-9-1 16,-1-5 1-16,-2-7-4 15,-3 0-1-15,0 0-7 16,0-12-39-16,-13-16-22 16,-3-7 57-16,-2-10-6 15,9 2 1-15,9 4 1 0,0 3 8 16,0 9 7 0,24 7 2-16,0 2-2 0,4 8 18 15,4 7 3-15,-8 3 0 16,0 0 7-16,1 0 2 15,-6 10-12-15,-1 6 1 16,0 3-7-16,-7 6-8 16,2 3 4-16,-4 2-8 15,-2 3 0-15,1-1-15 16,-3 1-33-16,5-5-61 16,7-1-140-16,3-4-187 15,-1-8-396-15</inkml:trace>
  <inkml:trace contextRef="#ctx0" brushRef="#br1" timeOffset="34514.89">5289 10287 631 0,'0'0'189'15,"0"0"-31"-15,0 0 37 16,0 0-88-16,0 0-12 15,-91-18-32-15,59 36-23 16,8 3-11-16,-3 1-1 16,12 3-2-16,5 0-4 15,10-2 8-15,0-4 12 16,25 2-42-16,4-6 0 0,8-5-6 16,5-10-30-16,-4 0-10 15,0-10-22-15,-9-12 14 16,-2-4-11-16,-11-1 16 15,-8-1 18-15,-8 3 28 16,0 3 3-16,0 4 3 16,0 6 1-16,0 7 34 15,0 5 30-15,0 0 8 16,0 0 9-16,0 0 20 16,0 10-18-16,0 7-45 15,10 8-36-15,5 7 3 16,9 3 1-16,3 6-1 0,6-3-2 15,-4-1-1-15,-5 0-1 16,-2-4-3-16,-5 3 1 16,-8-8-3-16,-9 2-1 15,-5-4-5-15,-20 5-26 16,-17-9-9-16,-5-1-18 16,5-14-51-16,3-7-74 15,15 0-106-15,11-20-126 16,13-5-229-16</inkml:trace>
  <inkml:trace contextRef="#ctx0" brushRef="#br1" timeOffset="35291.59">5744 10129 371 0,'0'0'237'16,"0"0"-62"-16,0 0 83 15,0 0-8-15,0 0-65 16,0 0-30-16,-13 23-57 16,13-11-51-16,0-2 12 15,0 3-27-15,13 2-13 16,12 0-3-16,4 0-15 16,-2 1 6-16,2-2-7 15,-5-1 1-15,-6-1 3 16,0-2-2-16,-7-2 0 0,-3 0-1 15,-3-1 1-15,0 0-4 16,-5 2 0-16,0 0-3 16,0 1-3-16,0 1 7 15,0 1-5-15,-15 2 5 16,-12 7 1-16,-2 4 2 16,-3-2 2-16,-1-1-3 15,12-4 0-15,4-6-1 16,12-1 0-16,5-9-8 15,0-2-69-15,17 0-149 16,13-2-456-16</inkml:trace>
  <inkml:trace contextRef="#ctx0" brushRef="#br1" timeOffset="36057.29">3028 10092 708 0,'0'0'431'16,"0"0"-338"-16,0 0 115 16,0 0-76-16,0 0-85 15,0 0-14-15,-40 52-6 16,11-32-14-16,-5 6-1 0,-3-3 4 15,-2 1-6 1,2-4 3-16,4 1 0 0,14-7 11 16,9-1-3-16,9-5 3 15,1-1 11-15,1-2-6 16,17 3-22-16,6-3-3 16,9 0-1-16,-8 0 3 15,3-1-6-15,1 4 3 16,-2 2-3-16,2 0-7 15,4 2-13-15,4 6-73 16,2 0-145-16,3 7-168 16,6 5-329-16</inkml:trace>
  <inkml:trace contextRef="#ctx0" brushRef="#br1" timeOffset="36862.02">6038 9923 918 0,'0'0'285'16,"0"0"-210"-16,0 0 99 15,0 0-95-15,0 0-38 16,0 0 35-16,81-52-22 16,-24 32-25-16,-4 4-5 15,-3 7 11-15,-15 4 5 16,-4 3 3-16,-10 2-5 15,-6 0-11-15,-7 9-9 16,1 9-9-16,-4-1 0 16,-5 11-6-16,0 2 0 0,0 5-3 15,0 2-18 1,-14 4-44-16,-1-1-82 0,2 2-193 16,7-1-273-16</inkml:trace>
  <inkml:trace contextRef="#ctx0" brushRef="#br1" timeOffset="37002.15">6426 10458 1534 0,'0'0'71'16,"0"0"107"-16,0 0-173 16,0 0-5-16,0 0-177 15,0 0-304-15,-23 31-636 16</inkml:trace>
  <inkml:trace contextRef="#ctx0" brushRef="#br1" timeOffset="38459.47">7915 10094 883 0,'0'0'260'16,"0"0"-118"-16,0 0 64 15,0 0-72-15,0 0-79 16,0 0-16-16,-113 40-21 15,74-22-6-15,2 2-9 16,3 0-2-16,5-2-1 16,10-3 4-16,1-1-2 15,8-5 1-15,10 0 5 16,0-4-3-16,0 2 25 0,5 2-10 16,14-2-12-16,5 0 8 15,4 1-4-15,1 0-1 16,-5-1 8-16,-1 3 4 15,-9 1-7-15,1-2-7 16,-1 1-9-16,-1 1-4 16,2 1-25-16,4-3-94 15,4-4-180-15,1 1-225 16</inkml:trace>
  <inkml:trace contextRef="#ctx0" brushRef="#br1" timeOffset="38935.9">8262 10134 746 0,'0'0'330'0,"0"0"-215"16,0 0 90-16,0 0-131 15,-100 38-42-15,71-23 6 16,6 0-22-16,17 0 5 15,6-7-14-15,0-1 8 16,29 0-1-16,18-3-14 16,4-2 0-16,-2 3 10 15,-1 0 8-15,-12 2 10 16,-10-2-5-16,-9 3-4 16,-7 2-2-16,-5 2-1 15,-5 1-7-15,0 2 3 16,0 3-8-16,-10-1-4 0,-12 1 0 15,-4-4-14-15,-5-5-33 16,5-9-78-16,8 0-156 16,14-26-342-16</inkml:trace>
  <inkml:trace contextRef="#ctx0" brushRef="#br1" timeOffset="39341.27">8398 9926 1133 0,'0'0'189'15,"0"0"-81"1,-5 81 93-16,5-54-133 0,19 3-50 16,9 5-4-16,7 0-6 15,7 3-8-15,-5-3 1 16,0 3 2-16,-16-3-3 15,-3-2 7-15,-13-3-7 16,0-11 4-16,-5-3-4 16,0-11 0-16,0-1-8 15,0-4-15-15,0 0-47 16,0-7-41-16,5-13 36 16,9-4 68-16,6-4 7 15,2 3 24-15,1 4 16 16,-9 11-17-16,-7 6 2 15,-2 4 16-15,3 0-9 0,-2 4 3 16,7 11-14-16,2 5-20 16,4 6-2-16,9 4-25 15,5-5-86-15,9-1-185 16,5-3-165-16</inkml:trace>
  <inkml:trace contextRef="#ctx0" brushRef="#br1" timeOffset="39805.69">9186 10222 851 0,'0'0'85'0,"0"0"101"15,-81 5-17-15,47 11-111 16,10-2-17-16,5 4 14 15,4-3-37-15,7 3 21 16,8-4 13-16,0 2 4 16,10-2-9-16,14 2-14 15,3-6-23-15,2 2-6 16,-1-4 3-16,-4-5-7 16,-1-3-6-16,-2 0-10 15,-4 0-25-15,-2-14-1 16,3 2 0-16,-7-3 19 15,2 3 10-15,-3-6 13 16,-6 1 0-16,1 4 11 0,0 3 21 16,-5 7-9-16,0 3 10 15,0 0 23-15,0 0-27 16,0 0 8-16,5 0 2 16,5 5-3-16,7 6-16 15,8 4-20-15,9-3-22 16,4-2-33-16,3-5-60 15,-7-5-63-15,-2 0-130 16,-13 0-67-16,-9-5-231 16</inkml:trace>
  <inkml:trace contextRef="#ctx0" brushRef="#br1" timeOffset="40098.96">9569 10275 745 0,'0'0'273'15,"0"0"-35"-15,0 0-5 16,0 0-139-16,0 0-26 15,100 55 0-15,-76-35-33 16,3 0-21-16,-2-3-7 16,-8-1-6-16,-7-6-1 15,-8-8-2-15,-2-2-22 16,-5 0-56-16,-21 0 4 16,-6-12 33-16,-6-4-2 0,9-5 17 15,10-7 28 1,6 0 6-16,13 1 14 0,0 1 29 15,10 8-4-15,12 4-10 16,7 6-13-16,9 4-22 16,0 4-1-16,0 0-39 15,-1 9-34-15,-7 3-87 16,3 9-157-16,-6 2-151 16</inkml:trace>
  <inkml:trace contextRef="#ctx0" brushRef="#br1" timeOffset="40589.4">10193 10213 961 0,'0'0'43'16,"0"0"128"-16,0 0-14 16,0 0-84-16,0 0 2 15,-93-18-18-15,51 30-39 16,8 6 9-16,2 5 1 15,15-2-4-15,8 0 12 16,9-1-8-16,0-3-7 16,21-1-21-16,11-4-6 15,5-1-19-15,0-9-15 16,-3-2-19-16,-5 0 4 16,-6-8-14-16,-12-4-10 15,-3 0-6-15,-8 1 28 0,0-1 23 16,0 4 31-16,0 0 3 15,0 6 31-15,0-1 26 16,0 3 39-16,0 0 16 16,0 0 9-16,7 16 0 15,6 1-83-15,9 8-32 16,-2 3 4-16,4 4 2 16,3 3-5-16,2 3-1 15,1 0-2-15,-3 0 1 16,-8-8-5-16,-17-3 0 15,-2-1-12-15,-39-7 4 16,-24 4-32-16,-21-11-10 16,-1-7-47-16,14-5-43 15,19-20-100-15,24-12-156 16,28-3-293-16</inkml:trace>
  <inkml:trace contextRef="#ctx0" brushRef="#br1" timeOffset="41328.07">10392 10037 359 0,'0'0'750'16,"0"0"-518"-16,0 0 16 15,0 0-104-15,0 0-78 16,0 0-17-16,39 60-17 0,-7-41-9 15,2-1-4-15,8 0-6 16,-3-1-6-16,4-1-5 16,-10-4-1-16,-6 1 4 15,-11-3-4-15,-3-3-1 16,-3 0-4-16,-5 7-2 16,0-2 1-16,-5 3-2 15,0 2 3-15,0 1 3 16,0 2-2-16,-15 0 3 15,-3 3 0-15,2-4-2 16,-2-1-2-16,4-8-20 16,6-8-55-16,6-2-121 0,2 0-166 15,20-9-345 1</inkml:trace>
  <inkml:trace contextRef="#ctx0" brushRef="#br1" timeOffset="41973.66">10915 10011 662 0,'0'0'197'16,"0"0"-66"-16,0 0 45 15,109-57-85-15,-72 47-17 16,-8 5 6-16,0 5-11 16,-10 0-5-16,-4 0-6 15,-7 15 1-15,2 3-10 0,-10 3-2 16,4 5-13-1,-4 1-4-15,0 1 2 0,0 0-12 16,0-1-10-16,0 1-10 16,0-5 0-16,0 1-37 15,0-1-34-15,-4 2-140 16,-1 3-160-16,5 5-242 16</inkml:trace>
  <inkml:trace contextRef="#ctx0" brushRef="#br1" timeOffset="42108.77">11232 10536 1171 0,'0'0'100'0,"0"0"103"16,0 0-163-16,0 0-40 0,0 0-120 16,0 0-338-16</inkml:trace>
  <inkml:trace contextRef="#ctx0" brushRef="#br1" timeOffset="44320.79">12735 10204 390 0,'0'0'517'0,"0"0"-437"0,0 0 79 16,0 0 28-16,0 0-100 16,0 0-20-16,-30 0 21 15,7 3-22-15,-1 10-24 16,1 1 8-16,7 7-11 16,3 4-5-16,8 0 4 15,5 3-10-15,0-4-3 16,18 2-9-16,11-8-15 15,5-9-1-15,18-9-22 16,1-5-40-16,2-25-54 16,-7-9-126-16,-6-7-185 15,-13-1-227-15</inkml:trace>
  <inkml:trace contextRef="#ctx0" brushRef="#br1" timeOffset="44722.16">12942 9893 1022 0,'0'0'356'0,"0"0"-308"15,15 104 171-15,-1-69-98 16,1 5-86-16,4-3-10 16,-1 4-3-16,-4-1-17 15,4-5 3-15,-8-3-8 16,-4 1 4-16,2-8-4 0,-6-7 0 15,1-6 4-15,-3-5-4 16,0-4-15-16,0-3-19 16,0 0-25-16,0-7-60 15,0-14 33-15,2-3 47 16,6-1 9-16,2-1 11 16,9 6 19-16,4 1 5 15,1 8 8-15,0 6 20 16,-1 5 24-16,1 2-1 15,-5 19 1-15,5 7-34 16,-1 2-2-16,-4 5-18 16,6-5-3-16,-1-5-28 0,3-10-48 15,11-11-101 1,4-4-185-16,1 0-115 0</inkml:trace>
  <inkml:trace contextRef="#ctx0" brushRef="#br1" timeOffset="45040.45">13648 10195 544 0,'0'0'330'0,"0"0"-306"16,0 0 191-16,0 0-60 16,0 0-74-16,-116-8-8 15,82 23-26-15,5 3-19 0,6 1-18 16,13 2-4-1,10-1 9-15,0 3 19 0,20-4-19 16,10-1-14-16,6-6 2 16,6-7-3-16,0-5-11 15,1 0-23-15,-1-14-39 16,5-9-29-16,-13-5-25 16,-6 3 18-16,-14 1 11 15,-14 1 60-15,0 5 13 16,-14 3 10-16,-14 8 13 15,-1 7-42-15,-5 0-31 16,4 0-145-16</inkml:trace>
  <inkml:trace contextRef="#ctx0" brushRef="#br1" timeOffset="45463.83">13895 10162 437 0,'0'0'627'15,"0"0"-545"-15,0 0 158 16,10 95-127-16,-6-67-74 16,9 2-1-16,2 0-27 15,9 0-11-15,0-4-9 16,4-9-31-16,-7-9 11 0,-13-8-10 15,-3 0 0-15,-5-16-15 16,0-14 50-16,0-5 2 16,-15-2 2-16,1-2 2 15,4 7-1-15,7 8 1 16,3 3 4-16,0 9 22 16,13 6 20-16,6 4 20 15,5 2 2-15,5 0-21 16,4 8-11-16,-1 11-1 15,-1 7-11-15,-1 1-11 16,-1 4-11-16,-4-1-4 16,-3 0-11-16,-2-3-47 0,-6-10-77 15,1-3-115-15,-1-12-171 16</inkml:trace>
  <inkml:trace contextRef="#ctx0" brushRef="#br1" timeOffset="45695.04">14307 9951 1173 0,'0'0'250'0,"0"0"-127"16,0 109 71-16,9-65-132 15,11 7-26-15,4-2 13 16,10 2-33-16,3-3-10 15,0-3-6-15,-4-6-13 0,-8-8-21 16,-2-13-38-16,-13-11-119 16,4-7-145-16,1 0-272 15</inkml:trace>
  <inkml:trace contextRef="#ctx0" brushRef="#br1" timeOffset="45972.29">14701 10177 752 0,'0'0'264'16,"0"0"-212"-16,0 0 135 15,-91 53-78-15,54-35-76 0,3-1 2 16,7-2 3-16,11-3-6 16,3-7-7-16,13-2 29 15,0 0 18-15,8 2-45 16,18-3-4-16,6 6-20 15,10-4 0-15,-3 4 2 16,-2-2 0-16,-3 1-5 16,-5-2-1-16,-5 4-51 15,-6 2-32-15,1 1-103 16,-6 0-187-16,-2 4-483 16</inkml:trace>
  <inkml:trace contextRef="#ctx0" brushRef="#br1" timeOffset="46295.59">15113 10009 913 0,'0'0'37'0,"0"0"206"16,-84 5-72-16,40 13-116 15,7 7-9-15,3-1-16 16,10 2-21-16,14-1 2 15,10-2-7-15,19-1 4 16,23 0-6-16,15-1-2 16,1-7 3-16,3 2 5 0,-12-4 0 15,-12 1 2-15,-13-1-2 16,-14-2 0-16,-7 3-8 16,-3 2-2-16,-5 5-4 15,-14 3-19-15,-9-1-2 16,4-2-1-16,0-8-26 15,6-8-78-15,5-4-127 16,12-6-206-16</inkml:trace>
  <inkml:trace contextRef="#ctx0" brushRef="#br1" timeOffset="46664.92">15474 9896 811 0,'0'0'126'0,"0"0"122"16,0 0-27-16,84-33-128 15,-56 28-16-15,1 5-20 16,-10-2-29-16,4 2-21 16,-12 0 7-16,-3 0-5 15,-3 2-1-15,0 11-5 0,0 2-3 16,0 8-1-16,1 2 1 16,-3 5 0-16,2 5 0 15,3 3-17-15,-8-1-55 16,0 0-53-16,0-2-120 15,0 1-77-15,0-1-185 16</inkml:trace>
  <inkml:trace contextRef="#ctx0" brushRef="#br1" timeOffset="46775.02">15720 10333 565 0,'0'0'134'0,"0"0"-131"16,0 0-6-16,0 0-55 0,0 0-259 15</inkml:trace>
  <inkml:trace contextRef="#ctx0" brushRef="#br1" timeOffset="47299.5">15274 9958 1004 0,'0'0'180'0,"0"0"55"16,0 0-56-16,0 0-119 16,0 0-27-16,0 0-4 15,49 49-19-15,-17-29 10 16,5 2-2-16,2 1-6 15,3-1-4-15,-5-2 3 0,-6-2-5 16,-9 0 17-16,-4-4 3 16,-7 2-14-16,-6-1-5 15,-5 3-7-15,0-1-3 16,0-2 1-16,-11 5-2 16,-7-5 4-16,3 0-2 15,3-2 2-15,2-1 0 16,-1-2 0-16,2-2-10 15,0-3-60-15,-1 0-140 16,5-1-143-16,2 4-340 16</inkml:trace>
  <inkml:trace contextRef="#ctx0" brushRef="#br1" timeOffset="48250.36">12464 10099 723 0,'0'0'278'15,"0"0"-196"-15,0 0 113 0,-100 78-99 16,53-48-53-16,-1 6-1 16,2-1-17-16,11-3 7 15,9-6 2-15,12-5 9 16,9-8 33-16,5 0-4 15,0-6-25-15,17 1-25 16,8-3-9-16,4-3-10 16,-2 6 15-16,-3-3-11 15,-4 3 0-15,-6-1-3 16,-1 3-4-16,-8 8-5 16,5 1-36-16,3 9-102 15,3 2-236-15,16-2-475 0</inkml:trace>
  <inkml:trace contextRef="#ctx0" brushRef="#br1" timeOffset="50487.38">17482 9937 1265 0,'0'0'98'0,"0"0"49"15,0 0 23-15,0 0-133 16,0 0-27-16,0 0-5 16,-55 39-1-16,29-24-3 15,-1 1 4-15,2-2-4 0,1 4 0 16,1-6 11-16,9 4 3 16,-1-4 14-16,7 1-12 15,3-3-7-15,4-3 6 16,1-2-15-16,0 1-1 15,16-4-5-15,7 3-4 16,6-3 7-16,-2 1 2 16,-3-1 0-16,-4 6-1 15,-3 0 0-15,3-1-15 16,-2 3-41-16,3 0-98 16,6-2-122-16,5 2-193 15</inkml:trace>
  <inkml:trace contextRef="#ctx0" brushRef="#br1" timeOffset="50848.71">17843 9958 883 0,'0'0'171'0,"0"0"29"15,0 0-17-15,-101 23-132 16,78-13-30-16,5 3-2 16,13-6 19-16,5 3-17 15,9 1 13-15,23-1-25 16,7-1-5-16,4 2 7 0,-4-1-6 16,-8-3 7-16,-10 4 6 15,-7-2-12-15,-6 3 16 16,-1 4 6-16,-4-1-18 15,-3 5 7-15,0 0-17 16,-8 0 2-16,-11 3-4 16,-6-5-10-16,-2-6-48 15,6-5-69-15,6-7-75 16,15 0-251-16,2-12-426 16</inkml:trace>
  <inkml:trace contextRef="#ctx0" brushRef="#br1" timeOffset="51267.1">18155 10137 672 0,'0'0'569'0,"0"0"-464"16,-14 93 104-16,6-66-63 16,3 1-98-16,5-5-3 15,0-6-17-15,0 1-20 16,9-6-8-16,9-1-4 15,-8-9-20-15,-2-2-10 16,-8-6-36-16,0-18-33 16,-13-9 46-16,-10-7 9 15,-7-5-16-15,-6 2-4 16,10 0-15-16,4 6-4 16,12 7 13-16,10 5 4 0,23 8 70 15,20 1 53-15,19 6 95 16,-1 2-41-16,-5 3-46 15,-12 5-20-15,-10 0 3 16,-15 0-10-16,-6 7-3 16,-8 7 5-16,-5 0-8 15,0 9 1-15,-13 5-9 16,-13-1 1-16,-11 1-7 16,-2-5-13-16,-1-9-1 15,5-1-27-15,7-13-103 0,14 0-169 16,10 0-269-16</inkml:trace>
  <inkml:trace contextRef="#ctx0" brushRef="#br1" timeOffset="51672.45">18620 10019 12 0,'0'0'956'16,"0"0"-917"-16,0 0 48 0,0 0-3 16,0 0-28-1,0 0-9-15,-51-12-16 0,26 12-23 16,1 2-7-16,6 10 0 16,4 4 5-16,4-2-6 15,5 9 9-15,5 2 9 16,0 1 13-16,5-1-9 15,14-3-13-15,4-7-6 16,14-7-3-16,7-8-9 16,8-5-21-16,6-13-20 15,1-4 8-15,-7-1 6 16,-18 3-5-16,-13 3 17 16,-13 6 13-16,-8-1-14 15,-8 5 5-15,-23-4 20 16,-11 4 20-16,-4 4-20 0,2 1 0 15,7-1-84-15,14 1-176 16,18-1-428-16</inkml:trace>
  <inkml:trace contextRef="#ctx0" brushRef="#br1" timeOffset="52097.85">18867 9961 230 0,'0'0'856'0,"0"0"-767"15,0 0 145-15,50 78-125 16,-29-50-71-16,7-1-3 16,4 1-13-16,-8 0-21 15,1-6 3-15,-13-9-4 16,-7-8 0-16,-5-5-2 15,-3 0-23-15,-18 0-34 16,-14-5 56-16,-1-13-38 16,5 1 11-16,7-6-2 15,10-2 19-15,14 0 8 16,0 2 5-16,24 1 0 16,16 1 51-16,5 7 6 15,2 3-8-15,-5 6-14 16,-5 5-8-16,-11 0 12 15,-5 3-5-15,-5 12-23 0,-6 11-10 16,-2 0-1-16,-3 7-12 16,1 3-20-16,4-6-72 15,8-3-78-15,9-5-187 16,7-4-230-16</inkml:trace>
  <inkml:trace contextRef="#ctx0" brushRef="#br1" timeOffset="52589.3">19672 10039 636 0,'0'0'368'0,"0"0"-362"0,0 0 199 16,0 0-82-16,-99-20-62 16,65 20 19-16,-3 13 7 15,6 6-22-15,1 7-24 16,13 1-24-16,13 3 8 15,4 5-12-15,19 0-13 16,13 0-1-16,7-7-8 16,3-8-2-16,-2-10-8 15,1-10-40-15,-6 0-10 16,-2-19 6-16,-9-7-48 16,-10-4-13-16,-6 0 24 15,-8 0 53-15,0 2 35 16,0 5 12-16,-8 6 1 0,2 7 41 15,3 5 32 1,1 3 6-16,2 2 11 0,0 0-7 16,0 0 3-16,15 13-3 15,14 6-82-15,8 4 5 16,6 2-6-16,-1 5 4 16,-3 3 6-16,-7-5-7 15,-12 2 3-15,-7-5 0 16,-13-3 3-16,0 1-10 15,-23-3-4-15,-9-5-14 16,-2-6-11-16,2-9-19 16,1 0-50-16,8-9-69 0,4-14-65 15,11-1-53-15,8-4-220 16</inkml:trace>
  <inkml:trace contextRef="#ctx0" brushRef="#br1" timeOffset="52932.6">20074 9931 781 0,'0'0'111'0,"0"0"125"16,-84 20-29-16,55-2-128 15,6-1-2-15,12 1-12 0,11-3-24 16,0 3 10-1,29-4-33-15,14-1-18 0,12 0-6 16,-5-6 3-16,0 3-29 16,-16-5 32-16,-6 5 1 15,-17 1-1-15,-6 1 0 16,-5 6 1-16,0 4-1 16,-10 5-16-16,-11-1 9 15,-1-3-4-15,-1-4 8 16,7-6-8-16,3-8-21 15,2-5-23-15,-1 0-74 16,6-16-91-16,6-3-51 0,0-6-174 16</inkml:trace>
  <inkml:trace contextRef="#ctx0" brushRef="#br1" timeOffset="53373.01">20245 9886 812 0,'0'0'215'16,"0"0"17"-16,0 0 11 0,0 0-154 15,0 0-18-15,0 0-6 16,61 60-39-16,-22-39-7 16,8 1-9-16,0-2-5 15,-5 0-1-15,-8-5-3 16,-10-5 1-16,-10-2 0 16,-4-3 0-16,-5-3-4 15,-2 3 4-15,-3-2 0 16,2-1-2-16,1 6 0 15,-3 2 0-15,0 0 0 16,0 8 1-16,0 1 1 16,-8 4 1-16,-12 5-2 0,1-6 4 15,-4-5-5 1,12-3-4-16,3-7-4 0,6-7-71 16,2 0-103-16,21-10-259 15,12-5-333-15</inkml:trace>
  <inkml:trace contextRef="#ctx0" brushRef="#br1" timeOffset="53720.32">20744 9911 837 0,'0'0'190'0,"0"0"-89"16,0 0 164-16,0 0-190 15,111-25-35-15,-80 18 6 16,5 4 2-16,-11 1-5 16,0 2-14-16,-8 0-17 15,-2 0 3-15,-2 10 8 16,-4-1 0-16,1 7-5 15,-5 1-9-15,-3 3-4 16,-2 6-5-16,0 1-1 16,-2 6 0-16,-11-3-28 15,3-5-63-15,1-1-90 0,7-1-194 16,2 3-474-16</inkml:trace>
  <inkml:trace contextRef="#ctx0" brushRef="#br1" timeOffset="53854.45">21018 10273 1046 0,'0'0'256'0,"0"0"-140"15,0 0 49-15,0 0-165 16,0 0-65-16,0 0-207 16,15 37-456-16</inkml:trace>
  <inkml:trace contextRef="#ctx0" brushRef="#br1" timeOffset="54967.45">22452 9931 1320 0,'0'0'87'16,"0"0"77"-16,0 0-15 15,0 0-127-15,0 0-12 16,-85 68-6-16,48-46 4 16,-2 3-5-16,2 1-2 15,9-1 2-15,7-8 0 16,10-4 0-16,9-8 16 0,2 2 15 16,0-4-13-16,13-1-14 15,8 4-7-15,4-6-1 16,2 2 1-16,-3-2 0 15,-1 3 1-15,-4 2-1 16,-1 2 0-16,1 3-15 16,1 8-18-16,2 0-63 15,4-1-157-15,8-2-188 16,11-8-380-16</inkml:trace>
  <inkml:trace contextRef="#ctx0" brushRef="#br1" timeOffset="55358.81">22714 10039 1336 0,'0'0'66'16,"0"0"70"-16,0 0 23 15,70 81-111-15,-45-62-18 16,4 2 8-16,-3-4-26 15,-6-4-6-15,-11-6-2 16,-4-7 6-16,-5 0-10 16,0 0-3-16,0 0-9 15,0-2-17-15,-13-16 25 0,-6-7 2 16,-4-5 1-16,2-2 1 16,-3-7-12-16,3-1 2 15,2 1-28-15,4-2 8 16,9 1-7-16,1 2 24 15,5 1 13-15,5 2 1 16,21-1 2-16,9 6 7 16,1 6 43-16,6 8-39 15,-8 6-14-15,1 10-65 16,-4 0-132-16,-5 3-214 16,-5 20-439-16</inkml:trace>
  <inkml:trace contextRef="#ctx0" brushRef="#br1" timeOffset="55525.95">22905 10021 879 0,'0'0'387'0,"0"0"-347"16,-86 39 140-16,55-32-118 15,1 0-62-15,9-2-24 16,8-3-140-16,11 4-222 15,2-3-524-15</inkml:trace>
  <inkml:trace contextRef="#ctx0" brushRef="#br1" timeOffset="56225.6">23386 10084 881 0,'0'0'83'0,"0"0"116"16,0 0-34-16,0 0-95 16,0 0 26-16,0 0-21 15,-103-27-38-15,73 39-10 16,6 6-14-16,2-1-5 0,9 4 12 15,8-2 2-15,5 1-6 16,5-4-14-16,17-1-2 16,7-8-14-16,5-7-20 15,-1 0-10-15,-9-3-21 16,-6-11-15-16,-9-4-27 16,-4-3-20-16,-5 2 37 15,0 1 38-15,0 3 46 16,0 5 6-16,0 3 36 15,0 7 87-15,0 0 3 16,0 0 29-16,0 4 22 16,0 12-101-16,3 3-41 15,12 2-6-15,4-1-8 0,9-3-2 16,7-4-19-16,1-8 0 16,3-5-11-16,-6-5-15 15,-5-18-16-15,-7-4-20 16,-7-8-38-16,-5-5 16 15,-6-3-19-15,-3 0-11 16,0 1 0-16,0 1 18 16,0 1 39-16,-12 6 38 15,3 3 19-15,2 6 10 16,-1 11 63-16,3 3 65 16,4 11-21-16,-2 0-17 15,3 0 38-15,-2 5 8 0,2 13-32 16,0 9-74-1,0 8-5-15,5 3-1 0,16 3-20 16,6-2-14-16,2-1 0 16,0-8-10-16,-1-5-15 15,1-8-32-15,-2-6-132 16,2-6-214-16,4 0-142 16</inkml:trace>
  <inkml:trace contextRef="#ctx0" brushRef="#br1" timeOffset="56794.1">24017 9934 281 0,'0'0'993'0,"0"0"-864"0,0 0 91 16,0 75-123-16,0-50-81 15,5 1-6-15,10-5-3 16,7 0-7-16,6-7-10 15,-7-3-42-15,-3-9-7 16,-7-2-7-16,-1 0-8 16,-7-15-33-16,-3-5 22 15,0-5 52-15,-3 0 21 16,-7 2 3-16,5 6 6 16,3 4 0-16,2 8 3 0,0 3 0 15,0 2 16 1,5 0 53-16,15 0 35 0,2 9-80 15,-1 7 15-15,2 4 12 16,-4-3-1-16,1 4-26 16,-3-1-8-16,-2-3-1 15,-5-5-14-15,-2-6-1 16,-7-1-10-16,3-5-17 16,-4 0-22-16,0 0-19 15,0 0-30-15,0-13-21 16,0-9 96-16,4-6 9 15,3-4-21-15,6-1 6 16,-2 6 23-16,4 1 6 16,-3 11 13-16,-7 10 74 15,0 5 24-15,-2 0 24 0,4 0 4 16,6 13-58-16,-2 6-49 16,7-1 1-16,4 8-17 15,-1-3-16-15,2-2-1 16,1 0-17-16,-1-9-62 15,-2-1-87-15,-3-7-172 16,-4-1-215-16</inkml:trace>
  <inkml:trace contextRef="#ctx0" brushRef="#br1" timeOffset="57192.48">24613 9703 1100 0,'0'0'223'0,"0"0"2"15,0 0-21-15,0 0-144 16,0 0 4-16,21 88-23 16,7-58-17-16,6 2-10 15,3-1-11-15,2-1-3 16,-2-7 1-16,-3-11-1 15,-10 0 3-15,-6-6-3 16,-4-1-1-16,-4-3-5 16,-1 0 2-16,-4 3 1 15,3 3-10-15,-3 0 7 16,-3-1 2-16,-2 3-1 0,0-3 2 16,0 9-1-16,-2-4 3 15,-16 6 0-15,2-1-2 16,-3-2 2-16,6-5 0 15,3-3-8-15,7-7-29 16,3 4-27-16,0-4-100 16,16 2-209-16,8 1-596 15</inkml:trace>
  <inkml:trace contextRef="#ctx0" brushRef="#br1" timeOffset="57547.8">25065 9658 943 0,'0'0'135'16,"0"0"114"-16,0 0-73 15,0 0-108-15,94-41 13 16,-66 41-24-16,1 0-21 16,0 0-9-16,0 13-3 15,-2 4-8-15,-4 4-1 0,-2 7 6 16,-2-1-5 0,-3 8 6-16,-4 0-13 0,-7 0-6 15,-5 3-6-15,0-2-15 16,-10-1-39-16,-8-5-62 15,7 0-97-15,-2 2-195 16,3 3-311-16</inkml:trace>
  <inkml:trace contextRef="#ctx0" brushRef="#br1" timeOffset="57678.92">25301 10204 1424 0,'0'0'246'16,"0"0"-133"-16,0 0 15 0,0 0-120 15,0 0-8-15,0 0-82 16,-34 21-200-16,2-14-428 16</inkml:trace>
  <inkml:trace contextRef="#ctx0" brushRef="#br1" timeOffset="60418.4">27506 9937 839 0,'0'0'358'15,"0"0"-276"-15,0 0 94 16,0 0-49-16,0 0-77 16,0 0-48-16,-92 42 5 15,56-22 2-15,2 2-3 16,2 1 14-16,8 5-2 15,3-8 11-15,3-1 4 16,8-3-9-16,5-9-1 0,5 1-3 16,0-4-10-1,0 2 0-15,5-3-10 0,13 4-8 16,3-2 8-16,2 2 1 16,-2 1 5-16,1 2 2 15,1 5-7-15,-2 0-1 16,1 2-14-16,6-4-75 15,1-3-107-15,10-7-147 16,7-1-167-16</inkml:trace>
  <inkml:trace contextRef="#ctx0" brushRef="#br1" timeOffset="60933.87">27964 10072 957 0,'0'0'57'0,"0"0"-2"16,0 0 116-16,0 0-79 15,0 0-40-15,0 0-17 16,-63-43-3-16,36 43-12 16,-2 5 7-16,3 12 7 15,0 9 8-15,7 1 6 16,6 1 18-16,5 2-19 15,8-2-7-15,0-1-16 16,8-1-8-16,11-7-14 16,9-8-2-16,1-6-11 0,3-5 9 15,0-11-37-15,-1-17-30 16,-2-9-12-16,-2-10-15 16,-9-4-11-16,-8-2-9 15,-8-1 2-15,-2 3 8 16,0 7 23-16,-10 0 44 15,-5 12 22-15,-1 9 17 16,-5 11 47-16,5 7 64 16,-2 5 79-16,-1 5 3 15,4 18-14-15,2 1-57 16,7 9-34-16,6 2-28 16,0 0-28-16,24 5-10 15,5 0-5-15,5 3-17 16,7-5 0-16,-3-8-27 15,1-10-26-15,-2-8-86 0,-4-12-129 16,-4 0-142-16,0 0-108 16</inkml:trace>
  <inkml:trace contextRef="#ctx0" brushRef="#br1" timeOffset="61199.11">28508 10054 925 0,'0'0'130'15,"0"0"86"-15,0 0-52 16,0 0-108-16,26 85-17 16,-26-67-9-16,-5 2-30 15,-14 0-4-15,-5-7-3 0,-8-3 5 16,-4-5-3-16,-4-5 2 16,-1 0-7-16,4-18-8 15,13-4-1-15,11-6 13 16,13 3 6-16,0 0 5 15,18 5 6-15,3 7-2 16,6 6-5-16,2 4-4 16,0 3-99-16,2 0-162 15,-7 3-155-15</inkml:trace>
  <inkml:trace contextRef="#ctx0" brushRef="#br1" timeOffset="61454.34">28762 10027 166 0,'0'0'1021'16,"0"0"-926"-16,0 0 130 15,0 0-84-15,0 0-94 16,16 84-17-16,-9-53-8 15,7 1-15-15,6-4-7 16,2 0-45-16,1-10-46 16,-4-11-46-16,-8-7-123 0,-7 0-111 15,-4-23-404-15</inkml:trace>
  <inkml:trace contextRef="#ctx0" brushRef="#br1" timeOffset="61581.45">28702 9858 855 0,'0'0'202'0,"0"0"11"16,0 0-194-16,0 0-19 15,78-9-191-15,-64 6-248 16</inkml:trace>
  <inkml:trace contextRef="#ctx0" brushRef="#br1" timeOffset="61822.68">28894 9661 474 0,'0'0'962'0,"10"79"-820"16,1-28 77-16,1 7-108 15,2 2-63-15,11 0 2 16,0-2-27-16,6-6-18 15,5-2-5-15,-1-7-12 16,2-11-23-16,-3-6-49 16,-6-11-139-16,-6-5-131 15,-6-8-216-15</inkml:trace>
  <inkml:trace contextRef="#ctx0" brushRef="#br1" timeOffset="61970.81">29164 10062 744 0,'0'0'238'0,"0"0"-3"16,0 0-52-16,0 0-126 15,-110-69-53-15,76 69-4 16,1 16-149-16,10 9-255 16</inkml:trace>
  <inkml:trace contextRef="#ctx0" brushRef="#br1" timeOffset="62348.16">29387 9914 915 0,'0'0'174'15,"0"0"102"-15,0 0-87 16,0 0-54-16,0 0-46 15,0 0-23-15,-66 37-39 16,50-21-16-16,6-4-8 16,10 0 1-16,0 4 2 0,15 2-6 15,14 1-20 1,4 1 7-16,1-3 3 0,-1 1 8 16,-9-1-3-16,-1-1 3 15,-4-2-6-15,-6 4 3 16,-3 3 4-16,-9-2-6 15,-1 4 2-15,-1 0 3 16,-19-4-9-16,-2 2-15 16,4-11-5-16,2-10-45 15,8 0-80-15,3-13-118 16,5-14-42-16,0-3-137 16</inkml:trace>
  <inkml:trace contextRef="#ctx0" brushRef="#br1" timeOffset="63192.92">29657 9858 897 0,'0'0'220'0,"0"0"86"16,0 0-47-16,0 0-124 15,0 0-39-15,0 0-46 16,8 44-37-16,8-25 6 15,10 1-9-15,0 0-7 16,1 0-1-16,5-2 0 16,-6-1-2-16,2-1 0 15,-6-4-5-15,-2 1-10 16,-9-3-4-16,-1 2-5 16,-7 1 20-16,-3 2-9 0,0 5 3 15,-13-3 6 1,-8 6-2-16,2-5 5 0,-2-1 1 15,4-6-9-15,5-7-37 16,5-4-63-16,7 0-140 16,7-10-198-16,22-7-38 15</inkml:trace>
  <inkml:trace contextRef="#ctx0" brushRef="#br1" timeOffset="63479.18">30115 9682 618 0,'0'0'502'0,"0"0"-428"16,0 0 150-16,81 6-124 15,-49-1-67-15,-3 2 15 16,4 3-14-16,-9 6 0 15,-3 3 22-15,-3 6-1 16,-9 6-17-16,1-1-5 16,-2 2-22-16,-8-2-11 15,0 0-10-15,-3-2-76 16,-16 2-104-16,-9-2-121 16,4 2-156-16</inkml:trace>
  <inkml:trace contextRef="#ctx0" brushRef="#br1" timeOffset="63621.31">30296 10155 817 0,'0'0'576'0,"0"0"-496"16,0 0 40-16,0 0-120 16,0 0-44-16,0 0-140 15,10 40-211-15</inkml:trace>
  <inkml:trace contextRef="#ctx0" brushRef="#br1" timeOffset="64378.99">27317 10581 648 0,'0'0'428'16,"0"0"-285"-16,0 0 75 15,0 0-102-15,0 0-42 16,0 0-2-16,-81 25-42 16,41-5-10-16,-2 0 4 15,3-3-10-15,11 1-6 0,6-5 1 16,12-3 5-16,8-7 14 15,2 4 11-15,0 0-13 16,15 3-8-16,9 6-17 16,4-2 4-16,1 2-1 15,-3-4 5-15,-1 3-7 16,-5-5-1-16,-6 3-1 16,4-1-25-16,1 3-69 15,1-2-136-15,1 4-284 16</inkml:trace>
  <inkml:trace contextRef="#ctx0" brushRef="#br1" timeOffset="64869.44">27751 10774 897 0,'0'0'77'0,"0"0"101"15,0 0-14-15,0 0-81 16,-89-32-41-16,70 32-18 16,3 0-3-16,3 0 3 15,0 5-5-15,6 7 7 16,4 3 17-16,3 6 12 16,0 1-12-16,18 3-22 15,6-2-11-15,5-6-10 16,7-9-9-16,-6-8-15 0,3-6-20 15,-6-16-28-15,-6-10 9 16,-8-9-38-16,-8 1-12 16,-5-11 16-16,0 2-3 15,-8 1 9-15,-8 3 30 16,1 8 41-16,-3 9 20 16,1 10 20-16,1 11 85 15,1 4 80-15,-3 3-3 16,7 0-37-16,0 10-7 15,9 10-58-15,2 2-14 16,0 12-19-16,15 1-1 16,12 0-29-16,7 0-16 15,3-3-1-15,2-6-13 0,3-9-40 16,-3-7-79-16,-2-10-168 16,-8 0-204-16,-2 0-358 15</inkml:trace>
  <inkml:trace contextRef="#ctx0" brushRef="#br1" timeOffset="65137.69">28297 10672 822 0,'0'0'179'16,"0"0"-32"-16,0 0 57 16,0 0-131-16,32 93-24 15,-32-74-21-15,-13 4-28 0,-11-9-2 16,-7-3-3-16,-6-8-5 15,0-3 3-15,0-5-8 16,8-16 3-16,10-2-4 16,10-4 16-16,9-8 6 15,0 5 14-15,5 4 11 16,13 7-14-16,1 8-9 16,4 4-8-16,3 7-64 15,0 0-123-15,-7 7-139 16,-9 18-473-16</inkml:trace>
  <inkml:trace contextRef="#ctx0" brushRef="#br1" timeOffset="65360.88">28533 10638 985 0,'0'0'342'0,"0"0"-206"16,0 0 22-16,19 81-94 16,-11-53-25-16,-3-1-35 15,6-1-4-15,2-7-39 16,2-6-75-16,3-10-49 16,-7-3-167-16,-6-14-167 0</inkml:trace>
  <inkml:trace contextRef="#ctx0" brushRef="#br1" timeOffset="65489.01">28504 10503 843 0,'0'0'213'0,"0"0"-12"16,0 0-201-16,0 0-130 16,43 78-122-16,-10-45-175 15</inkml:trace>
  <inkml:trace contextRef="#ctx0" brushRef="#br1" timeOffset="65944.42">28935 10649 212 0,'0'0'627'0,"0"0"-610"15,0 0 203-15,0 0-22 16,-107 5-107-16,67 15-21 15,3 2-20-15,8 1-4 16,9 0-13-16,12-4 3 16,8 2 1-16,10-6-31 15,27-3-6-15,10-4-66 16,6-8-9-16,-4-3-2 16,-9-14-9-16,-11-6 17 15,-14 0-7-15,-7 1 36 0,-8 2 39 16,0 5 1-16,0 2 13 15,-8 6 31-15,3 5 15 16,0 2 21-16,5 0 22 16,0 0 22-16,0 5 21 15,0 12-57-15,11 8-51 16,5 7-11-16,1 6 8 16,0 8-20-16,-1-7-8 15,-3-1-5-15,0-11-1 16,-8-4 0-16,-5-8-18 15,-3-4-25-15,-25-2-82 16,-1-9-104-16,-5 0-63 16,5-7-133-16,10-18-369 15</inkml:trace>
  <inkml:trace contextRef="#ctx0" brushRef="#br1" timeOffset="66329.77">29062 10355 1067 0,'0'0'166'0,"0"0"71"15,0 95-83-15,0-56-93 16,2 0-32-16,17 4-16 16,10 0-6-16,4-3-6 15,4 0-1-15,-5-8-8 16,-8-4-14-16,-7-8-3 0,-13-10 19 15,-4-5-13-15,0 1-35 16,0-4-20-16,-11-2 15 16,1 0 35-16,6-6-28 15,4-11 26-15,0-6 26 16,9 1 13-16,12 2 65 16,5 7 7-16,-6 6-20 15,-6 7-5-15,-3 0-7 16,2 0-25-16,-3 7-8 15,3 9-11-15,-2 3-9 16,4 4-2-16,-1-3-41 16,4-3-39-16,-3-4-66 15,2-8-170-15,-7-5-192 0</inkml:trace>
  <inkml:trace contextRef="#ctx0" brushRef="#br1" timeOffset="66544.97">29439 10426 1044 0,'0'0'290'16,"0"0"-103"-16,0 87 34 16,0-41-156-16,17 1-42 15,13-2-21-15,3 0-2 0,8-2-6 16,-1-5-61-16,-4-8-93 15,-6-5-89-15,-5-8-109 16,-8-1-90-16</inkml:trace>
  <inkml:trace contextRef="#ctx0" brushRef="#br1" timeOffset="66689.1">29660 10701 680 0,'0'0'125'15,"0"0"85"-15,-99-50-75 16,46 41-92-16,-2 5-43 0,7 4-93 16,11 0-229-16</inkml:trace>
  <inkml:trace contextRef="#ctx0" brushRef="#br1" timeOffset="67056.42">29892 10566 844 0,'0'0'353'16,"0"0"-227"-16,0 0 81 15,0 0-125-15,-88 40-48 16,73-27-17-16,9-4-17 0,6 1 0 15,0 1-16-15,26-1-30 16,11-1-7-16,9 4 53 16,-7-3 1-16,-2 3 4 15,-9-1-2-15,-9 1 2 16,-7 5 6-16,-8 0-9 16,-4 3-2-16,0 10 0 15,-14-4-1-15,-6 1 1 16,3-10 1-16,7-6-1 15,0-5 0-15,9-7-21 16,-3 0-138-16,4-14-186 16,0-12 9-16</inkml:trace>
  <inkml:trace contextRef="#ctx0" brushRef="#br1" timeOffset="67475.81">30169 10473 417 0,'0'0'430'16,"0"0"-369"-16,0 0 205 16,0 0-48-16,0 0-91 15,0 0 0-15,3 0-21 0,7 0-30 16,4 16-16-1,14 1-53-15,5 5 1 0,9 1-6 16,4-1-2-16,-1-4-6 16,-8-3-2-16,-6-5 8 15,-9 0-4-15,-10-5 0 16,-6 0 2-16,-4-3-1 16,-2 2 3-16,0 0-3 15,0 6 3-15,0 2-6 16,-10 6 5-16,-5 3 1 15,-2 3 5-15,-7 6 5 16,-4 4 2-16,4-2-3 16,3-5-2-16,5-9-7 15,9-8-1-15,4-10-31 0,3 0-77 16,8-8-207-16,11-6-406 16</inkml:trace>
  <inkml:trace contextRef="#ctx0" brushRef="#br1" timeOffset="67806.11">30543 10333 592 0,'0'0'442'0,"0"0"-358"15,0 0 188-15,0 0-136 16,94-41-82-16,-62 36 9 16,-1 1-21-16,1 4-27 15,-4 0-7-15,-9 0 1 16,-4 12-4-16,-2 6-5 16,-9 5 0-16,1 3-7 15,-5 4 2-15,0 4-1 16,0-2 1-16,-5 3-15 15,-4 0-38-15,-4-2-47 16,0 4-92-16,6 1-115 16,3 0-243-16</inkml:trace>
  <inkml:trace contextRef="#ctx0" brushRef="#br1" timeOffset="67925.22">30698 10867 43 0,'0'0'732'0,"0"0"-716"16,0 0-16-16,0 0-479 16</inkml:trace>
  <inkml:trace contextRef="#ctx0" brushRef="#br0" timeOffset="173114.16">17832 12239 851 0,'0'0'429'0,"0"0"-316"15,0 0 81-15,0 0-51 16,0 0-58-16,0 0 19 15,-52 55-45-15,14-14-28 16,-4 11 7-16,-5 6-38 16,3 7 0-16,2 0 0 15,5-5 0-15,8-7 0 16,15-15 0-16,10-16 0 0,4-14-97 16,23-8-169-16,11-5-487 15</inkml:trace>
  <inkml:trace contextRef="#ctx0" brushRef="#br0" timeOffset="174719.62">18005 12146 1360 0,'0'0'117'16,"0"0"130"-16,0 0-103 0,0 0-81 16,-5 73-18-16,5-45-9 15,0 5-13-15,0 6-11 16,0 6-12-16,5 3 0 15,8 5 0-15,5-3 0 16,-4-2 0-16,1-8 0 16,-4-8-4-16,-3-6-26 15,-3-9-27-15,0-9-66 16,0-8-130-16,-1 0-276 16</inkml:trace>
  <inkml:trace contextRef="#ctx0" brushRef="#br0" timeOffset="175075.94">18288 12362 69 0,'0'0'956'0,"0"0"-841"16,0 0 116-16,0 0-81 15,0 0-78-15,0 0-11 16,-94 45-13-16,50-22-22 15,1-1-10-15,2-4-2 16,12-3-4-16,10-7-5 16,11-1 5-16,3-7 1 15,5 3 19-15,0-3 1 16,13 2-5-16,6 3-12 16,4-3-8-16,6 7 16 0,0-5 3 15,13 6-6-15,0 0 2 16,2 1-6-16,-1-2-12 15,-7 3-3-15,-7-1-1 16,-5-6-27-16,3 2-45 16,-1-4-114-16,0-3-263 15,3 2-455-15</inkml:trace>
  <inkml:trace contextRef="#ctx0" brushRef="#br0" timeOffset="175451.28">18761 12405 266 0,'0'0'817'0,"0"0"-754"16,0 0 190-16,0 0-123 16,0 0-59-16,0 0 8 15,-89-16-46-15,61 27-18 16,4 4 5-16,0 5-5 15,9 3 7-15,3-1 22 16,5 3-11-16,7 0-21 16,0 1 11-16,5-5-16 15,14 2-5-15,6-7-4 16,8-6 2-16,5-8-13 0,5-2-20 16,2-7-1-16,-6-14-3 15,3-4-4-15,-13-3-31 16,-5 2 12-16,-9-8 23 15,-10 5 7-15,-5 1 4 16,0 5 19-16,-11 8-15 16,-12 10-61-16,-1 5-122 15,-1 0-250-15</inkml:trace>
  <inkml:trace contextRef="#ctx0" brushRef="#br0" timeOffset="176068.84">18990 12362 990 0,'0'0'308'0,"0"0"-133"15,0 0-3-15,0 0-123 16,0 0-24-16,0 0 7 16,90-27-20-16,-49 21-2 15,-6-1-6-15,1 4-2 16,-5 1 1-16,-4 0-2 16,-4 2 0-16,-4 0-1 0,-8 0 2 15,2 7-2-15,-8 3 0 16,3 3 3-16,-8-1-2 15,0 1 0-15,0 6-1 16,-21 4 0-16,0 2-2 16,-6 3 2-16,7 0 4 15,6 0 16-15,6-4 16 16,8 1 1-16,0-2-1 16,13-3-12-16,11-5-15 15,5-8-9-15,3-7-2 16,5 0-6-16,2-7-13 15,-5-13-16-15,6 0 4 0,-4-8 5 16,1 3 5-16,-3-5 10 16,-2-3 0-16,-9-2 9 15,-13 1 3-15,-10 6-3 16,0 5 4-16,-5 11-1 16,-8 4-2-16,-2 5 3 15,10 3 2-15,5 0 12 16,0 0 28-16,5 6 8 15,20 4-47-15,12-3-3 16,1-5-23-16,4-2-54 16,-4-2-155-16,-9-10-267 15,-15-1-479-15</inkml:trace>
  <inkml:trace contextRef="#ctx0" brushRef="#br0" timeOffset="176526.26">19886 11986 1266 0,'0'0'185'0,"0"0"31"15,0 75-90-15,0-42-72 16,-6 4-10-16,6 3-7 15,0 6-5-15,0 3 5 16,6 7-8-16,12-3-8 16,5 0-21-16,1-6 0 15,3-7 0-15,4-4 0 16,-3-10 0-16,5-8 0 16,0-8 0-16,-4-2 0 0,0-8-20 15,-3 0-32-15,-7 0-54 16,-3-10-148-16,2-5-180 15,-8-3-266-15</inkml:trace>
  <inkml:trace contextRef="#ctx0" brushRef="#br0" timeOffset="176675.38">20287 12340 795 0,'0'0'243'0,"0"0"38"16,0 0-54-16,-108-3-139 15,64 8-70-15,-1 0-18 0,1 2-95 16,10 3-174-16,10 1-335 16</inkml:trace>
  <inkml:trace contextRef="#ctx0" brushRef="#br0" timeOffset="177119.8">20620 12136 1270 0,'0'0'157'15,"0"0"82"1,-39 109-112-16,-3-44-69 0,-5 7-22 16,0 6-8-16,7 0-8 15,7-6-19-15,14-8-1 16,9-15-16-16,10-9-54 16,0-6-115-16,12-13-234 15,7-7-661-15</inkml:trace>
  <inkml:trace contextRef="#ctx0" brushRef="#br0" timeOffset="202345.69">22391 12189 996 0,'0'0'338'0,"0"0"-224"15,0 0 74-15,0 0-101 0,0 0-47 16,-71 86 13-16,48-60-15 16,4 8-5-16,0 1 2 15,4 2 6-15,1 3-13 16,1 0-4-16,1 1-7 15,-1 1-11-15,-4-2-2 16,-3-2-4-16,-1-3-4 16,-5-2-13-16,6-8-19 15,2-5-34-15,8-10-69 16,10-5-181-16,3 0-297 16</inkml:trace>
  <inkml:trace contextRef="#ctx0" brushRef="#br0" timeOffset="203077.35">22662 12593 671 0,'0'0'733'0,"0"0"-665"15,0 0 169-15,-9 75-139 16,9-57-66-16,0 2-1 16,0-3 1-16,9-1-16 15,4-4-16-15,-1-2 8 16,-4-2-7-16,-3-6 1 16,-5-2-2-16,0 0-2 15,0 0-14-15,-4-10-32 16,-7-15 16-16,-4-11 23 15,1-8-22-15,4-7-5 16,7 2-29-16,3-2-20 16,0 4 16-16,0 4 48 15,0 5 21-15,0 3 47 0,5 5-17 16,0 5-3-16,4 2 10 16,4 0 0-16,3 9-16 15,10-4-7-15,-1 3-10 16,4 5-4-16,3 8-55 15,-6 2-110-15,0 0-204 16,-5 14-554-16</inkml:trace>
  <inkml:trace contextRef="#ctx0" brushRef="#br0" timeOffset="203234.5">22838 12515 38 0,'0'0'1176'16,"0"0"-1135"-16,-80 27 121 16,41-16-74-16,2-4-88 15,3 3-37-15,10-3-268 16,11 4-526-16</inkml:trace>
  <inkml:trace contextRef="#ctx0" brushRef="#br0" timeOffset="204049.24">23116 12525 356 0,'0'0'660'15,"0"0"-620"-15,0 0 94 16,0 0-56-16,0 0-9 15,0 0 1-15,-22-22-21 16,7 22-15-16,-8 0-6 16,4 0-4-16,-2 12 3 15,-2 6 6-15,4 0 15 0,5 1 8 16,1 2-11-16,6-2-7 16,7 1-9-16,0-2 2 15,0 2-15-15,15-5-9 16,1-3-7-16,3 2 0 15,7-10-8-15,-2-4-9 16,5 0-14-16,-4 0-6 16,-3-13-18-16,-2-1-1 15,-1-4-15-15,-1-2 12 16,-4-5 12-16,2 0 14 16,-3-3 2-16,0 3 26 15,-6 5 5-15,-7 7 5 0,0 6 14 16,0 5 15-1,0 2 1-15,0 0 25 0,0 0 19 16,0 0 13-16,0 2-18 16,-2 14-28-16,2 1 1 15,0 3-10-15,0 8-14 16,0-1-3-16,7-2-20 16,10 0-1-16,-1-5-7 15,2-8-43-15,0-4-57 16,-3-2-142-16,-6-6-298 15</inkml:trace>
  <inkml:trace contextRef="#ctx0" brushRef="#br0" timeOffset="207339.23">23609 12678 727 0,'0'0'186'15,"0"0"-77"-15,0 0 35 16,0 0-108-16,0 0-36 15,0 0-30-15,-20-17-2 16,12 4-20-16,3 3 6 16,4-2 19-16,1 2 16 15,0 2 9-15,0 0 2 16,6 1 14-16,4 5 46 16,3-1 13-16,-3 3-9 15,-1 0 3-15,1 0-10 16,-4 0-14-16,3 5-11 0,-1 5-9 15,1-3-3-15,1 1 0 16,5-3-20-16,4-2-7 16,5-3-40-16,5 0-86 15,7-10-53-15,-10-3-79 16,-4-2-225-16</inkml:trace>
  <inkml:trace contextRef="#ctx0" brushRef="#br0" timeOffset="208151.96">24087 12583 1040 0,'0'0'150'16,"0"0"119"-16,0 0-94 16,0 0-102-16,0 0-2 15,-8 82-10-15,8-61-20 16,8 2-13-16,1-2-8 15,3 0-9-15,-4-3-5 16,2-11-5-16,-9-4 0 16,-1-3-1-16,0 0-11 15,0-16-20-15,-5-17-20 16,-11-6 45-16,-8-8-2 16,-2-4-10-16,0 0-15 15,4 2-16-15,-1 3-18 16,7 2 25-16,6 3 42 0,7-2 5 15,3 6 10-15,15 0 14 16,14-2-8-16,8 4 8 16,0 5 1-16,-3 7-15 15,-12 9-15-15,-5 9-19 16,-9 5-103-16,1 0-201 16,-4 14-325-16</inkml:trace>
  <inkml:trace contextRef="#ctx0" brushRef="#br0" timeOffset="208299.1">24172 12560 972 0,'0'0'300'15,"0"0"-165"-15,0 0 36 16,0 0-98-16,-90 31-73 15,35-17-5-15,2-1-122 16,8 2-210-16,15-2-492 16</inkml:trace>
  <inkml:trace contextRef="#ctx0" brushRef="#br0" timeOffset="209627.3">24552 12551 891 0,'0'0'122'0,"0"0"-87"16,0 0 78-16,0 0-38 16,0 0-24-16,0 0-4 15,-32-46-9-15,14 44 0 16,-2 2 8-16,-5 0-2 16,-3 0-10-16,4 9-14 15,-5 9-4-15,3 3 0 16,2-2 0-16,8 4 6 15,3 0 4-15,8-4 11 16,2 2 0-16,3-3-7 0,0 1 1 16,16-3-6-1,3-2-11-15,5-7-12 0,9-7-2 16,-3 0-1-16,8 0-13 16,-6-12-19-16,-3-6-18 15,-5-1-24-15,-1-1-2 16,-4-1 14-16,-4 2 8 15,-6-2 8-15,-1 4 19 16,-3 2 14-16,-5 3 13 16,0 1 1-16,0 6 2 15,0 0 8-15,0 3 15 16,0 2 25-16,-3 0 3 16,3 0 32-16,-2 0 27 15,2 5-24-15,-3 8-40 16,3 4-11-16,0 3 20 0,0 2-19 15,0-2-13-15,8-2-13 16,2-5-9-16,0-4-3 16,1-1-19-16,2-3-59 15,5-2-200-15,-4 2-460 16</inkml:trace>
  <inkml:trace contextRef="#ctx0" brushRef="#br0" timeOffset="213214.56">24794 12545 764 0,'0'0'214'0,"0"0"-26"15,0 0-26-15,0 0-111 16,0 0-15-16,0 0-20 0,0-17-11 15,-3 14 4-15,-7-1 4 16,4-5 1-16,-2 2-6 16,3 5-5-16,0-3-3 15,3 0 0-15,2 5 0 16,0-3 0-16,0 3 0 16,0 0 0-16,0 0 7 15,0 0 3-15,0 0 10 16,5 0-10-16,5 0-4 15,0 0-6-15,-1 0 2 0,4 0-3 16,-6 0 1 0,1 0-5-16,-3 0 3 15,-5 0-1-15,1-3-13 0,-1 3 2 16,0 0 5-16,0 0 9 16,0 0 0-16,0 0 3 15,0 0 8-15,0 0 5 16,0 0 21-16,0 0 1 15,0 0 3-15,0 8-34 16,-1 0-7-16,1-1-44 16,0-2-171-16,0 1-398 15</inkml:trace>
  <inkml:trace contextRef="#ctx0" brushRef="#br0" timeOffset="-211055.43">24817 12663 184 0,'0'0'240'0,"0"0"-49"15,0 0-50-15,0 0-70 16,0 0-20-16,0 0-8 16,0 0-14-16,0 0 0 15,0 0 2-15,0 0 26 16,0 0 19-16,0 0-8 16,0 0-14-16,-3 5-25 15,-2 1-21-15,-2 1-8 0,1-2 1 16,1 2-1-16,0-5-3 15,3 3-8-15,-1 1 11 16,3-6-17-16,0 3 9 16,0-3-2-16,0 2-13 15,0-2 7-15,8 0-3 16,2 0 14-16,0 0 5 16,-1 0-1-16,-1 0 2 15,-1 0-3-15,-4 0 2 16,2 0 0-16,-5 0 0 15,2 0 4-15,-2 0-6 16,0 0 3-16,0 0-1 16,3 0 0-16,-3 0 0 0,0-2-1 15,0-1 1-15,0 0-2 16,0-2 2-16,0 2 1 16,0 1 8-16,0 0-4 15,0-3 1-15,-3 2-4 16,1-2 11-16,2 3-11 15,-5-4 1-15,5 4-3 16,-3-1-2-16,1 3-28 16,2 0-162-16,0 0-340 15</inkml:trace>
  <inkml:trace contextRef="#ctx0" brushRef="#br0" timeOffset="-209914.39">25392 12287 447 0,'0'0'289'16,"0"0"-141"-16,0 0 106 15,0 0-5-15,0 0-98 0,0 0-19 16,-68 83-21-16,36-36-42 16,-7 8-12-16,2 8-16 15,-5 7-14-15,0 1-9 16,3 1-16-16,0-4-2 15,5-13-7-15,7-6-23 16,4-20-19-16,9-11-108 16,7-11-300-16,7-5-467 15</inkml:trace>
  <inkml:trace contextRef="#ctx0" brushRef="#br0" timeOffset="-200770.57">27447 12219 727 0,'0'0'239'0,"0"0"-150"16,0 0 46-16,0 0-29 15,0 0-21-15,0 0 29 0,-109 100 45 16,67-49-17-16,-2 12-26 15,-8 2-42-15,6 2-13 16,-1-4-61-16,8-10 0 16,7-11 0-16,9-12 0 15,7-9 0-15,6-9-15 16,10-1-122-16,0-4-304 16,0-2-971-16</inkml:trace>
  <inkml:trace contextRef="#ctx0" brushRef="#br0" timeOffset="-200023.89">27808 12254 915 0,'0'0'456'16,"0"0"-319"-16,0 0 91 16,0 0-101-16,0 0-64 15,0 0-4-15,-42 88 3 16,35-53-62-16,-4 7 0 0,6-1 0 16,3 2 0-1,2-4 0-15,0-4 0 0,0-2 0 16,2-5 0-16,11 2 0 15,1-7 0-15,4-1 0 16,8-2 0-16,2-5 0 16,5-5 0-16,5-7-7 15,-1-3-88-15,-3-3-117 16,-2-16-156-16,-13 3-236 16</inkml:trace>
  <inkml:trace contextRef="#ctx0" brushRef="#br0" timeOffset="-199884.77">28045 12551 925 0,'0'0'271'15,"0"0"-102"-15,0 0-8 16,-118-4-161-16,79 4-2 16,5 0-276-16,2 4-564 15</inkml:trace>
  <inkml:trace contextRef="#ctx0" brushRef="#br0" timeOffset="-194711.07">27793 12997 249 0,'0'0'109'0,"0"0"40"16,0 0-3-16,0 0-23 15,0 0 20-15,0 0-7 16,-27 0 13-16,27 0 12 16,0 0-53-16,0 0-29 15,0 0 8-15,0 0-42 16,0 0-21-16,0 0-19 0,0 0-5 15,0 0-9-15,0-3-22 16,3-9-33-16,3-6 41 16,-1 0-17-16,0 1-18 15,-2-3 2-15,-3 5-12 16,0 5 3-16,0 0 21 16,0 5 23-16,0 3 18 15,0-1 3-15,0 1 5 16,0 2 24-16,0 0 29 15,2 0 13-15,1 0-18 16,4 0-19-16,2 0-30 16,1 0-1-16,8 2-3 15,1 1 0-15,4-3-3 16,4 0-1-16,-6 0-1 16,2 0-8-16,-4-3-2 0,-4-2-1 15,-2-1 11-15,-7 6 3 16,2-2 2-16,-8 2 2 15,2 0-2-15,-2 0 2 16,0 0 1-16,0 0-2 16,0 0-1-16,0 0 1 15,3 0 0-15,-3 0 2 16,2 2 4-16,1 7 8 16,-2 0 14-16,4 1 1 15,-2 3 5-15,-1-1-12 16,1 2-12-16,2-5-11 15,0 1-12-15,5-5-96 0,-2 3-313 16</inkml:trace>
  <inkml:trace contextRef="#ctx0" brushRef="#br0" timeOffset="-189407.26">28437 12616 911 0,'0'0'281'0,"0"0"-69"15,0 0-61-15,0 0-45 16,0 0-28-16,0 0-20 15,0 24 9-15,7-1-20 0,3 5-21 16,3-6-16-16,1 1-10 16,-1-6-12-16,-3-7-51 15,-6-4-62-15,-2-6-186 16,-2 0-365-16</inkml:trace>
  <inkml:trace contextRef="#ctx0" brushRef="#br0" timeOffset="-189146.02">28623 12774 69 0,'0'0'619'15,"0"0"-443"-15,0 0 8 16,0 0-56-16,0 0-24 15,0 0 28-15,-52-13-26 16,20 13-1-16,-7 0-18 16,-3 0-63-16,-1 0-24 15,4 0-2-15,5 5-96 16,7-5-101-16,9 0-190 16,11 0-224-16</inkml:trace>
  <inkml:trace contextRef="#ctx0" brushRef="#br0" timeOffset="-188949.84">28575 12553 894 0,'0'0'185'0,"0"0"87"16,-94-2-118-16,46 2-105 15,-4 7-49-15,5 3-23 16,13-3-164-16,12 1-230 16</inkml:trace>
  <inkml:trace contextRef="#ctx0" brushRef="#br0" timeOffset="-186834.92">28840 12287 634 0,'0'0'722'0,"0"0"-566"16,0 0 57-16,0 0-103 16,-28 88-58-16,25-60-3 15,1 6-9-15,2 6-11 16,0 0-14-16,10 1-8 16,4-6 3-16,6 0-10 15,-2-7-7-15,3-6-4 0,1-5-29 16,1-9-40-16,-2-8-91 15,-3 0-205-15,-5 0-291 16</inkml:trace>
  <inkml:trace contextRef="#ctx0" brushRef="#br0" timeOffset="-186486.6">29083 12475 649 0,'0'0'502'0,"0"0"-356"16,0 0 56-16,0 0-91 16,0 0-68-16,-92 60-1 15,62-44-18-15,-1 1-13 16,-5-2-6-16,6 0-1 0,6-3-4 16,1-4-3-16,8-3-1 15,11-2-6-15,0-3 1 16,4 0 9-16,0 0 0 15,5 0 15-15,18 4 7 16,6 4-7-16,10 0 37 16,1 2 6-16,-1 2-18 15,-5-2-11-15,-2 3-20 16,-9-4-8-16,-2 0-1 16,-4 0-20-16,3-4-78 15,-3-2-142-15,8-3-117 16,-1 0-183-16</inkml:trace>
  <inkml:trace contextRef="#ctx0" brushRef="#br0" timeOffset="-185891.06">29561 12287 544 0,'0'0'392'0,"0"0"-227"16,0 0 105-16,0 0-86 15,0 0-16-15,0 0-111 16,-93 113-30-16,48-53 5 16,3 10-9-16,1 8-13 15,11 2-10-15,2-5-12 16,10-9-29-16,9-14-78 0,9-11-187 16,0-1-424-1</inkml:trace>
  <inkml:trace contextRef="#ctx0" brushRef="#br1" timeOffset="83782.61">12659 13373 878 0,'0'0'448'16,"0"0"-404"-16,0 0 110 15,0 0-12-15,0 0-103 16,0 0-23-16,0 0 4 0,0 0-7 16,9 0-3-16,-9 5 3 15,-13 8 14-15,-3-1-3 16,-12 8-21-16,5-5-2 16,-1 5 9-16,0-5-10 15,6 0 4-15,7-5 1 16,3-5-1-16,6-2 2 15,2-3 6-15,0 0-4 16,0 3 5-16,10 2-2 16,4 0-3-16,11 2-3 15,-1 4-4-15,3-4 2 16,2 3 5-16,0-1-4 16,-6 4 1-16,5-3-5 0,-7 3-6 15,1-3-37-15,-2 0-54 16,4-8-147-16,-2 3-240 15,-4-2-581-15</inkml:trace>
  <inkml:trace contextRef="#ctx0" brushRef="#br1" timeOffset="84605.36">13255 13370 901 0,'0'0'125'0,"0"0"-67"16,0 0 63-16,0 0-62 16,-84 0-42-16,41 0-7 0,1 0-7 15,6 3-1-15,6 8 18 16,9 1 43-16,8 0 30 15,11 6 33-15,2 2 1 16,10 4-41-16,20-1-43 16,12 3-33-16,5-8-10 15,0-9 0-15,0-9-67 16,-7 0-173-16,-3-9-246 16,-7-9-510-16</inkml:trace>
  <inkml:trace contextRef="#ctx0" brushRef="#br1" timeOffset="85347.02">13593 13361 908 0,'0'0'101'15,"0"0"-37"-15,0 0 79 16,0 0-79-16,0 0 3 0,0 0-29 16,-95 0-25-16,66 7 2 15,4 9 21-15,6 3 17 16,9 1 48-16,5 3-3 16,5-1-36-16,0 3-9 15,15-4-29-15,9-4-20 16,5-7-4-16,5-5-5 15,-2-5-5-15,6-2-32 16,-13-14-22-16,-2-6-15 16,-10 0-37-16,-8-4 22 15,-5 1-4-15,0 6 29 16,-3-2 37-16,-7 8 29 16,3 6 3-16,-1 4 49 0,8 1 41 15,0 2 12-15,0 0 25 16,0 0 22-16,0 5-46 15,0 8-41-15,5 4-47 16,10 3-6-16,9 1-9 16,8-2-3-16,5-3-17 15,2-9-66-15,0-7-106 16,-2 0-194-16,-9-10-150 16</inkml:trace>
  <inkml:trace contextRef="#ctx0" brushRef="#br1" timeOffset="85704.36">13872 13380 1106 0,'0'0'190'15,"0"0"22"-15,0 0-30 16,0 0-108-16,33 71-30 16,-24-54-14-16,9 1-17 15,-2 2-9-15,-1-5 2 16,-7-3-5-16,-3-6-1 15,-5-4 0-15,0-2 0 16,0 0-41-16,0 0-18 16,-13-10 6-16,-3-7 49 15,-2-6 1-15,-2 0 3 0,16-1 2 16,-1-1 5-16,5 2 2 16,0 2 15-1,18 7 4-15,3 3-20 0,6 4 7 16,7 4 2-16,0 3-10 15,1 0 0-15,-6 8-7 16,-4 7-26-16,4 2-62 16,-7-1-108-16,-2-4-283 15,-7 3-218-15</inkml:trace>
  <inkml:trace contextRef="#ctx0" brushRef="#br1" timeOffset="86105.72">14171 13235 830 0,'0'0'213'15,"0"0"67"-15,0 0-52 16,0 0-69-16,0 0-73 15,0 0-43-15,57 61 4 16,-25-40-6-16,7 5-15 16,3-1-2-16,4-5-9 15,-7 0-6-15,-5-2-9 16,-3-6 1-16,-10-1-2 16,-7-7 0-16,-4 1-5 0,-5-2 0 15,-2 2-3-15,-1-1 4 16,-2 5-6-16,0-2 4 15,0 5 2-15,0 1 3 16,-7 4 2-16,-10 4 4 16,0-3-4-16,0 1 0 15,-1-6-1-15,11-3-25 16,7-8-65-16,2-2-83 16,29 0-305-16</inkml:trace>
  <inkml:trace contextRef="#ctx0" brushRef="#br2" timeOffset="164620.73">16235 13331 737 0,'0'0'341'16,"0"0"-232"-16,0 0 39 16,-89 12-74-16,46-7-30 0,-4 3-7 15,0-3-20 1,10-3-1-16,8 1-14 0,9-1 0 16,12-2 1-16,8 0-1 15,0 0 7-15,0 0 31 16,0 0 8-16,3 2-15 15,12-2 2-15,3 3-22 16,-7-1 2-16,-1 3-11 16,-5 3 11-16,-1 5-1 15,-4 2-7-15,0 7 6 16,0 3 2-16,0 3-3 16,0 0 3-16,0-3 5 15,0-2 8-15,8-6-3 16,10-2-10-16,3-7-8 15,13-4-4-15,3-1-3 0,-3-3 2 16,2 0 1-16,-15 0-3 16,-7 0 0-16,-6 0-3 15,-3 2-6-15,5 1-16 16,-2-3-25-16,-2 0-64 16,4 0-131-16,-2 0-154 15,2 0-128-15</inkml:trace>
  <inkml:trace contextRef="#ctx0" brushRef="#br2" timeOffset="163579.79">15818 13639 1055 0,'0'0'141'0,"0"0"26"16,0 0-69-16,0 0-45 15,-113 5-3-15,75 0-15 16,-9 0-27-16,5 3-8 16,5-6-26-16,11 1-76 15,3-3-170-15,10 0-212 16</inkml:trace>
  <inkml:trace contextRef="#ctx0" brushRef="#br2" timeOffset="163803.99">15776 13366 712 0,'0'0'318'16,"0"0"-199"-16,0 0 119 15,0 0-136-15,-84-8-39 0,50 8-3 16,-4 3-49-1,4 9-11-15,1-1-54 0,11 1-125 16,11-3-185-16,11 2-402 16</inkml:trace>
  <inkml:trace contextRef="#ctx0" brushRef="#br2" timeOffset="183837.18">15029 13293 659 0,'0'0'289'16,"0"0"-93"0,0 0 73-16,0 0-138 0,0 0-31 15,-59 75-4-15,42-38-33 16,1 7-20-16,-2 0-28 15,0 7 5-15,7 1-7 16,1-2-13-16,7 1 0 16,3-9-4-16,8-4-26 15,34-8-50-15,31-5-156 16,36-2-194-16</inkml:trace>
  <inkml:trace contextRef="#ctx0" brushRef="#br2" timeOffset="163002.27">15297 13479 1078 0,'0'0'100'16,"0"0"15"-16,0 0-4 16,0 0-97-16,0 0-6 15,0 0 3-15,0 0 23 16,-41 0 11-16,22 0 23 15,-2 7-1-15,-2 5-20 16,1 4-19-16,6-4-1 16,1-1-14-16,7-4 2 15,8-2-9-15,0-3-6 16,0 3-3-16,18 0-20 0,8-3 18 16,1 2 5-16,2 1 6 15,-5-3-1-15,-1 0-4 16,-5 6 4-16,-4-1 0 15,-2 1-1-15,-3 2-1 16,-4 0-2-16,-2 0-1 16,-3 0-4-16,0-5-6 15,0 2 6-15,0-2-1 16,-14-1-14-16,-6-2-25 16,-7-2-27-16,4 0-61 15,4 0-209-15,8-8-91 16</inkml:trace>
  <inkml:trace contextRef="#ctx0" brushRef="#br2" timeOffset="163369.6">15647 13378 878 0,'0'0'454'16,"0"0"-356"-16,0 0 74 15,0 0-54-15,0 0-70 16,-21 83-6-16,21-60-10 16,0 2-16-16,3 3-7 15,7-7-9-15,0 2-3 16,4-8-18-16,-1 0-61 16,3-5-144-16,2-2-249 15,-5-5-415-15</inkml:trace>
  <inkml:trace contextRef="#ctx0" brushRef="#br2" timeOffset="164785.88">16275 13470 929 0,'0'0'149'0,"0"0"92"15,-95 0-121-15,51 0-94 16,6 3-26-16,-3 8-90 15,6 3-226-15,7 4-477 16</inkml:trace>
  <inkml:trace contextRef="#ctx0" brushRef="#br2" timeOffset="184586.86">16288 13047 1278 0,'0'0'149'15,"0"0"21"-15,0 0-43 0,0 0-85 16,0 0-11 0,49 93-9-16,-27-53-6 0,1 10-6 15,1 7 3-15,-4 1-4 16,-3 2-5-16,-7-2-4 15,-10 0-3-15,0-3-19 16,-23-2-33-16,-11-3-68 16,-17 0-106-16,-11-2-263 15,-9-3-368-15</inkml:trace>
  <inkml:trace contextRef="#ctx0" brushRef="#br2" timeOffset="167110.99">20524 13370 983 0,'0'0'222'0,"0"0"-12"16,0 0-43-16,0 0-105 15,0 83-14-15,0-52-4 16,2-1-11-16,8 0-17 16,2-2-7-16,3-4-9 15,-2-1-3-15,-2-8-56 16,4-5-101-16,3 0-203 16,-6-4-200-16</inkml:trace>
  <inkml:trace contextRef="#ctx0" brushRef="#br2" timeOffset="172149.55">21185 13431 505 0,'0'0'617'0,"0"0"-414"16,0 0-30-16,0 0-61 15,0 0-54-15,0 0-18 0,-49 0-5 16,20 0-17-16,-5 0-15 16,2 0 1-16,0 0-4 15,8 0-2-15,1 0 1 16,12 0-7-16,1 0 3 15,7 0-4-15,1 0 9 16,2 0-3-16,0 0 7 16,-3 5-4-16,-2 5 0 15,3 5-1-15,-2 0 1 16,-1 5 0-16,0 0 0 16,-3 5-1-16,3 1 5 15,0-2-4-15,2 1 9 16,3 3-9-16,0-5 17 0,3-6-2 15,7-2 17 1,9-5-9-16,-4-3-11 0,-1-1-5 16,1-6 2-16,3 3-7 15,-4-3 4-15,4 0-5 16,-2 0 0-16,2 0-1 16,1 0 0-16,0 0-6 15,4 0-40-15,-5-9-93 16,-7 0-95-16,-1-3-181 15,-5 3-217-15</inkml:trace>
  <inkml:trace contextRef="#ctx0" brushRef="#br2" timeOffset="167493.33">20624 13375 662 0,'0'0'414'0,"0"0"-224"16,0 0 29-16,-108-19-125 15,77 19-40-15,-4 0-28 16,1 0-26-16,7 0-2 16,7 10-98-16,9-1-193 15,8 9-297-15</inkml:trace>
  <inkml:trace contextRef="#ctx0" brushRef="#br2" timeOffset="167284.15">20737 13654 797 0,'0'0'350'16,"0"0"-213"-16,0 0 44 16,-98 0-88-16,45 6-36 15,3-2-27-15,6-1-30 16,7-3-39-16,13 0-121 15,12 0-179-15,12-5-182 16</inkml:trace>
  <inkml:trace contextRef="#ctx0" brushRef="#br2" timeOffset="182314.8">19899 13313 667 0,'0'0'557'0,"0"0"-383"0,0 0 33 16,-34 73-75-16,17-36-69 16,-4 3-15-16,0 6-18 15,4 3-13-15,8 2-1 16,6 0-13-16,3-4-3 15,24-2-10-15,26-7-36 16,22-8-50-16,33-5-110 16,17-3-97-16,2 1-377 15</inkml:trace>
  <inkml:trace contextRef="#ctx0" brushRef="#br2" timeOffset="172300.71">21073 13596 875 0,'0'0'264'0,"0"0"-119"16,0 0 31-16,-103 0-127 15,74 0-43-15,5 0-6 16,1 0-137-16,10 0-411 16</inkml:trace>
  <inkml:trace contextRef="#ctx0" brushRef="#br2" timeOffset="166833.74">20211 13498 978 0,'0'0'237'0,"0"0"-105"16,0 0 2-16,0 0-74 0,0 0-16 16,0 0 15-16,0 0-17 15,-89 0-27-15,67 0-6 16,7 5-2-16,0 1-4 15,9 1 5-15,3 0-1 16,3 1-5-16,0 0-2 16,8 2-9-16,11-1 3 15,1 0-9-15,7-2-11 16,-3 0 7-16,-4 1 15 16,2-1 4-16,-7 1 11 15,-4 2-11-15,-1 2 16 16,-2 1 0-16,-3 2-10 0,-5-2-5 15,0 1-1-15,-4 0 0 16,-12-5-7-16,-3-2-15 16,0-7-23-16,2 0-79 15,8-4-204-15,9-17-182 16</inkml:trace>
  <inkml:trace contextRef="#ctx0" brushRef="#br2" timeOffset="182886.31">21293 13185 883 0,'0'0'410'15,"0"0"-254"-15,0 0 29 0,0 72-97 16,14-42-42-16,1 4-2 16,6 3-29-16,-5 8-5 15,2 3-7-15,-13 4-3 16,-5 3-4-16,0-4-18 16,-28 4-22-16,-10-5-49 15,-14-2-57-15,-14-3-137 16,-5-7-147-16</inkml:trace>
  <inkml:trace contextRef="#ctx0" brushRef="#br1" timeOffset="90280.5">17406 13345 875 0,'0'0'267'0,"0"0"-178"15,0 0 113-15,0 0-120 16,0 0-44-16,0 0 20 0,16 0 10 16,-16 0-10-1,0 0 3-15,-2 5 11 0,-11 13-6 16,-6 5-51-16,-8 2-14 16,-7 5 5-16,-3-3-4 15,1-2-1-15,-1-4 0 16,17-9-1-16,8-6-3 15,7-4 3-15,3-2-1 16,2 0-1-16,0 0 1 16,0 0-2-16,15 0 2 15,1 0 0-15,11 0 2 16,-3 5 0-16,1 0-1 16,1 0 0-16,-5 2-1 0,1 1-12 15,2-1-38-15,4-2-65 16,1-5-128-16,3 0-139 15,2 0-272-15</inkml:trace>
  <inkml:trace contextRef="#ctx0" brushRef="#br1" timeOffset="90617.82">17734 13396 694 0,'0'0'232'15,"0"0"-85"-15,0 0 55 16,0 0-92-16,0 0-76 15,-76 72 1-15,63-52 13 16,3 1 3-16,10 1 9 16,0 1-11-16,23-1-20 15,11 1-28-15,11-6-1 16,5-4-30-16,5-8-80 16,1-5-84-16,-7 0-166 15,-10-5-236-15</inkml:trace>
  <inkml:trace contextRef="#ctx0" brushRef="#br1" timeOffset="90974.14">18194 13398 666 0,'0'0'213'15,"0"0"-71"-15,0 0 66 16,-91-2-90-16,59 9-58 15,3 6 10-15,0 4-10 16,11 3-41-16,4 3 11 0,4-1-4 16,5 1-14-16,5 0-8 15,0-4-4-15,18-1-7 16,6-6-8-16,8-6-9 16,7-6-16-16,5 0-7 15,6-3-3-15,-7-12-32 16,-4-5 8-16,-10 0-10 15,-6 0 41-15,-15 2 31 16,-8 1 12-16,0 4 0 16,-13 6 2-16,-16 2 4 15,-16 5-6-15,0 0-26 16,3 0-154-16,8 0-166 16</inkml:trace>
  <inkml:trace contextRef="#ctx0" brushRef="#br1" timeOffset="91443.57">18520 13398 384 0,'0'0'376'0,"0"0"-243"16,0 0 62-16,0 0-49 15,0 0-34-15,0 0-12 16,-34-5-15-16,12 15-41 16,2 6-17-16,6 1 5 0,4 3 5 15,7 0 8-15,3 0 1 16,3 0-30-16,13-3-13 16,7-4-3-16,1-8-11 15,3-5-18-15,1 0-12 16,-7 0-20-16,-2-10-16 15,-6-5-11-15,7 0-2 16,-8 0 25-16,0 0 19 16,1-3 24-16,-7 6 22 15,-1-1 7-15,-2 3 24 16,-3 5 23-16,0 3 7 16,0 0-12-16,0 2-1 15,0 0 23-15,0 0 15 0,0 0 7 16,5 4-13-1,5 11-30-15,8 5-50 0,7-2-11 16,13-6-37-16,0-7-97 16,3-5-161-16,-11 0-174 15</inkml:trace>
  <inkml:trace contextRef="#ctx0" brushRef="#br1" timeOffset="91698.8">18814 13090 1156 0,'0'0'237'0,"0"0"-34"0,0 0-19 16,-8 88-108-16,8-58-25 16,0 5-16-16,16 2-17 15,3 0-11-15,7-1-7 16,7-3-2-16,-1 0-7 15,0-6-9-15,-6-10-22 16,-3 1-35-16,-9-8-81 16,4-5-94-16,-7 0-160 15,-8 0-104-15</inkml:trace>
  <inkml:trace contextRef="#ctx0" brushRef="#br1" timeOffset="91869.94">19121 13405 496 0,'0'0'238'0,"0"0"-97"16,0 0 77-16,0 0-31 15,0 0-77-15,-102-30-44 16,59 28-42-16,-1-1-24 16,2 3-45-16,13 0-239 15,6 0-265-15</inkml:trace>
  <inkml:trace contextRef="#ctx0" brushRef="#br1" timeOffset="92344.39">19198 13200 394 0,'0'0'753'0,"0"0"-529"0,0 0 16 16,0 0-100-16,0 0-73 15,0 0-24-15,47 70-19 16,-10-47-9-16,5-1-1 16,2-2-14-16,-2 1 9 15,-8-7-7-15,-5 0-2 16,-11-7-1-16,-4-2-4 16,-7 0-2-16,-2-3-4 15,-2 3-5-15,-2-3 0 16,3 7 7-16,-4-2 4 15,0 5-1-15,0 3 0 16,-15 5 6-16,-9 0 1 0,-7 3-1 16,5-2-9-1,2-7-33-15,6-4-145 0,18-8-213 16,13 4-320-16</inkml:trace>
  <inkml:trace contextRef="#ctx0" brushRef="#br1" timeOffset="93391.34">22630 13461 1182 0,'0'0'180'0,"0"0"-10"16,0 0-3-16,0 0-97 16,0 0-29-16,0 0-22 15,0 0-4-15,-90 60-5 16,56-40-1-16,-5 2 7 16,2 1-4-16,9-5 0 15,9-6-4-15,8-2-2 16,6-7-1-16,5 0-4 15,0-3-1-15,5 2-3 16,14-2 0-16,5 5 0 16,5-2 0-16,-4-1 3 15,-3 5 0-15,1 4 2 0,-2-1 0 16,-2 2-2-16,2 1-2 16,-5-1-32-16,7-2-54 15,4-4-131-15,4-2-240 16,14-4-562-16</inkml:trace>
  <inkml:trace contextRef="#ctx0" brushRef="#br1" timeOffset="93725.64">22937 13558 1032 0,'0'0'320'16,"0"0"-193"-16,0 0 84 0,8 76-106 15,-3-56-66-15,5 0-11 16,-1 3-16-16,6-6-10 16,-1-4-2-16,-1-6-4 15,-8-4-6-15,-3-3-18 16,-2-8-41-16,0-14 29 16,-7-11 10-16,-15-2 7 15,-6-5 8-15,2-1 10 16,-1-1-9-16,4-1-25 15,9 6-24-15,14-1 0 16,0 3 31-16,18 5 32 16,15-5 9-16,6 2 10 15,3 3 51-15,-5 7-70 0,-8 5-2 16,-11 11-168-16,-11 7-344 16</inkml:trace>
  <inkml:trace contextRef="#ctx0" brushRef="#br1" timeOffset="93928.82">23116 13526 1073 0,'0'0'211'0,"0"0"-61"15,0 0 31-15,0 0-131 16,0 0-43-16,-114 48-7 15,73-38 0-15,2-1-67 0,15 2-113 16,10 1-212-16,14-2-244 16</inkml:trace>
  <inkml:trace contextRef="#ctx0" brushRef="#br1" timeOffset="94388.24">23586 13521 819 0,'0'0'128'0,"0"0"88"16,0 0-49-16,-85-7-79 16,52 7-5-16,7 7 0 15,-4 11-4-15,6 1-12 16,4 4-23-16,2 3-18 15,12-1-3-15,6-3 3 16,0 1-16-16,10-3-10 16,12-6-7-16,4-3-1 15,5-8-13-15,-1-3-19 16,-5-9-23-16,0-10-59 16,-8-4 0-16,-9-2-12 0,-7-3 16 15,-1 6 68 1,0 4 43-16,-5 4 7 0,-1 5 32 15,3 5 81-15,3 4 2 16,0 0 0-16,0 0 11 16,0 0-9-16,0 9-38 15,0 9-48-15,3 3-25 16,18-2-6-16,6 2-14 16,7-9-18-16,-1-4-77 15,4-8-89-15,-8 0-143 16,-10 0-188-16</inkml:trace>
  <inkml:trace contextRef="#ctx0" brushRef="#br1" timeOffset="94715.54">23767 13551 985 0,'0'0'253'0,"0"0"-28"15,0 0-26-15,0 0-119 16,0 0-32-16,66 75-13 15,-48-59-18-15,0-2-12 16,-7-3-5-16,-1-1 0 16,-5-8-8-16,-5-2-11 15,0 0-21-15,0 0-50 16,-2-2-38-16,-13-13 69 16,-7-5 44-16,-6-6 0 15,7-4-8-15,8 5 3 0,9 1 20 16,4 1 18-1,0 2 28-15,17 4 1 0,4 2 23 16,7 3-32-16,1-1-25 16,-2 0-13-16,1 6-29 15,-7-1-69-15,-3 8-151 16,-9 0-260-16</inkml:trace>
  <inkml:trace contextRef="#ctx0" brushRef="#br1" timeOffset="95150.93">24013 13380 1039 0,'0'0'279'16,"0"0"-48"-16,0 0-38 15,0 0-132-15,0 0-19 16,83 56-5-16,-47-36-13 16,6 3-4-16,-3-1-14 15,-9-4 2-15,-4 0 6 16,-8-4-8-16,-8-4 7 0,-2-2-13 15,-2-1 2-15,-2 3-2 16,0 0-5-16,-2 1 1 16,-2 1-1-16,0 3-6 15,0 2-6-15,-16 1-1 16,-10 3 10-16,-3-2 3 16,0-3-1-16,1-2 1 15,9-7-25-15,9-7-44 16,10 0-94-16,0 0-204 15,20 0-469-15</inkml:trace>
  <inkml:trace contextRef="#ctx0" brushRef="#br2" timeOffset="173613.9">25267 13470 1206 0,'0'0'129'0,"0"0"104"16,0 0-43-16,0 0-125 15,-3 74-11-15,3-51-6 16,3 1-17-16,2 1-10 15,2 1-12-15,2-1-4 0,-1-8-2 16,-1-2-2-16,-4-7-1 16,0-6-6-16,-3 0-5 15,0-2-11-15,0 0-21 16,-3-14-41-16,-11-11 25 16,-1-10 24-16,7-9-9 15,8 0-4-15,0-2 24 16,19 4 24-16,12 4 2 15,-2 11-1-15,3 4 11 16,-6 8 7-16,-2 2 7 16,-6 8-4-16,-8 5 6 15,0 0 4-15,-7 0-3 0,6 3 1 16,-4 10-15-16,2 1 0 16,-2 4-7-16,-5-1 0 15,0 4 6-15,0-1-9 16,-10 2-4-16,-9-4-2 15,-14 2-1-15,-1 0 2 16,-3-7 0-16,7-3-12 16,7-5 4-16,8-1 4 15,11-1 2-15,4-3 2 16,0 0 7-16,0 0 3 16,0 0 8-16,0 2 20 15,11 2-8-15,7 3 1 16,4 3-22-16,-1-1 5 15,2 5-5-15,-1-5 4 16,-2 7-2-16,-1 1-11 0,-4-2 0 16,2 0 0-16,-7-4-6 15,1-2-19-15,4-1-34 16,1-8-83-16,5 0-172 16,-3 0-170-16,-2 0-320 15</inkml:trace>
  <inkml:trace contextRef="#ctx0" brushRef="#br2" timeOffset="174082.32">25765 13549 1029 0,'0'0'249'16,"0"0"-50"-16,0 0-17 15,0 0-90-15,11 77-38 16,-3-54-5-16,-1 2-14 15,2-2-13-15,3-4-14 16,-3-3-4-16,-4-6-4 16,-3-6-1-16,-2-1-2 15,0-3-14-15,0-5-47 16,-5-14-10-16,-15-11 54 16,1-11-4-16,5-2 9 15,4-1 8-15,2 0 5 16,6 7 2-16,2 9-1 15,0 8 1-15,0 5 1 0,10 0 6 16,6 5 2-16,7 3-1 16,1 0 15-16,3 3-9 15,-6 2-4-15,-3 2 13 16,0 0-12-16,-8 0 2 16,1 10-6-16,-1 3-6 15,-7 2 6-15,-2 5-3 16,-1 0-4-16,0 3-2 15,-16-1-1-15,-8 0-8 16,-8-1 1-16,-5-4-28 16,4-4-68-16,4-11-126 15,10-2-208-15,9 0-310 0</inkml:trace>
  <inkml:trace contextRef="#ctx0" brushRef="#br2" timeOffset="180905.52">25907 13212 681 0,'0'0'399'15,"0"0"-198"-15,0 0 35 16,0 0-98-16,0 0-46 16,0 0-30-16,82 91-23 15,-58-66-5-15,4 5-15 16,-1 5-5-16,-6 0-8 16,0 5-6-16,-14 1-1 15,-7 4-6-15,-2 0-29 16,-29 0-57-16,-9 1-71 0,-10-4-84 15,-6 3-232 1</inkml:trace>
  <inkml:trace contextRef="#ctx0" brushRef="#br2" timeOffset="181462.02">25017 13296 665 0,'0'0'359'16,"0"0"-161"-16,0 0 14 15,0 0-120-15,-99 105-42 16,51-66 4-16,4 9-23 15,4 5-3-15,16 2-19 16,19 0-5-16,5-4-4 16,24-7-52-16,28 0-19 15,14-4-40-15,8-3-180 0,-3 0-579 16</inkml:trace>
  <inkml:trace contextRef="#ctx0" brushRef="#br1" timeOffset="97040.65">27291 13310 1084 0,'0'0'305'15,"0"0"-211"-15,0 0 72 16,0 0-95-16,0 0-71 16,0 0 2-16,0 0 0 0,-74 65 5 15,40-44 18-15,0 2-3 16,0-6 2-16,3 0-1 15,10-2-6-15,7-10-7 16,9 3-4-16,5-8-3 16,0 0-3-16,0 0-1 15,11 0 1-15,12 3 1 16,-2-1 2-16,1 5 3 16,-4 1 18-16,1 5 2 15,1 1-17-15,2 2-9 16,-1-2-8-16,7 2-47 15,1-6-91-15,3-5-135 0,-3-3-257 16</inkml:trace>
  <inkml:trace contextRef="#ctx0" brushRef="#br1" timeOffset="97340.91">27514 13228 1361 0,'0'0'148'15,"0"0"47"-15,32 77-70 0,-16-47-63 16,4 3-32-16,2 0-15 15,-2 2 3-15,-1-3-11 16,-5 1-7-16,4-3 0 16,0-7-29-16,1-5-38 15,10-11-155-15,0-2-208 16,9-5-216-16</inkml:trace>
  <inkml:trace contextRef="#ctx0" brushRef="#br1" timeOffset="97499.04">27893 13476 117 0,'0'0'869'0,"0"0"-723"0,0 0 95 15,-95-15-95 1,45 15-65-16,0 0-51 0,3 9-30 16,13 2-77-16,13-1-221 15,21-3-288-15</inkml:trace>
  <inkml:trace contextRef="#ctx0" brushRef="#br1" timeOffset="98300.79">28050 13431 985 0,'0'0'380'0,"0"0"-157"16,0 0 10-16,0 0-119 16,0 0-86-16,0 0-20 15,18 90-8-15,-4-67-4 16,2-4-18-16,2-1-38 15,0-6-56-15,-2-9-103 16,-6-3-139-16,-5 0-135 16</inkml:trace>
  <inkml:trace contextRef="#ctx0" brushRef="#br1" timeOffset="98441.91">28077 13315 868 0,'0'0'211'15,"0"0"-2"-15,0 0-74 16,0 0-135-16,0 0-11 16,0 0-265-16,34 20-191 15</inkml:trace>
  <inkml:trace contextRef="#ctx0" brushRef="#br1" timeOffset="98720.16">28458 13403 727 0,'0'0'282'0,"0"0"-166"15,0 0 73-15,0 0-81 16,0 0-5-16,0 0-2 16,-85 18-13-16,69-3-34 15,3 0-10-15,6 4 5 16,7 4-8-16,0 0-15 15,12 0-13-15,12-4-13 16,5-3-6-16,6-6 1 16,-1-8-19-16,5-2-38 15,-5 0-89-15,2-14-82 16,-15-4-149-16,-12 1-347 16</inkml:trace>
  <inkml:trace contextRef="#ctx0" brushRef="#br1" timeOffset="98939.37">28529 13185 155 0,'0'0'1293'16,"0"0"-1152"-16,0 0 56 16,0 95-82-16,0-60-78 15,5 3-11-15,5 5-10 16,6-3-16-16,0 0-4 15,2-5-10-15,1-7-34 16,1-6-33-16,2-11-106 0,4-9-139 16,2-2-211-1</inkml:trace>
  <inkml:trace contextRef="#ctx0" brushRef="#br1" timeOffset="99241.65">28846 13361 883 0,'0'0'319'0,"0"0"-165"16,0 0 25-16,-95 40-64 15,62-25-45-15,0 5-24 16,5-5-11-16,4 2-15 16,9-9-10-16,7 0-6 0,8-8 9 15,0 7 12-15,5 0 3 16,13 4-23-16,4 1 6 15,3 4 2-15,-1-4-4 16,0 0-6-16,-1 1-3 16,-1 2 0-16,3-2-3 15,-4-1-21-15,1-2-58 16,1-5-78-16,-2-2-103 16,-2-3-172-16,-3 0-399 15</inkml:trace>
  <inkml:trace contextRef="#ctx0" brushRef="#br1" timeOffset="106342.09">29159 13662 519 0,'0'0'817'15,"0"0"-610"-15,0 0 2 0,0 0-86 16,-19 84-71-16,9-58-16 16,5 1-25-16,1-4-11 15,4-3-44-15,1-7-135 16,12-8-429-16</inkml:trace>
  <inkml:trace contextRef="#ctx0" brushRef="#br1" timeOffset="107181.84">29366 13300 54 0,'0'0'1143'16,"0"0"-915"-16,0 0 5 15,0 0-83-15,0 0-76 16,0 0-12-16,-10 93-28 16,10-63-3-16,12 5-15 15,5 3-7-15,-5-3-9 16,2-5-1-16,4-5-14 15,0-2-16-15,1-8-46 16,5-7-113-16,9-8-258 16,1 0-358-16</inkml:trace>
  <inkml:trace contextRef="#ctx0" brushRef="#br1" timeOffset="107340">29652 13463 962 0,'0'0'252'16,"0"0"-60"-16,-99 0-33 16,51 5-120-16,-1 3-39 15,11 2-38-15,7-3-240 16,21 1-337-16</inkml:trace>
  <inkml:trace contextRef="#ctx0" brushRef="#br1" timeOffset="107781.4">29637 13245 975 0,'0'0'388'15,"0"0"-264"-15,-24 72 80 16,24-44-110-16,0 0-44 15,0 4-14-15,11 1-25 16,10-3-11-16,-1-2 0 16,1-8-1-16,-7-3 1 15,2-6-12-15,-9-4-10 16,1-4-18-16,-6-3-22 16,-2 0-18-16,0 0-1 0,0 0 8 15,3 0 19-15,3 0 2 16,4-13 48-16,8-2 4 15,6-5 7-15,0 2 30 16,0 3 7-16,-3 3 9 16,-4 4-2-16,-8 6 11 15,1 2 8-15,-2 0-9 16,2 5-10-16,3 9-15 16,-2 7-23-16,2 2-13 15,-2-4-2-15,2 2-20 16,-3-3-44-16,-1-6-99 15,4-7-150-15,-1-1-223 0</inkml:trace>
  <inkml:trace contextRef="#ctx0" brushRef="#br1" timeOffset="108089.67">30060 13303 968 0,'0'0'121'0,"0"0"-37"15,0 0-84-15,0 0-107 16,36 72-206-16</inkml:trace>
  <inkml:trace contextRef="#ctx0" brushRef="#br1" timeOffset="107948.54">30149 13481 1014 0,'0'0'252'0,"0"0"-126"15,0 0 5-15,0 0-118 16,0 0-13-16,15 93-48 16,-7-74-140-16,-2-3-163 15,-6-6-411-15</inkml:trace>
  <inkml:trace contextRef="#ctx0" brushRef="#br1" timeOffset="108351.92">30358 13416 804 0,'0'0'222'0,"0"0"-48"16,0 0 35-16,0 0-65 15,0 0-13-15,0 0-45 16,-38 35-47-16,22-13-17 15,3 3 20-15,12 0-9 16,1 1 2-16,1-6-9 16,22-3-26-16,3-4 0 15,5-5-17-15,2-8-36 16,5 0-49-16,-3-11-134 16,-3-1-249-16</inkml:trace>
  <inkml:trace contextRef="#ctx0" brushRef="#br1" timeOffset="109566.02">30492 13192 1203 0,'0'0'207'0,"0"0"-42"16,0 0-13-16,0 83-96 16,0-53-25-16,3 3 7 15,10-1-18-15,3 3-12 16,-2-4-5-16,1-1-3 15,-2-5-9-15,-3-5-20 16,3-5-44-16,-7-8-81 16,2-1-209-16,-8-6-337 15</inkml:trace>
  <inkml:trace contextRef="#ctx0" brushRef="#br1" timeOffset="109881.3">30684 13391 792 0,'0'0'194'0,"0"0"-40"15,0 0 42-15,0 0-105 16,-94 40-29-16,80-33 1 16,1-1-36-16,6-4-13 15,2 1-13-15,5-3 0 16,0 0-1-16,0 0 0 15,0 0 0-15,0 2 9 16,0 5 19-16,0 1 55 16,2 7-51-16,8 2-11 15,6 4-5-15,8-1-5 16,7-3-10-16,14-1-2 0,-1-4-6 16,-6-10-37-16,-7-2-87 15,-21 0-164-15,-10-2-248 16</inkml:trace>
  <inkml:trace contextRef="#ctx0" brushRef="#br1" timeOffset="110286.67">30732 13215 941 0,'0'0'234'16,"0"0"-6"-16,0 0-26 15,0 0-108-15,0 0-26 16,0 0-21-16,79 65-9 16,-48-45 2-16,5 6-17 15,-2-4-5-15,-5 3-12 16,-2-5-3-16,-8-5-3 15,-4-2 0-15,-7-6-3 16,-6-4-3-16,-2-1-13 16,0-2 2-16,0 5 0 15,0 6 2-15,0 1 6 0,-10 8 0 16,-8 2 7 0,2 3 2-16,-7-2 1 0,4 0 0 15,1-6-1-15,7-4-31 16,8-10-57-16,3-3-103 15,9 0-209-15,17 0-374 16</inkml:trace>
  <inkml:trace contextRef="#ctx0" brushRef="#br2" timeOffset="175812.89">29838 14015 285 0,'0'0'0'0,"0"0"-175"15,0 0 140-15,0 0 35 0,0 0 0 16,0 0 44-16,0 0 35 15,35-45-27-15,-33 43 28 16,-2 2-23-16,0 0 25 16,0 0 19-16,0 0-67 15,-10 0-25-15,4 0-4 16,-2 2 5-16,-1-2-7 16,3 3-3-16,1-3-3 15,0 2-24-15,5-2-46 16,0 0-6-16,0 0 7 15,0 0 41-15,0 0 31 16,0 0 20-16,2 0 10 16,-2 0 15-16,0 0 3 15,0 0 16-15,3 0 3 16,-1 0 22-16,3 0 14 0,-1 0-5 16,3 0-35-16,-2-2-2 15,0-3 34-15,-5-3 49 16,1 5-1-16,-1 3-38 15,0 0 3-15,0 0-24 16,0 0-28-16,-1 0-22 16,-16 0-1-16,3-2 4 15,-5 2-27-15,2 0-4 16,0 0-5-16,7 0-2 16,2 5 1-16,3 3-4 15,5-3 3-15,0 2-9 16,3 3-5-16,12 3 5 0,3-1 4 15,3-2 6-15,1-2 0 16,-2-1 1-16,-3 1-1 16,-2-1 0-16,-6-1 1 15,-2-1 1-15,-2 2 0 16,-2 0 2-16,-3 4-4 16,0 1-7-16,-3 0 3 15,-9-1-2-15,-5-1-11 16,1-5 2-16,-1-3-11 15,3-2-6-15,-1 0-26 16,6 0-50-16,2-7-135 16,7-1-138-16,0-2-235 15</inkml:trace>
  <inkml:trace contextRef="#ctx0" brushRef="#br2" timeOffset="175993.05">30073 14141 958 0,'0'0'360'15,"0"0"-222"-15,0 0 3 16,0 0-126-16,0 0-15 16,0 0-52-16,5 2-162 15,0-2-286-15</inkml:trace>
  <inkml:trace contextRef="#ctx0" brushRef="#br2" timeOffset="176541.54">30027 13887 801 0,'0'0'273'0,"0"0"-24"0,0 0-34 15,0 0-68-15,0 0-48 16,0 0-23-16,0-4-26 16,0 6-6-16,0 10-23 15,0 4 3-15,0 6-1 16,0 3 2-16,-2 5-25 16,-6 2 0-16,6 3 0 15,-1-4 0-15,3-1 0 16,0-5 0-16,19-5-63 15,6-10-58-15,0-7-163 16,-8-3-242-16</inkml:trace>
  <inkml:trace contextRef="#ctx0" brushRef="#br2" timeOffset="177320.26">30466 13913 796 0,'0'0'437'0,"0"0"-353"16,0 0 38-16,0 0-48 16,-84-16-42-16,58 9-15 15,3 4-7-15,6-1-7 16,7 1-2-16,3 1-1 16,4 2 3-16,3 0-3 15,-1 0 6-15,-3 0 11 16,3 5 43-16,-4 12-40 0,0 3-5 15,-6 5 22-15,-1 0-22 16,0 6-5-16,-3-5-1 16,5 2 10-16,1-5 4 15,4-5 9-15,5 1 7 16,0-6-13-16,8 2-5 16,13-4-11-16,8-2-2 15,6-1-4-15,-4-3-2 16,1-3 2-16,-9 0-4 15,-7-2-6-15,-1 0-26 16,-2 0-38-16,1 0-66 16,1 0-111-16,-6-2-156 15,-1-3-236-15</inkml:trace>
  <inkml:trace contextRef="#ctx0" brushRef="#br2" timeOffset="177457.39">30475 14078 813 0,'0'0'307'0,"0"0"-180"16,-90 0-3-16,50 5-124 15,4 0-184-15,7 0-295 16</inkml:trace>
  <inkml:trace contextRef="#ctx0" brushRef="#br2" timeOffset="179457.2">29570 13865 709 0,'0'0'522'0,"0"0"-339"15,0 0 25-15,0 0-73 16,0 0-88-16,-84 22-6 16,50 1 0-16,0 2-19 15,6 8-4-15,4 4-8 16,9 1-6-16,7 2 2 0,8 1-6 15,10 1-1-15,27-2-39 16,20-3-35-16,19-7-62 16,11-9-100-16,15-12-199 15,-1 0-197-15</inkml:trace>
  <inkml:trace contextRef="#ctx0" brushRef="#br2" timeOffset="179960.66">30622 13935 400 0,'0'0'114'16,"0"0"-90"-16,0 0 69 15,0 0 14-15,0 0 87 16,0 0 42-16,0-8 4 16,10 8-49-16,-2 5-29 15,4 13-107-15,2 5-12 16,-1 9-7-16,-3 6-13 15,-1 4 4-15,-4 9-16 16,-3-3-11-16,-2-1-8 16,0-1-14-16,-11-11-58 15,-31-8-100-15,-25-7-200 0,-33-5-377 16</inkml:trace>
  <inkml:trace contextRef="#ctx0" brushRef="#br0" timeOffset="-106948.27">22231 15024 57 0,'0'0'205'16,"0"0"-159"-16,0 0 16 15,0 0-11-15,0 0-29 16,0 0 14-16,0 0-36 15,37-53-14-15,-37 48-43 16,-4 3-56-16,-11 2-45 16</inkml:trace>
  <inkml:trace contextRef="#ctx0" brushRef="#br0" timeOffset="-106280.68">22278 14750 396 0,'0'0'447'16,"0"0"-244"-16,0 0 57 0,0 0-84 16,0 0-51-16,0 0-25 15,0 5-26-15,0 13-21 16,-13 10-38-16,-6 12-2 16,-5 7-2-16,-6 11 12 15,-7 7 14-15,-1 3-9 16,-1 2 2-16,2-7-5 15,8-13-7-15,6-10-5 16,10-14-13-16,7-9 0 16,6-9-8-16,0-6-30 15,0-2-35-15,9 0-104 16,9 0-324-16,-2-8-329 0</inkml:trace>
  <inkml:trace contextRef="#ctx0" brushRef="#br0" timeOffset="-105438.9">22570 14680 908 0,'0'0'421'0,"0"0"-314"15,0 0 122-15,0 0-134 16,0 0-49-16,-25 103 6 16,18-53-9-16,-1 2-16 15,8 6 11-15,0-2-11 16,0-6 2-16,10-10-17 15,12-7-8-15,7-11-4 16,0-5-4-16,-3-8-13 0,-6-7 3 16,-6-2-19-16,-4-18-12 15,1-14 6-15,2-8 18 16,-5-6 0-16,-3 4 3 16,1 7 14-16,3 7 3 15,-3 10 1-15,4 6 0 16,3 5 2-16,0 7 9 15,3 0 13-15,3 0-2 16,0 9-4-16,2 12-8 16,4 3-1-16,-4 4 2 15,1-1-6-15,-2 4-2 16,-6-1-1-16,1-3-2 0,-10 1-1 16,-5-3-2-1,-5 1-3-15,-26 0-4 0,-19 0 6 16,-3-3-1-16,-4-9 0 15,14-8-15-15,10-6-37 16,20-13-92-16,13-15-191 16,16 4-266-16</inkml:trace>
  <inkml:trace contextRef="#ctx0" brushRef="#br0" timeOffset="-104412.97">23094 14984 1116 0,'0'0'149'16,"0"0"-4"-16,0 0-60 15,0 0-29-15,0 0 6 16,38-73-34-16,-15 58-7 16,1 0-5-16,9 2-4 15,-4 6-1-15,4-1 21 16,-5 5-10-16,-4 1 1 0,-4 2 0 16,-8 0-12-16,1 0 0 15,-1 2 6-15,-3 9-3 16,-1 1 5-16,-1 6 3 15,-2-1-2-15,0 6-3 16,-2 5-5-16,-3 2-5 16,0 5 0-16,0-3 0 15,10 1-3-15,-2-5 5 16,8-5-5-16,2-9-1 16,2-4-3-16,3-10-3 15,5 0 2-15,-3-7-9 16,3-16-7-16,-4-2-11 15,-5-5 5-15,-2 3-2 16,-6-6 5-16,-6 5-6 16,-2 1 15-16,-3 1 2 0,0 6 3 15,0 3 6-15,0 1 0 16,0 7 1-16,5 4 0 16,0-2 2-16,4 1 1 15,3 1 11-15,5 2 9 16,1 3-11-16,-2 0 8 15,4 0-4-15,-3 0-10 16,6 0-4-16,1 0-3 16,-1 0-13-16,-2 0-41 15,-7-7-131-15,-9 5-219 16,-5 2-270-16</inkml:trace>
  <inkml:trace contextRef="#ctx0" brushRef="#br0" timeOffset="-101436.27">24164 15101 939 0,'0'0'256'0,"0"0"-21"16,0 0-45-16,0 0-83 15,0 0-34-15,0 0-12 16,13 30-31-16,-13-30 5 16,0 0-16-16,0 0-14 15,0 0 0-15,0 0-5 16,0 0-4-16,0-5-2 16,0-14 0-16,2-9 6 15,-2-2 2-15,0-8-2 16,0 5 4-16,0 3-4 0,0 2 0 15,0 7 0-15,0 0 0 16,0 7 2-16,0-2 0 16,3 1 4-16,8 2 4 15,4 1 7-15,8 1 3 16,-1 4 5-16,2 0-10 16,-1 2-10-16,-2 3-5 15,-7 2 0-15,-4 0 0 16,-5 0 0-16,0 0 0 15,0 0 0-15,0 0 0 16,1 0-60-16,-1 0-81 16,-5 0-228-16,0 4-394 15</inkml:trace>
  <inkml:trace contextRef="#ctx0" brushRef="#br0" timeOffset="-101021.89">24292 15177 977 0,'0'0'183'16,"0"0"63"-16,0 0-112 15,0 0-64-15,0 0-7 16,0 0-23-16,0 0-20 15,-23 0 7-15,-3 0 15 16,-9 2-11-16,1 3-18 16,2 0-8-16,3-2-2 15,8-1-3-15,3-2-45 16,10 0-101-16,8 0-146 0,0 0-329 16</inkml:trace>
  <inkml:trace contextRef="#ctx0" brushRef="#br0" timeOffset="-98547.64">24781 14984 321 0,'0'0'584'0,"0"0"-456"15,0 0 75-15,0 0-64 16,0 0-89-16,0 0-11 16,-58 0 1-16,31 0-6 15,-4 3-6-15,-1 4-7 16,-1-2-5-16,9 2-11 15,6-5 1-15,12 1-5 0,1-3 0 16,5 0 5-16,0 0 12 16,0 0 21-16,5 2-2 15,5 2-14-15,-4-4-8 16,4 2 1-16,-7-2-7 16,0 0-3-16,-3 2-3 15,0-2 0-15,0 0-3 16,0 3 1-16,0 2 3 15,0 0 8-15,0 4-2 16,0 2 19-16,0-1-7 16,0-1 2-16,7 5-2 15,2-5-10-15,4 2 2 0,2-6-10 16,4 0-3-16,9-5-1 16,-3 0-1-16,6-10 0 15,0-13-1-15,-4-2-1 16,1 0 3-16,-4-3-7 15,-5-2 3-15,-4 2-11 16,-7 0 9-16,-3 2-8 16,-5 0 3-16,0 4 2 15,-3 1 3-15,-9 4 6 16,-5 2 0-16,-3 5 1 16,-4 3 0-16,-7 2 5 15,2 2 6-15,0 3-12 16,-3 0 12-16,6 0-9 15,5 0-3-15,5 0 2 16,6 0-2-16,7 0-6 0,3 0-28 16,0 0-114-16,0 0-136 15,8 0-303-15</inkml:trace>
  <inkml:trace contextRef="#ctx0" brushRef="#br0" timeOffset="-97677.86">24918 14818 908 0,'0'0'264'0,"0"0"-125"16,0 0 3-16,0 0-76 16,0 0-14-16,0 0-21 15,-35 13-29-15,35-13-2 16,0 0-11-16,2-8 11 0,12-9 8 15,9 1-3 1,1 2 9-16,-1 0-14 0,-7 5 5 16,-3 4-3-16,-9 2 4 15,-2 3 18-15,1 0 35 16,-1 3 2-16,-2 7-38 16,5 3-1-16,-2-1-6 15,2 0 0-15,5-1-3 16,2-4-1-16,8-7-12 15,7 0-8-15,-1-7-20 16,6-9-24-16,-9-3-66 16,-7 3-101-16,-11 6-178 15,-5 6-365-15</inkml:trace>
  <inkml:trace contextRef="#ctx0" brushRef="#br0" timeOffset="-96897.15">25642 14683 817 0,'0'0'198'0,"0"0"26"16,0 0-36-16,0 0-122 15,0 0-11-15,-48 97-8 16,10-46-3-16,-12 9 27 15,-3 5-21-15,1 0-11 16,-1-2-5-16,6-5-19 16,4-11-15-16,7-4-2 15,10-13-11-15,13-10-55 16,13-9-103-16,0-11-182 0,23 0-364 16</inkml:trace>
  <inkml:trace contextRef="#ctx0" brushRef="#br0" timeOffset="-172057.91">2897 15706 32 0,'0'0'0'15</inkml:trace>
  <inkml:trace contextRef="#ctx0" brushRef="#br0" timeOffset="-171701.59">2907 15523 358 0,'0'0'1053'0,"0"0"-941"16,0 0 80-16,0 0-72 15,0 0-69-15,0 0-10 16,-15 30-5-16,9-12-2 16,-7 4-7-16,3 8-4 15,-7 11-23-15,-4 6 0 16,-7 8 0-16,-1 8 0 16,-8 0 0-16,5-1 0 15,1-4 0-15,-1-11 0 0,12-8 0 16,2-12 0-16,9-12 0 15,9-5-22-15,0-10-147 16,18 0-311-16</inkml:trace>
  <inkml:trace contextRef="#ctx0" brushRef="#br0" timeOffset="-170917.88">3375 15811 810 0,'0'0'287'0,"0"0"-177"0,0 0 106 16,0 0-79-16,0 0-19 15,0 0-33-15,-71-22-24 16,42 22-21-16,-3 7-18 16,-1 6-9-16,8 2-8 15,2-3 9-15,9 4-1 16,9-6 5-16,5 2-4 15,0 3-14-15,29-3 0 16,9-1-10-16,8-1-14 16,2-8 14-16,-4 3 0 15,-2 0 8-15,-13 1 2 16,-7 1 0-16,-2 5 2 0,-7 6 10 16,-7-1-2-1,2 4-2-15,-8 1 3 0,0 0-10 16,0-1 8-16,-13-1-7 15,-11-5-2-15,-5-5-3 16,-3-2-26-16,-2-8-18 16,5 0-69-16,11-16-186 15,18-8-367-15</inkml:trace>
  <inkml:trace contextRef="#ctx0" brushRef="#br0" timeOffset="-170647.64">3566 15641 745 0,'0'0'720'0,"0"0"-595"15,0 0 112-15,0 0-130 16,13 98-66-16,11-71-6 15,3 8-18-15,2 5-8 16,-1 3-6-16,-4 0-3 16,-9 0 0-16,-6-8-9 15,-4-3-23-15,-5-10-39 16,0-4-109-16,0-10-272 16,0-6-582-16</inkml:trace>
  <inkml:trace contextRef="#ctx0" brushRef="#br0" timeOffset="-170332.35">3973 15801 822 0,'0'0'518'0,"0"0"-378"16,0 0 74-16,-113 30-99 15,59-14-61-15,6 3-7 16,-2 2-26-16,6-4-19 15,12-2-1-15,13-5 3 16,9-5-3-16,10 3 1 16,0 2 16-16,10 2-1 15,12 1-8-15,12-1-7 0,5 2 3 16,8-5 4-16,4 1-6 16,1-3-2-16,-3 4 2 15,-7-1-3-15,-5-1-9 16,-13 4-8-16,-5 0-40 15,-4-3-69-15,-7-2-192 16,-8-4-299-16</inkml:trace>
  <inkml:trace contextRef="#ctx0" brushRef="#br0" timeOffset="-169816.88">4167 16065 1140 0,'0'0'211'16,"0"0"40"-16,0 0-79 15,0 0-88-15,0 0-29 16,0 0-20-16,0 33-19 16,0-33-16-16,4 0-1 0,1-11-21 15,8-11 0-15,2-8 2 16,1-2-15-16,2-4-4 16,6 3-14-16,0 3 24 15,3 3 15-15,-4 7 7 16,-4 4 7-16,-7 9 2 15,-4 2 5-15,-3 5 29 16,-5 0 4-16,0 0 7 16,0 0 11-16,0 0-15 15,0 5 7-15,5 10-8 16,4 5-42-16,1 5 0 16,8 5 0-16,1 0 0 0,5 3 0 15,4-5 0-15,-9-3 0 16,5-8 0-16,-4-6 0 15,-1-11-18-15,4 0-161 16,-4 0-355-16,-4 0-487 16</inkml:trace>
  <inkml:trace contextRef="#ctx0" brushRef="#br0" timeOffset="-168824.98">4806 15565 1185 0,'0'0'174'15,"0"0"37"-15,0 0-22 16,0 0-101-16,0 0 3 16,0 0-7-16,-5 51-59 15,5-16-25-15,0 8 0 0,5 7 0 16,10 7 0-16,14 6 0 16,-2-3 0-16,7-4 0 15,-5-12 0-15,-1-5 0 16,-9-15 0-16,0-11 0 15,-1-10 0-15,5-3-146 16,-7-8-357-16,6 0-443 16</inkml:trace>
  <inkml:trace contextRef="#ctx0" brushRef="#br0" timeOffset="-168299.51">5219 15897 155 0,'0'0'1404'0,"0"0"-1261"15,0 0 60-15,-9 90-96 16,9-62-72-16,0 4-35 16,9 3 0-16,9 0 0 15,6 4 0-15,1-4 0 16,-6-5 0-16,-1-5 0 15,-8-8 0-15,-6-5 0 16,-4-4 0-16,0-8 0 0,0 0 0 16,0 0 0-16,0 0 0 15,-9-13-45-15,-14-17 7 16,-3-10 21-16,-1-13-2 16,12-5 1-16,2-4 0 15,12 5 5-15,1 6-5 16,0 9-9-16,6 6 2 15,12 12 5-15,16 3 19 16,-2 3 1-16,5 6 16 16,-8 8 6-16,-4 4 6 15,-1 0 11-15,-2 0-11 16,-7 12-12-16,9 3-1 16,-6 5-2-16,-4 0-4 0,1 3-2 15,-5-1-2-15,-1 1 2 16,-9 2 1-16,0-2-8 15,-24 2-4-15,-10-3-8 16,-8-2-17-16,5-10-40 16,-2-8-67-16,20-2-180 15,4 0-306-15</inkml:trace>
  <inkml:trace contextRef="#ctx0" brushRef="#br0" timeOffset="-167959.2">5772 15402 129 0,'0'0'1339'0,"0"0"-1216"15,0 0 101-15,0 0-119 16,-18 96-64-16,8-64 0 15,5 9 0-15,2 4-37 16,3 5-4-16,0 2 0 16,8 4 0-16,7-3 0 15,7-6 0-15,3-9 0 16,-1-8 0-16,5-8 0 16,3-4 0-16,5-8 0 15,-3-5 0-15,-1-5 0 0,-4 0 0 16,-10 0-96-1,4-17-110-15,-14-1-285 0,-4-2-353 16</inkml:trace>
  <inkml:trace contextRef="#ctx0" brushRef="#br0" timeOffset="-167811.06">6006 15748 401 0,'0'0'775'16,"0"0"-610"-16,-95-7 49 15,51 7-93-15,-8 0-109 16,10 0-12-16,4 0-119 0,13 0-228 16,17 3-536-16</inkml:trace>
  <inkml:trace contextRef="#ctx0" brushRef="#br0" timeOffset="-167265.58">6612 15581 818 0,'0'0'235'0,"0"0"10"15,0 0-29-15,0 0-45 16,0 0-24-16,0 0-39 15,-47 80-64-15,14-28 9 16,-2 13-43-16,-5 9-10 16,1 3 0-16,0-3 0 15,7-5 0-15,3-8 0 16,11-12 0-16,8-8-65 16,9-13-148-16,1-4-382 15</inkml:trace>
  <inkml:trace contextRef="#ctx0" brushRef="#br0" timeOffset="-155211.6">7773 15486 563 0,'0'0'788'15,"0"0"-677"-15,0 0 89 16,0 0-97-16,0 0-57 16,0 0 3-16,-57 67 1 15,28-30-12-15,-5 12 14 16,-8 6-9-16,-5 8-39 16,4 2-4-16,-4 2 0 15,10-4 0-15,0-10 0 0,16-8 0 16,3-15 0-16,16-12-5 15,2-13-138-15,7-5-308 16</inkml:trace>
  <inkml:trace contextRef="#ctx0" brushRef="#br0" timeOffset="-154389.86">7937 15586 1396 0,'0'0'228'0,"0"0"-2"16,0 0-87-16,-17 100-81 15,12-59-58-15,0-2 0 0,5 1 0 16,0 3 0-16,0 0 0 16,14-3 0-16,9-8 0 15,-8-7 0-15,-6-9 0 16,-4-6 0-16,0-8 0 16,-5-2-20-16,0 0-45 15,0-10-30-15,-10-10-7 16,1-10 46-16,1 0 6 15,8 0-1-15,3-3 26 16,21 3 25-16,18 2 19 16,2 5 23-16,12 4 4 15,1 3-3-15,-9 9-9 16,-11 7 13-16,-4 0-10 0,-12 0 17 16,1 16-28-1,-7 1 1-15,2 5-1 0,-10 4-1 16,1 4-4-16,-8 2-4 15,0 1-17-15,-8 2 0 16,-16-5 0-16,-13-5 0 16,-7-5 0-16,-3-7-29 15,4-11-27-15,13-2-69 16,13-7-167-16,17-13-132 16,0-6-134-16</inkml:trace>
  <inkml:trace contextRef="#ctx0" brushRef="#br0" timeOffset="-153748.28">8422 15762 521 0,'0'0'551'0,"0"0"-404"15,0 0 103-15,0 0-147 16,0 0-63-16,0 0 46 15,123-53-37-15,-70 40-31 16,-1 3-3-16,-10 7-7 16,-18 1-8-16,-5 2 5 15,-9 0 2-15,-7 2 15 16,-3 11 20-16,0 7-20 16,-10 5-15-16,-4 3-6 15,-4 2 1-15,5 0 2 16,8 0-2-16,5 0 10 15,0 3 4-15,4-1-11 0,10-6 2 16,6-6-2 0,-3-8-5-16,-2-4-1 0,-4-6-5 15,-3-2-6-15,2-2-18 16,-5-15-23-16,3-6 0 16,-3-5-5-16,-1-5-14 15,3-2 0-15,3 5 45 16,-1 0 23-16,4 10 4 15,-3 5 0-15,9 4 24 16,4 7 53-16,1 1 10 16,10 3-11-16,3 0-32 15,0 0-16-15,-3-2-10 0,3-1-18 16,-8 1 0-16,-4 0-25 16,-6-3-104-16,-4 2-200 15,-6 3-430-15</inkml:trace>
  <inkml:trace contextRef="#ctx0" brushRef="#br0" timeOffset="-152790.4">9451 15731 503 0,'0'0'430'15,"0"0"-329"-15,0 0 94 16,0 0-92-16,0 0-64 16,0 0-10-16,8 0-3 15,-8 0 9-15,-10 0 16 0,-13 0 9 16,-6 0 9 0,2 10-28-16,-2 3-2 0,6-1-15 15,7 0-2-15,3-1 0 16,8-1-6-16,5-3-3 15,0 4 2-15,0-4-1 16,15 5-12-16,7 1-2 16,7 0 0-16,5-6 0 15,4 4 0-15,0-4 0 16,-1 3-1-16,-7 3-3 16,-6-1 4-16,-10 2 2 15,-10 7-2-15,-4 2 3 16,0 2-2-16,-20 3 1 15,-12-7 0-15,-2 0-2 16,0-7 0-16,-2-3-2 0,11-8-8 16,2-3-26-16,13-8-110 15,10-17-119-15,0 0-183 16</inkml:trace>
  <inkml:trace contextRef="#ctx0" brushRef="#br0" timeOffset="-151755.46">9769 15919 765 0,'0'0'273'15,"0"0"-142"-15,0 0 94 16,0 0-139-16,0 0-16 16,0 0 23-16,-21 31-19 15,18-29-10-15,3 0-22 16,0 1-11-16,0-3-16 15,-2 0-14-15,-1 0-1 16,3 0-14-16,0 0-36 16,0-10-19-16,0-3 35 15,0 1 25-15,13 0 9 16,1 3 0-16,-7 7 3 0,1 2 5 16,1 0 16-16,-4 0 21 15,0 2-21-15,3 9-4 16,2 1 5-16,0 4-8 15,-1-4-3-15,6 0 2 16,4-4-10-16,5-5-2 16,4-3-4-16,1 0-4 15,-2-5-8-15,-2-11-23 16,-3-2-48-16,-7-1-80 16,-10 1-61-16,-4 3-104 15,-1 0-120-15</inkml:trace>
  <inkml:trace contextRef="#ctx0" brushRef="#br0" timeOffset="-151207.97">10189 15365 309 0,'0'0'837'16,"0"0"-725"-16,0 0 142 15,-38 75-85-15,29-43-84 16,9 9 3-16,-3 4-27 16,3 8-17-16,3 7 3 0,16 3-6 15,9 2-41-15,1 0 0 16,3-5 0-16,-8-14 0 15,-9-16 0-15,-10-10 0 16,-5-16 0-16,0-4 0 16,0 0-8-16,0 0-58 15,0-14-30-15,0-14 41 16,0 0 2-16,0-4 26 16,22-1 20-16,-1 6 4 15,2 1 3-15,1 7 7 16,-1 6-3-16,-4 5 1 15,-4 8 3-15,2 0 11 16,-1 0 4-16,-1 5-7 0,3 13 5 16,-4 4 2-16,1 3-2 15,-2 6-2-15,-12-1-3 16,-1 2 0-16,0 6-6 16,-29-8-8-16,0 0-2 15,-8-5-1-15,3-9-4 16,2-9-3-16,8-7-53 15,4 0-81-15,7-5-151 16,13-13-207-16</inkml:trace>
  <inkml:trace contextRef="#ctx0" brushRef="#br0" timeOffset="-150719.52">10676 16005 1082 0,'0'0'197'16,"0"0"-2"-16,0 0 15 15,0 0-126-15,0 0-39 0,0 0-32 16,0 0-13-16,100 19-1 16,-66-40 1-16,-1-12-1 15,-4-3-5-15,-2-1-1 16,-6-3-24-16,2-4-12 16,-1 5 0-16,-5 1 5 15,-8 8 20-15,-4 12 17 16,-5 11 2-16,0 4 2 15,0 3 38-15,0 0 56 16,-2 8-22-16,-7 7-23 16,4 8-14-16,2 1-7 15,3 9-5-15,0 3-4 0,22-1-1 16,3-3-18 0,12-1-3-16,-3-10 0 0,-5-3 0 15,-5-8 0-15,-11-2-35 16,5-5-40-16,-12-3-167 15,2 0-313-15</inkml:trace>
  <inkml:trace contextRef="#ctx0" brushRef="#br0" timeOffset="-149509.43">11474 15683 685 0,'0'0'419'16,"0"0"-330"-16,0 0 93 15,0 0-94-15,0 0-39 16,0 0 3-16,-118 11-24 15,83 1-7-15,-1 6-13 16,15-3-6-16,8 0 9 16,8-3 28-16,5 0 9 15,0 4-10-15,18-1-23 16,6-2-12-16,5-1-3 0,1-2 1 16,-3 0-1-16,0 0 0 15,-6 0 0-15,-3 3 1 16,-3-1 0-16,3 1 0 15,-9 7 2-15,1 0-1 16,-8 5 2-16,-2-2 1 16,0 1-5-16,-15-3 0 15,-4-7-4-15,-6-3-12 16,3-9-50-16,1-2-124 16,3-15-162-16,13-15-184 15</inkml:trace>
  <inkml:trace contextRef="#ctx0" brushRef="#br0" timeOffset="-149235.18">11928 15277 915 0,'0'0'335'0,"0"0"-153"15,0 0 41-15,0 0-123 16,-32 116-31-16,3-46 2 16,-10 10-2-16,2 16-13 15,-2 9-29-15,3 13-27 16,7-3 0-16,5 1 0 16,10-16 0-16,9-20 0 0,5-23 0 15,0-24-18-15,5-15-120 16,1-11-351-16</inkml:trace>
  <inkml:trace contextRef="#ctx0" brushRef="#br0" timeOffset="-134117.93">13018 15407 302 0,'0'0'421'0,"0"0"-300"0,0 0 103 16,0 0-59-16,0 0-71 15,0 0-10-15,0 0 21 16,24-9 25-16,-24 9-20 16,0 0-16-16,0 0-7 15,0 18-15-15,-19 12-34 16,-10 14-38-16,-13 12 0 15,-5 4 0-15,-5 5 0 16,-4 5 0-16,2 6 0 16,1-1 0-16,8-8 0 0,11-9 0 15,11-12 0 1,14-16 0-16,4-13 0 0,3-10 0 16,2-7-29-16,0 0-121 15,12-5-282-15,-4-2-453 16</inkml:trace>
  <inkml:trace contextRef="#ctx0" brushRef="#br0" timeOffset="-133144.05">13373 15390 1151 0,'0'0'225'16,"0"0"-7"-16,0 0-25 15,0 0-93-15,0 0-29 16,0 0-12-16,-17 45-29 16,7-10-30-16,5 8 0 15,0 2 0-15,5 8 0 16,0 2 0-16,0 3 0 15,0 1 0-15,0-1 0 16,3 0 0-16,-3-5 0 16,0-2 0-16,2-7 0 15,3-9 0-15,0-5 0 16,0-9 0-16,-1-14 0 0,0-2 0 16,-3-3 0-16,2-2 0 15,-3 0 0-15,2-17-44 16,3-10 12-16,3-13 23 15,2-3-1-15,4-2 2 16,6 2 5-16,2 0 2 16,2 11-1-16,10 4 2 15,-1 10 2-15,-6 6 13 16,-8 7 7-16,-2 5-4 16,-9 0 12-16,6 2-8 15,-4 13-22-15,3 5 0 16,-3 3 0-16,1 7 0 0,-3 1 0 15,2 4 0 1,3 2 0-16,-4-2 0 0,-2-3 0 16,2-4 0-16,1-7 0 15,-2-12 0-15,-1-6 0 16,1-3-46-16,1-10-229 16,6 3-535-16</inkml:trace>
  <inkml:trace contextRef="#ctx0" brushRef="#br0" timeOffset="-131717.78">13877 15874 1065 0,'0'0'96'0,"0"0"42"16,0 0-23-16,0 0-93 15,0 0-7-15,0 0 10 16,28-30 5-16,-9 17-13 16,4 6 7-16,-2 0 4 15,1-1-4-15,2 3 1 16,1 0-12-16,-3 2-7 15,2 1-2-15,-1 2-3 16,1 0 0-16,-4 0 1 16,-3 0-1-16,-2 2 14 15,-5 11 10-15,4 2 8 16,-6 0-12-16,-3 3-9 16,-3 5-2-16,-2-2-3 0,0 10-6 15,0-1 0-15,-5 5-1 16,-6-5 0-16,-7-3 1 15,8-4-1-15,-8-5-2 16,4-6 2-16,3-4-6 16,-2-6 1-16,3-2-10 15,2 0-19-15,3-7-12 16,0-10-3-16,5-8 25 16,0-1 15-16,0 4-4 15,5 2 2-15,3 2 7 16,-3 11 0-16,0-1 4 15,4 8 1-15,1 0 9 0,3 0 26 16,2 0-7-16,4 0 4 16,0 0 1-16,4 5-8 15,1 0-10-15,-4-2-5 16,7-3-3-16,-6 0-3 16,2 0-5-16,6 0 0 15,-7 0 0-15,3-10-6 16,-3-3-1-16,-1-2-5 15,2-3-6-15,-5 0 5 16,-7 1-13-16,-3 2 8 16,-6 0 6-16,-2 3-1 15,0-1 6-15,0-2 0 16,-2 2 1-16,-8 3 6 0,-4 1 0 16,-7 3 0-1,0 3 4-15,-12 3 11 0,4 0-2 16,-3 5 9-16,3 8 2 15,5 8 10-15,1-2-7 16,9 4 8-16,4 5 9 16,10 0-5-16,0-1 7 15,5 1 4-15,17 2-13 16,9-8-11-16,6-2-15 16,2-10-11-16,1-3 0 15,-1-7 0-15,-7 0-8 16,-3 0-39-16,-4-14-75 0,-3-4-160 15,-10 6-349-15</inkml:trace>
  <inkml:trace contextRef="#ctx0" brushRef="#br0" timeOffset="-130405.56">14668 16012 304 0,'0'0'825'0,"0"0"-675"16,0 0 130-16,0 0-117 0,0 0-95 15,0 0 11-15,-1 35-40 16,17-28-23-16,10 4-9 15,5-6-2-15,6-3-2 16,0-2-3-16,-3 0-1 16,0-2 0-16,-10-11 0 15,-3-2-11-15,-5-3-9 16,-1-3-7-16,-3-5-11 16,-2-1 2-16,8-4 7 15,-4-1-4-15,-4-1 9 16,0 1 6-16,-9 4 15 15,-1 5 1-15,0 6 2 0,0 7 1 16,0 2 0-16,-1 3 4 16,-2 5 7-16,1 0 13 15,2 0 28-15,0 0 10 16,-3 0-1-16,1 5-5 16,-1 10-31-16,-2 3-9 15,0 2 5-15,5 8-4 16,0-1-2-16,0 3-15 15,10 2 0-15,3-4 0 16,1-3 0-16,-4-7 0 16,5-6 0-16,-6-4 0 15,-4-8 0-15,3 0-94 16,-1 0-223-16,-2 0-440 0</inkml:trace>
  <inkml:trace contextRef="#ctx0" brushRef="#br0" timeOffset="-129858.08">15363 15794 293 0,'0'0'1006'15,"0"0"-835"-15,0 0 77 16,0 0-136-16,0 0-48 16,5 83-17-16,-5-59-21 15,0 4-13-15,0-5-8 16,1 0 0-16,4-6-5 16,3 1-2-16,-1-11-17 15,-2-2-50-15,-1-5-82 16,5-5-313-16,-5-12-525 15</inkml:trace>
  <inkml:trace contextRef="#ctx0" brushRef="#br0" timeOffset="-129701.93">15358 15483 1075 0,'0'0'543'0,"0"0"-454"16,0 0 55-16,0 0-124 15,0 0-20-15,0 0-71 16,-26-15-287-16,12 15-597 16</inkml:trace>
  <inkml:trace contextRef="#ctx0" brushRef="#br0" timeOffset="-128390.74">15881 15448 379 0,'0'0'117'0,"0"0"45"16,0 0-7-16,0 0-44 16,0 0-4-16,0 0 7 15,0 0-7-15,13-20-6 16,-13 20-3-16,0 0-26 16,0 0-4-16,0 0-11 15,0 0-5-15,-3 20 4 16,-16 18-4-16,-15 17-45 15,-8 15-4-15,-5 7 10 16,-2 6 18-16,6 0 1 16,6-5-22-16,8-10-7 15,6-18-2-15,8-18-1 0,12-14-5 16,3-15-44-16,0-3-103 16,18-16-382-16</inkml:trace>
  <inkml:trace contextRef="#ctx0" brushRef="#br0" timeOffset="-124226.96">17488 15433 1214 0,'0'0'188'0,"0"0"-16"15,0 0 0-15,0 0-103 16,0 0-32-16,0 0 2 15,0 0-2-15,-11 85-11 16,-7-50-1-16,-6 7 9 16,-5 6-10-16,-13 13-14 15,3-1-10-15,-3 5 0 16,3-5 0-16,4-4 0 16,6-7 0-16,8-6 0 0,0-10 0 15,11-8-24 1,4-13-52-16,2-4-112 0,4-6-308 15</inkml:trace>
  <inkml:trace contextRef="#ctx0" brushRef="#br0" timeOffset="-123082.92">17672 15553 677 0,'0'0'338'16,"0"0"-193"-16,0 0 129 0,0 0-117 15,0 0-42-15,0 0-11 16,-51 37-21-16,46-11-12 16,5 9-19-16,0 6-21 15,0 6-31-15,3 3 0 16,8 0 0-16,4 3 0 16,-2-3 0-16,1-5 0 15,-1-5 0-15,-6-13 0 16,-3-9 0-16,0-8 0 15,-4-7 0-15,1-3 0 16,-1 0 0-16,5-15-29 16,5-13-34-16,8-11 41 0,4-10 20 15,4 1-2-15,5 4 2 16,-1 6 2-16,-2 13 1 16,-1 7-1-16,-6 8 5 15,-3 5 1-15,-3 5 11 16,2 0 1-16,0 5-9 15,2 11 10-15,-1 6-11 16,4 0 5-16,-6 6-4 16,2 0-4-16,-8 2 7 15,0 3-12-15,-10 2 0 16,0 2 0-16,-18 0 0 16,-13-1 0-16,-9-6 0 15,-5-10 0-15,-1-7 0 0,8-11-37 16,4-2-19-16,14-20-65 15,17-8-160-15,3-2-237 16</inkml:trace>
  <inkml:trace contextRef="#ctx0" brushRef="#br0" timeOffset="-116165.64">18325 16123 355 0,'0'0'802'0,"0"0"-646"15,0 0 35-15,0 0-32 16,0 0-108-16,0 0-30 16,-5 15-11-16,10-18-10 15,11-17 0-15,8-6 8 16,-1 0-5-16,-4-2-1 16,-1-2-2-16,-7 2-1 0,2-2-6 15,0 0-12-15,-3 5-15 16,1 2-5-16,-1 6 10 15,-6 1 29-15,5 7 4 16,-5 4 5-16,1 2 18 16,-3 1 5-16,1 2 0 15,-3 0 3-15,0 0-10 16,8 0-1-16,-1 0 23 16,2 5-11-16,4 9 8 15,2 9-2-15,1 5 9 16,2 2-41-16,1 3-10 15,-4-3 0-15,-1 0 0 0,-1-7 0 16,6-6 0-16,-4-8 0 16,4-5-9-16,9-4-98 15,1-13-193-15,-2-8-346 16</inkml:trace>
  <inkml:trace contextRef="#ctx0" brushRef="#br0" timeOffset="-114456.09">18898 15588 611 0,'0'0'316'0,"0"0"-227"16,0 0 143-16,0 0-86 16,0 0-53-16,0 0 18 15,-3 2 7-15,3 3-30 16,0 8 2-16,0 7-23 15,0 5-36-15,5 8-1 16,-2 2-5-16,3 1-25 16,2 3 0-16,4-1 0 15,1 2 0-15,1-4 0 16,6-4 0-16,7-4 0 16,-3-1 0-16,8-4 0 0,-1-3 0 15,-3-3 0-15,-4-6 0 16,-2-7 0-16,1-4-78 15,-2-2-78-15,3-16-179 16,-1-7-211-16</inkml:trace>
  <inkml:trace contextRef="#ctx0" brushRef="#br0" timeOffset="-114296.95">19263 15789 1137 0,'0'0'213'0,"0"0"-86"16,-99 30 32-16,56-22-140 0,1-4-19 16,5 1-107-1,13 0-279-15,14 1-635 0</inkml:trace>
  <inkml:trace contextRef="#ctx0" brushRef="#br0" timeOffset="-112459.27">19676 15899 916 0,'0'0'182'16,"0"0"33"-16,0 0-78 16,-95 13-82-16,53-8-10 15,-1 2-20-15,5-2-23 16,6-2-1-16,13-1 1 15,7-2-1-15,4 0-1 16,8 2 1-16,0-2 0 0,0 0 17 16,0 0 5-16,0 0 3 15,0 0-5-15,0 0-12 16,0 4-2-16,0-4 0 16,0 2 2-16,0 1 11 15,0 2 3-15,0-1-2 16,0 6-15-16,0 3 6 15,8 2 12-15,7 0-1 16,4 0-4-16,2 0 0 16,12-2-9-16,-1-4 0 15,5 0-7-15,-1-9-1 16,-4 0-3-16,-5 0 1 0,-2-14-5 16,-6-5-2-16,-5-4-7 15,-1-4-1-15,-1-4-5 16,-3 1-7-16,-1-2 11 15,-3 4 3-15,-5 0 10 16,0 5-2-16,0 4 4 16,-5 3 1-16,-17 4-1 15,-7 8 1-15,-10-1 5 16,-5 5 5-16,-2 0-7 16,0 0-1-16,12 0 3 15,5 0-5-15,16 0-1 16,9 2-2-16,4-2-5 15,0 0-73-15,25 0-177 0,6 0-319 16</inkml:trace>
  <inkml:trace contextRef="#ctx0" brushRef="#br0" timeOffset="-111553.45">19933 15927 859 0,'0'0'188'0,"0"0"63"16,0 0-63-16,0 0-93 16,0 0-22-16,0 0-13 15,45 70-21-15,-24-60-5 16,2-2-13-16,0-1-7 0,-7-7-7 16,2 0-3-1,-4 0-4-15,-3 0-3 0,6-10-1 16,-1-8-6-16,3-1-3 15,0-4 5-15,-1-5-1 16,0 1-6-16,-7-4 11 16,-1 1-2-16,-7 5-1 15,-3 1-8-15,0 1-1 16,0 5 12-16,0 1 3 16,0 4 1-16,-3 3 2 15,-2 3 3-15,3 7 9 16,2-3 0-16,-3 3 1 15,3 0 5-15,0 0 5 16,0 0-7-16,0 0 6 16,0 0 3-16,0 0 4 0,0 0 11 15,0 10-6-15,0 8-17 16,0 4-2-16,10 6 0 16,0 4-14-16,3 1-3 15,-4-1 0-15,1-2 0 16,4-2 0-16,-1-5 0 15,2-8 0-15,-1-5 0 16,1-5 0-16,3-5-57 16,-4 0-107-16,1-5-243 15,-5-5-298-15</inkml:trace>
  <inkml:trace contextRef="#ctx0" brushRef="#br0" timeOffset="-111185.13">20875 15535 597 0,'0'0'360'16,"0"0"-171"-16,0 0 82 15,0 0-136-15,0 0-47 16,-23 108-6-16,-1-57-24 16,0 3-7-16,-1 2-2 15,3-1-7-15,9-2-13 16,2-6-23-16,1-3-6 15,2-12-7-15,3-10-22 16,0-7-48-16,-1-5-111 16,-7 1-275-16,-2 1-541 15</inkml:trace>
  <inkml:trace contextRef="#ctx0" brushRef="#br0" timeOffset="-92369.04">22391 15716 1126 0,'0'0'158'0,"0"0"-17"16,0 0 6-16,0 0-96 15,0 0-27-15,0 0 21 16,0 0 16-16,-19 55-5 15,-1-17 30-15,-10 10-13 16,-9 14-19-16,-10 11-29 16,-7 5-25-16,-1-1 0 15,-1-6 0-15,3-14 0 16,7-16 0-16,16-13 0 0,12-11 0 16,20-13-60-16,10-4-120 15,37-12-352-15,14-11-687 16</inkml:trace>
  <inkml:trace contextRef="#ctx0" brushRef="#br0" timeOffset="-91708.44">22680 15716 430 0,'0'0'886'0,"0"0"-756"16,-34 71 70-16,21-41-76 15,4 5-68-15,4 2-15 16,5 8-7-16,0-2-8 16,5 4-6-16,12 1-7 0,3-5 3 15,1 0-10-15,-2-10-2 16,-6-14-2-16,-5-6-2 15,-6-8-3-15,-2-5-4 16,0 0-21-16,0 0-26 16,0-10-22-16,-10-13 43 15,0-7 16-15,10-7-16 16,0-4 18-16,28-1 3 16,6 4 12-16,5 8 4 15,-2 7-4-15,-3 11 7 16,-5 4 0-16,-3 8 13 15,-2 0 15-15,-3 6 0 0,1 8-9 16,-2 9-5 0,-1 0-6-16,-1 4-7 0,-8 5 2 15,-10 2 1-15,0-2 1 16,-4 3-11-16,-25 3 3 16,-10-3-4-16,-12-5 0 15,-2-5 0-15,-2-10-6 16,11-7-32-16,12-8-52 15,16-2-85-15,11-21-182 16,5 0-159-16</inkml:trace>
  <inkml:trace contextRef="#ctx0" brushRef="#br0" timeOffset="-91182.96">23231 16203 1017 0,'0'0'273'0,"0"0"-107"0,0 0 8 16,0 0-102-16,0 0-49 15,0 0-23-15,5 43-25 16,8-63 1-16,3-13 22 16,2-8-3-16,6-6-3 15,-2-6-17-15,3 1-4 16,2-1 9-16,-3 7 17 15,-3 9 6-15,-3 9-2 16,-8 14 27-16,-2 9 3 16,-7 1 7-16,-1 4 34 0,0 0 3 15,0 11-4 1,0 9-8-16,0 10-46 0,0 8 6 16,0 2 10-16,9 0-25 15,5 3-8-15,9-6 0 16,-2-4 0-16,3-5 0 15,2-11 0-15,-5-7 0 16,-2-10 0-16,-4 0-83 16,-2-13-120-16,-5 1-383 15</inkml:trace>
  <inkml:trace contextRef="#ctx0" brushRef="#br0" timeOffset="-89900.8">23969 16117 1163 0,'0'0'191'0,"0"0"42"16,0 0-71-16,0 0-101 16,0 0-22-16,0 0-9 15,6 76-8-15,-1-69-15 16,3-2 12-16,-6-5-8 15,1 3 0-15,-3-3-11 16,0 0 0-16,0-13-20 16,0-12-3-16,0-10 17 15,0-5 0-15,0-1-4 16,0 2 6-16,0 4 4 16,-10 7-2-16,2 5 1 15,2 6 0-15,6 4 2 16,0 3 3-16,0-2 5 0,21-3 7 15,11 0 8 1,7 2-17-16,1 1-6 0,-6 7-1 16,-10 1-8-16,-6 4-21 15,-8 0-38-15,-5 0-108 16,-5 9-108-16,0 5-255 16</inkml:trace>
  <inkml:trace contextRef="#ctx0" brushRef="#br0" timeOffset="-89578.5">24135 16173 679 0,'0'0'364'0,"0"0"-174"16,0 0 55-16,0 0-111 15,0 0-57-15,0 0-31 16,-19 70-14-16,-5-60 6 16,-9-2-1-16,-5 1-9 15,0-4-16-15,1 1-4 16,8-6-8-16,7 0-17 15,12 0-61-15,10-13-141 0,13-2-168 16,21 2-222 0</inkml:trace>
  <inkml:trace contextRef="#ctx0" brushRef="#br0" timeOffset="-87696.8">24647 15929 145 0,'0'0'576'0,"0"0"-368"16,0 0-21-16,0 0-38 15,0 0-52-15,0 0-19 16,-13 5-19-16,-3 3-3 16,-6 2-9-16,-1 2-3 15,2-1-17-15,2 1 4 16,-1 4 12-16,2 1-6 16,1 0-1-16,7 3-2 15,5-2-5-15,5 0 2 16,0-4-10-16,8 2-8 15,12-4-13-15,7-7 0 16,2-5-6-16,2 0 2 0,1-7-5 16,-3-19 0-16,3-1-14 15,-3-8 14-15,-6-3-16 16,-4 1 14-16,-6 3 3 16,-8 2-1-16,-5 5 0 15,0 2 7-15,-13 4-6 16,-9 7 7-16,-4 1 1 15,-3 3 4-15,-2 5-3 16,2-1 3-16,3 6-3 16,4 0 2-16,4 0 5 15,2 0 7-15,-5 0 4 0,5 11 0 16,-9 1-3 0,-2 1-14-16,-1-3 0 0,4 2-2 15,5-4-2-15,4-3 2 16,6-2 0-16,5-1-1 15,4-2 1-15,0 0-4 16,0 0 3-16,0 0-4 16,0 0-4-16,0 0 9 15,0 0 0-15,0 0 0 16,0 0-14-16,0 0-25 16,0 0 17-16,0 0 20 15,0 0 2-15,0 0 2 0,0 0 3 16,0 0 4-1,0 0-9-15,4 0-4 0,10 0-168 16,4-2-284-16,-4-1-525 16</inkml:trace>
  <inkml:trace contextRef="#ctx0" brushRef="#br0" timeOffset="-87215.36">24676 15866 784 0,'0'0'397'0,"0"0"-267"15,0 0 31-15,0 0-110 16,0 0-23-16,0 0 26 16,0 0-18-16,23-39 4 15,-4 25-15-15,5 5-20 16,-4 4 7-16,-2 2-3 0,-4 3 18 15,-6 0 12-15,-1 0-19 16,-7 13 6-16,0 2-11 16,0 5 1-16,0 2-4 15,0 1 1-15,0-2 0 16,0-9 3-16,0-2-8 16,9-10-1-16,16 0-7 15,12 0-12-15,1-13-9 16,-2-2-39-16,-15-2-119 15,-3 4-159-15,-12 5-266 16</inkml:trace>
  <inkml:trace contextRef="#ctx0" brushRef="#br0" timeOffset="-86277.51">25390 15696 822 0,'0'0'272'0,"0"0"-53"16,0 0 8-16,0 0-106 0,-84 70-72 15,28-19 1-15,-1 6-2 16,5 3-7-16,12 3-7 15,9-1 3-15,15-4-15 16,11-5 4-16,5-11-25 16,2-14-1-16,8-12-10 15,-2-14-44-15,-8-2-95 16,0 0-243-16,-15-2-492 16</inkml:trace>
  <inkml:trace contextRef="#ctx0" brushRef="#br1" timeOffset="114314.33">2792 16647 1225 0,'0'0'219'16,"0"0"-88"-16,0 0 41 16,0 0-120-16,0 0-40 15,0 0-3-15,0 0-2 0,-71 52-6 16,44-36 1-16,-7 1 2 15,2-2 1-15,-2 2-2 16,1-1-3-16,12-4 0 16,4-5 1-16,7-1 2 15,10-1-2-15,0-3 13 16,0 8-6-16,19-3 2 16,-1 4-8-16,1-1 10 15,1-3 5-15,-2 4 2 16,-4-6-4-16,1 4-12 15,-1-1-3-15,4 2-3 16,6-5-43-16,0 3-84 16,9-4-162-16,-4-4-238 15</inkml:trace>
  <inkml:trace contextRef="#ctx0" brushRef="#br1" timeOffset="114688.67">3185 16659 639 0,'0'0'392'0,"0"0"-296"16,0 0 82-16,0 0-84 15,-99 5-74-15,75 5 22 16,5 1 6-16,4 1-1 0,7-5-2 15,8 6 17-15,0 2-9 16,27 0-51-16,2 2 4 16,10-1 2-16,-2-4 1 15,-3-1-7-15,-10-2 4 16,-1 1-4-16,-10-5-1 16,-3 6 2-16,-5-4-2 15,-4 3 5-15,-1 3-6 16,0-1-1-16,0 4-1 15,-14-4-12-15,-11 2-37 16,1-8-50-16,0-6-83 16,6 0-245-16,13-2-379 15</inkml:trace>
  <inkml:trace contextRef="#ctx0" brushRef="#br1" timeOffset="114959.91">3606 16650 925 0,'0'0'121'0,"0"0"108"16,0 0-49-16,0 0-87 16,-98 37 10-16,75-20-7 15,7 1-27-15,3 3-11 16,8 0-14-16,5 0-4 15,0 2-24-15,18-4-16 0,6 1-3 16,5-4-7-16,8-6-25 16,2-8-66-16,3-2-119 15,-3-2-185-15,-10-16-113 16</inkml:trace>
  <inkml:trace contextRef="#ctx0" brushRef="#br1" timeOffset="115355.27">3784 16676 561 0,'0'0'567'16,"0"0"-332"-16,0 0 15 15,0 0-89-15,0 0-97 16,0 0-27-16,8 46 0 0,-3-25-18 16,9-2-12-16,6 1-7 15,-1 1-11-15,8-9-17 16,7-5-13-16,-6-7-34 15,1 0-34-15,-10-10-25 16,-1-7-16-16,-13-5-7 16,0-1 46-16,-5 5 32 15,0 1 45-15,-5 1 34 16,2 9 0-16,1 2 28 16,-1 5 44-16,3 0 53 15,0 0 41-15,0 0-17 16,0 0-3-16,0 3-33 0,8 9-30 15,6 8-57 1,6 3-6-16,2-1-16 0,3-2-4 16,-1-2-15-16,0-6-24 15,-1-7-96-15,1-5-149 16,-5 0-200-16,-1 0-432 16</inkml:trace>
  <inkml:trace contextRef="#ctx0" brushRef="#br1" timeOffset="115566.45">4275 16509 427 0,'0'0'1049'0,"0"0"-900"0,0 0 70 16,-20 93-109-16,20-61-75 15,0 3-2-15,0 4-27 16,20-2-6-16,4-2-6 15,13-3-22-15,7-4-54 16,4-8-62-16,2-7-143 16,-11-4-190-16,-2-1-511 15</inkml:trace>
  <inkml:trace contextRef="#ctx0" brushRef="#br1" timeOffset="115988.84">4641 16847 1338 0,'0'0'174'16,"0"0"46"-16,0 0-64 16,28 75-100-16,-23-54-33 15,8-1-8-15,-4 3-14 16,6-4-1-16,-6-3-10 16,-2-6-12-16,-4-5 3 15,-3-5-18-15,0 0-53 16,-5-13-63-16,-14-12 85 15,-13-12 47-15,7-9-8 16,3-4-11-16,7-3 19 16,6 8 11-16,9 5 2 15,0 12 3-15,4 5 3 16,19 9 2-16,6 4 25 0,10 2-6 16,3 8-12-16,-5 0-5 15,-3 11 2-15,0 8 3 16,-10 4-5-16,-1 0 10 15,-9 2-1-15,-6 0 11 16,-3-3 3-16,-5 1-8 16,0-3-17-16,-18-8-3 15,-1-2-4-15,-5-4-11 16,-4-6-38-16,-1 0-52 16,7-16-189-16,5-4-131 15</inkml:trace>
  <inkml:trace contextRef="#ctx0" brushRef="#br1" timeOffset="116303.13">4976 16376 1207 0,'0'0'198'0,"0"0"29"16,0 0-81-16,0 86-89 16,0-57-10-16,0 9-10 15,0 2-11-15,4 5 0 16,8-2-4-16,1-6-3 16,-2-4-7-16,-3-3-6 0,7-5-4 15,-7-2-2-15,-2-3-11 16,2-5-18-16,2-3-31 15,6-7-80-15,12-5-190 16,9 0-169-16,-3 0-66 16</inkml:trace>
  <inkml:trace contextRef="#ctx0" brushRef="#br1" timeOffset="116445.25">5257 16762 263 0,'0'0'183'0,"0"0"51"16,0 0-12-16,0 0-69 15,-86-52 17-15,57 46-41 0,2 4-66 16,-3 2-63-16,3 0-21 16,8 0-201-16,9 0-244 15</inkml:trace>
  <inkml:trace contextRef="#ctx0" brushRef="#br1" timeOffset="116908.67">5436 16546 954 0,'0'0'345'0,"0"0"-142"16,0 0 9-16,0 0-123 16,0 0-56-16,0 0 1 15,68 98-11-15,-36-62-13 16,7-4 2-16,-2-4-3 0,0-6-8 15,-13-6 3-15,-4-7-2 16,-12-4-2-16,-7-5-2 16,-1 3 2-16,0-1-5 15,0 6-3-15,-9 7 0 16,-11 5-6-16,-4 3 11 16,-8 1 4-16,-1-1-2 15,8-7-9-15,2-4-14 16,13-10-44-16,10-2-182 15,0 0-171-15,20 0-600 16</inkml:trace>
  <inkml:trace contextRef="#ctx0" brushRef="#br1" timeOffset="118230.88">7715 16532 839 0,'0'0'550'0,"0"0"-442"16,0 0 108-16,0 0-112 16,0 0-73-16,0 0-13 15,0 0-15-15,-94 85 1 16,57-58-2-16,-2-2 2 16,5 0-4-16,7-4-3 15,7-4 3-15,11-4 0 16,4-6 0-16,5 1-1 15,0-4 1-15,21-1-7 0,14 0 3 16,-1 0 4-16,0-1 0 16,-5 1 3-16,-6-1 1 15,-4 0-4-15,-4 3-15 16,2 0-69-16,-2 6-140 16,4 1-256-16</inkml:trace>
  <inkml:trace contextRef="#ctx0" brushRef="#br1" timeOffset="119258.82">7954 16411 925 0,'0'0'409'0,"0"0"-290"15,0 0 74-15,0 0-84 16,-30 86-58-16,26-59 5 16,4 8-23-16,0 3-16 15,0 2-7-15,13-1-7 16,3-3-2-16,1-8 0 15,3-11-1-15,-10-7-2 16,2-10-9-16,-2 0-21 16,1-3-21-16,7-16-20 15,2-1 9-15,2-6 18 0,-2 7 6 16,-1 6 19-16,-4 3 21 16,9 8 5-16,-2 2 6 15,3 0 8-15,2 9 8 16,-6 7-13-16,-3 3 4 15,1 2 7-15,-6 2 3 16,-6-2-4-16,-3 2-1 16,-4-5-2-16,0-1-8 15,0-1-7-15,-21-7-6 16,-11-4-12-16,-5-5-2 16,-5 0-26-16,6-2-53 15,4-15-56-15,18-6-225 16,14 0-198-16</inkml:trace>
  <inkml:trace contextRef="#ctx0" brushRef="#br1" timeOffset="119675.19">8417 16634 1061 0,'0'0'390'0,"0"0"-212"15,0 0 8-15,0 0-119 16,0 81-33-16,0-59-10 16,10 1-12-16,14-1-12 0,8-1-5 15,15-9-15 1,2-5-10-16,-3-7-5 0,-7 0-27 16,-5-17-18-16,-6-6-38 15,-9-4 10-15,-5-3 10 16,-6-5 24-16,-6 4 34 15,-2 6 37-15,0 5 3 16,0 10 25-16,0 5 41 16,0 5 21-16,0 0 39 15,-6 0 15-15,-2 12-42 16,3 9-47-16,0 2-17 16,5 2 2-16,0 5-16 15,8-3-19-15,11-2-2 16,9-5-11-16,1-3-22 15,0-8-59-15,5-7-109 0,-7-2-134 16,2 0-208-16</inkml:trace>
  <inkml:trace contextRef="#ctx0" brushRef="#br1" timeOffset="120009.5">9157 16549 1024 0,'0'0'242'0,"0"0"-115"16,0 0 26-16,-105 53-76 15,81-41-38-15,9 3 7 0,7-7-20 16,8 5 13-16,13 1-3 16,21 2-32-16,8 1-1 15,1-2 5-15,4 0-2 16,-8 1 3-16,-5-4-3 15,-7 0 0-15,-4 1 0 16,-9-1 1-16,-4 6 3 16,-5 5-2-16,-5-1-5 15,0 3-3-15,-18-2-2 16,-6 0-6-16,0-11-7 16,0-7-16-16,1-5-34 15,8-3-102-15,11-22-132 16,4-5-173-16</inkml:trace>
  <inkml:trace contextRef="#ctx0" brushRef="#br1" timeOffset="120436.89">9436 16476 135 0,'0'0'854'15,"0"0"-647"-15,0 0 59 16,0 0-68-16,0 0-76 0,0 0-49 16,23 45-23-16,-4-20-13 15,10 5-9-15,8 5-19 16,2 1 0-16,5-7-8 15,-4-6 0-15,-11-5-1 16,-10-6 1-16,-1-7-1 16,-8 4 0-16,-4-7-5 15,-2-2-2-15,-4 2 0 16,0 3 6-16,0 0-1 16,0 5-2-16,0 3-3 15,-18 2 6-15,-2 2-4 16,-4 4 3-16,2-7 0 15,2-1-5-15,6-3-16 0,6-5-57 16,8-2-112-16,0 1-147 16,22 1-492-16</inkml:trace>
  <inkml:trace contextRef="#ctx0" brushRef="#br1" timeOffset="121620.95">12792 16564 514 0,'0'0'656'15,"0"0"-515"-15,0 0 33 16,0 0-56-16,0 0-51 16,0 0-37-16,0 0 4 15,-81 68-5-15,47-45-5 16,2-2 0-16,-2 0 2 16,5-3-8-16,5-1-6 15,1-4-6-15,13-6 0 16,2-2-1-16,8-2-1 15,0-1 0-15,4 3-1 0,10 1-3 16,9 1 14-16,3 3-8 16,1-1 5-16,2 2 1 15,-1-1-12-15,-6-1 0 16,-1 2-8-16,-1-1-65 16,2-3-145-16,-4 4-232 15,-2-1-510-15</inkml:trace>
  <inkml:trace contextRef="#ctx0" brushRef="#br1" timeOffset="122311.59">13055 16426 170 0,'0'0'1193'15,"0"0"-1071"-15,0 0 104 16,0 0-85-16,-13 90-103 16,13-55 3-16,0 3-9 15,13 7-13-15,2 1-11 0,1-6-5 16,2-5-2-1,-4-10-1-15,1-6-24 0,2-8-29 16,3-6-80-16,4-5-173 16,0 0-194-16</inkml:trace>
  <inkml:trace contextRef="#ctx0" brushRef="#br1" timeOffset="122572.82">13373 16365 796 0,'0'0'533'16,"0"0"-422"-16,0 0 108 0,0 0-103 16,-27 97-69-16,27-65 12 15,0 8-15-15,3 7-19 16,13 6-20-16,7 0-5 15,4-6-14-15,-1-6-23 16,-3-11-17-16,1-8-36 16,-10-6-97-16,-4-9-173 15,-10-2-68-15</inkml:trace>
  <inkml:trace contextRef="#ctx0" brushRef="#br1" timeOffset="122709.94">13356 16740 632 0,'0'0'362'0,"0"0"-178"16,0 0 46-16,-83-36-119 16,41 36-69-16,-5 0-42 15,15 0-95-15,13 0-327 16</inkml:trace>
  <inkml:trace contextRef="#ctx0" brushRef="#br1" timeOffset="123189.38">13880 16614 562 0,'0'0'614'16,"0"0"-508"-16,0 0 56 15,0 0-74-15,0 0-45 16,0 0-9-16,-71 10-5 16,39 7-15-16,0 4-1 15,6 2-1-15,7 2-6 16,6-3 10-16,13-2-2 16,0 1-12-16,19-4-2 15,8-4-20-15,7-8-27 0,3-5-22 16,2 0-25-16,-10-18-52 15,-1-5-7-15,-19 1 23 16,-4-1 70-16,-5 3 33 16,0 5 27-16,-9 2 11 15,1 3 59-15,1 5 74 16,7 3 10-16,-3 2-32 16,3 0-3-16,0 0 9 15,0 0-28-15,0 7-11 16,0 9-29-16,13 3-60 15,9 4-3-15,7 0-25 16,13-6-51-16,7-4-99 16,-1-8-140-16,-7-5-186 15</inkml:trace>
  <inkml:trace contextRef="#ctx0" brushRef="#br1" timeOffset="123519.67">14171 16639 1117 0,'0'0'247'16,"0"0"-33"-16,0 0-40 16,10 73-118-16,3-58-22 15,1 5-20-15,6-3-14 16,-1-1-5-16,-1-6-26 16,-5-3-18-16,-8-5-11 15,-5-2-17-15,0 0-46 16,0-7 8-16,-5-10 104 0,-8-1 11 15,-2-5 2-15,-3-3 11 16,4-2 31-16,3 3 1 16,-2-1 4-16,8 8-4 15,2 9-22-15,3 1-15 16,0 3-8-16,3 3-7 16,26-4-15-16,3 6-35 15,10 0-87-15,2 0-134 16,-2 0-52-16,-8 6-291 15</inkml:trace>
  <inkml:trace contextRef="#ctx0" brushRef="#br1" timeOffset="123830.96">14505 16611 507 0,'0'0'402'16,"0"0"-205"-16,0 0 61 0,0 0-133 15,0 0-27-15,44 79-13 16,-25-65-27-16,4 4-25 15,-2-8-17-15,-8 1-16 16,0-9-1-16,-12-2-10 16,-1 0-35-16,0 0-46 15,-14-11-8-15,-6-11 97 16,-7-3 1-16,-2-5 2 16,6 0 7-16,12 0-6 15,6 4 23-15,5 9 32 16,0 4 3-16,2 6-17 15,12 5-16-15,9 2 1 0,9 0-27 16,-1 0-5-16,6 0-111 16,2 9-107-16,1-1-205 15,-11 0-344-15</inkml:trace>
  <inkml:trace contextRef="#ctx0" brushRef="#br1" timeOffset="124280.37">14801 16484 864 0,'0'0'436'16,"0"0"-213"-16,0 0 36 16,0 0-169-16,0 0-50 15,0 0-10-15,-2 87 1 16,14-56-23-16,7-1-8 0,8-3-5 16,1-6-4-16,1-11-6 15,-2-3-22-15,-1-7-21 16,-3 0-22-16,1-10-7 15,-5-8 20-15,-4 1 27 16,-7-3 24-16,-3-1 16 16,-5 2 5-16,0 1 8 15,0 8 26-15,0 3 16 16,0 4-15-16,0 3-8 16,0 0 8-16,0 0 17 15,0 0-3-15,5 8 8 16,3 9-22-16,3 10-38 0,7 4-1 15,1 1-1-15,6-2-3 16,-6-2 3-16,-1-5-1 16,-9 0-2-16,-4-6 3 15,-5-2-7-15,0 2 1 16,-22-1-6-16,-12-2-8 16,-5-1-9-16,-3-5-18 15,5-8-19-15,3 0-65 16,16-8-47-16,8-12-172 15,10-3-153-15</inkml:trace>
  <inkml:trace contextRef="#ctx0" brushRef="#br1" timeOffset="124682.74">15313 16318 580 0,'0'0'233'15,"0"0"-30"-15,0 0 67 16,0 0-95-16,0 0-22 16,0 0-15-16,8 30-68 15,11-7-43-15,9-1 2 0,-2 6-15 16,1-3 1-1,0 0-11-15,-7-8 8 0,-4-1-7 16,0-4 1-16,-6-4-6 16,0 0-2-16,-6-1 1 15,3 0-1-15,-2 4-1 16,-5-1-5-16,0 2-6 16,0 6 14-16,0-4-4 15,0 2 4-15,-12-2 0 16,-1 2 0-16,-1-4-2 15,1-5-17-15,3-1-41 16,4-1-85-16,6-2-220 16,0 1-400-16</inkml:trace>
  <inkml:trace contextRef="#ctx0" brushRef="#br1" timeOffset="126355.26">17553 16479 397 0,'0'0'734'0,"0"0"-586"16,0 0 46-16,0 0-37 15,0 0-78-15,0 0-25 16,0 0-3-16,-20 23-31 16,-2-6-20-16,-7 3 5 15,0 3-4-15,-2 0 1 16,7-6 1-16,4 3-2 16,6-8 2-16,11-5-3 15,1 2 4-15,2-4 1 16,0 2-5-16,15 0 0 0,12-2 0 15,-1 3-4-15,4-3 4 16,-4 0 0-16,-3 2 7 16,0-2-5-16,-4 3-2 15,-3 2-10-15,2 2-55 16,1 1-101-16,-6 4-163 16,-8 1-360-16</inkml:trace>
  <inkml:trace contextRef="#ctx0" brushRef="#br1" timeOffset="127302.12">17834 16404 1314 0,'0'0'84'15,"0"0"88"1,0 0-14-16,0 0-105 0,-20 93-19 15,20-69-3-15,0 4-15 16,13-1-1-16,2 6-9 16,4-5-5-16,1-6-1 15,-7-5 0-15,-2-6-4 16,2-8-26-16,-2-3-26 16,2-3-29-16,11-15-5 15,-1-7 19-15,1 1 29 16,8-2 15-16,-1 6 26 15,-5 5 1-15,-5 7 5 16,-3 6 17-16,-4 2 22 16,-1 0 2-16,-2 2-8 15,7 11 0-15,-8 8 5 0,1-4-17 16,-1 8 3-16,-10 0-7 16,0-3 8-16,0-4-17 15,-16 0-13-15,-18-6-3 16,-7-7-15-16,3-3-38 15,5-2-102-15,12-4-73 16,12-11-217-16,9-5-335 16</inkml:trace>
  <inkml:trace contextRef="#ctx0" brushRef="#br1" timeOffset="127735.51">18391 16541 872 0,'0'0'441'15,"0"0"-331"-15,0 0 101 16,0 0-95-16,0 0-84 16,0 0 0-16,14 79-14 15,7-58-17-15,10 0 0 16,3-3-2-16,0-8-3 15,-2-8-18-15,-8-2-17 16,-1-5-35-16,-8-13-30 16,-1-1 1-16,1-7 3 15,-6 4 29-15,-4 1 28 16,0 7 40-16,-5 1 3 0,0 8 18 16,0 2 47-16,0 3 20 15,0 0 8-15,0 0 1 16,0 0 15-16,0 0-38 15,0 0-5-15,8 11-17 16,-1 3-14-16,6 9-34 16,-2 3 4-16,8-5-5 15,4 0-10-15,1-7-37 16,-1-10-48-16,-1-4-152 16,-2-6-181-16,-11-11-374 15</inkml:trace>
  <inkml:trace contextRef="#ctx0" brushRef="#br1" timeOffset="128014.76">18762 16263 1169 0,'0'0'263'0,"0"0"-71"16,0 0-3-16,42 78-113 16,-22-45-25-16,9 4-12 15,3 5-15-15,2 2-12 0,-2 0-8 16,1 0-4-16,-9-7 0 16,0-7-30-16,-5-8-28 15,9-6-67-15,-4-9-218 16,8-2-272-16</inkml:trace>
  <inkml:trace contextRef="#ctx0" brushRef="#br1" timeOffset="128163.9">19135 16569 990 0,'0'0'145'0,"0"0"-10"16,-95 0-95-16,50 0-40 15,-2 0-308-15,7 10-646 16</inkml:trace>
  <inkml:trace contextRef="#ctx0" brushRef="#br1" timeOffset="129094.74">19221 16358 1150 0,'0'0'275'16,"0"0"-41"-16,0 0-34 15,0 0-132-15,0 0-16 16,16 104-10-16,-3-64-19 15,2 4-20-15,7 9-3 16,-1-5 0-16,5-5 0 16,0-8-16-16,6-10-21 15,5-11-37-15,7-11-105 0,0-3-192 16,1-3-186-16</inkml:trace>
  <inkml:trace contextRef="#ctx0" brushRef="#br1" timeOffset="129249.89">19578 16569 949 0,'0'0'345'15,"0"0"-242"-15,-100 0 100 16,51 0-126-16,-6 0-77 16,12 2-2-16,9 1-100 15,15-3-216-15,19 0-370 16</inkml:trace>
  <inkml:trace contextRef="#ctx0" brushRef="#br1" timeOffset="129656.25">19529 16574 951 0,'0'0'435'0,"0"0"-359"15,0 0 70-15,0 0-73 16,101 43-57-16,-64-38-12 16,1 0-4-16,1-5-8 0,2 0-25 15,-7 0-15-15,-10-3-27 16,-5-10-2-16,-9-1-57 16,-5-4-1-16,-5 3 16 15,0-5 50-15,-5 8 56 16,-6-4 13-16,-4 9 30 15,0 2 81-15,-2 5 56 16,-1 0-26-16,2 5-6 16,-2 13 24-16,3 1-52 15,7 9-26-15,4 0-23 16,4 4-31-16,0-2-21 16,22-2-6-16,7-5-6 15,12-9-17-15,2-3-25 0,9-8-35 16,-9-3-119-16,1 0-146 15,-16-11-135-15</inkml:trace>
  <inkml:trace contextRef="#ctx0" brushRef="#br1" timeOffset="129985.54">20100 16641 1090 0,'0'0'273'16,"0"0"-113"-16,0 0 33 15,0 0-135-15,0 0-24 16,0 0-4-16,50 81-28 0,-46-76-2 16,-4 0-6-1,0-5-23-15,0 0-23 0,0 0-72 16,-9-7-13-16,-9-14 93 16,-1-7-3-16,1-1 25 15,7-4 21-15,7 4 1 16,4-2 13-16,5 6 23 15,18 2 39-15,1 8 27 16,5 5-15-16,-2 5-22 16,1 5-28-16,-4 0-29 15,-4 0-8-15,7 12-13 16,-8-1-57-16,2 4-117 16,2-2-189-16,-8-1-404 15</inkml:trace>
  <inkml:trace contextRef="#ctx0" brushRef="#br1" timeOffset="130316.84">20345 16365 1311 0,'0'0'193'0,"0"0"21"15,0 0-61-15,0 0-100 16,0 0-20-16,29 79-9 15,-6-49-12-15,9 2-6 16,3 6-6-16,7-3-1 16,0 3 0-16,-3-8-3 0,-2-5-2 15,-14-10-1-15,-7-5 7 16,-11-5-3-16,-5-3 0 16,0 4 0-16,0 1-7 15,0 3 2-15,-5 6 3 16,-16-2-4-16,-1 4-8 15,-6-3 0-15,4-2-5 16,-5-6-33-16,9-5-142 16,3 3-251-16,10 0-461 15</inkml:trace>
  <inkml:trace contextRef="#ctx0" brushRef="#br0" timeOffset="-85483.78">22506 16958 1129 0,'0'0'295'0,"0"0"-107"16,0 0-1-16,0 0-129 15,0 0-43-15,0 0-13 16,114-27-2-16,-67 9-2 16,0-8-9-16,-10 7-14 15,-13-2-9-15,-6 1-37 16,-13 8-45-16,-5 2 6 16,0 0 29-16,-3 5 28 0,-12 5 36 15,-4 0 17-15,-5 0 28 16,-9 20 49-16,4 3 8 15,-5 7-7-15,4 3-3 16,9-3-1-16,8 0-26 16,11-3-1-16,2-2-15 15,16-5-7-15,18-5-1 16,7-4-21-16,7-9-3 16,1-2-11-16,-4-5-39 15,-5-18-97-15,1-7-184 16,-16 0-235-16</inkml:trace>
  <inkml:trace contextRef="#ctx0" brushRef="#br0" timeOffset="-85287.61">23008 16655 1426 0,'0'0'147'0,"0"0"79"16,-6 77-99-16,2-45-76 15,4-1-10-15,0 1-33 16,8 1-8-16,9-3-9 16,2-5-35-16,0-5-27 15,4-7-80-15,-4-9-145 16,-4 5-256-16</inkml:trace>
  <inkml:trace contextRef="#ctx0" brushRef="#br0" timeOffset="-85129.47">23221 16820 711 0,'0'0'394'0,"0"0"-253"15,0 0 62-15,0 0-104 16,-110-3-74-16,59 13-25 16,2 8-93-16,14 0-335 15,14 1-431-15</inkml:trace>
  <inkml:trace contextRef="#ctx0" brushRef="#br0" timeOffset="-84842.21">23363 16737 1047 0,'0'0'254'15,"0"0"-63"-15,0 0 7 16,0 0-126-16,-95 58-36 16,68-38 3-16,10 3-14 15,8-1 2-15,9 0 8 16,0 1-2-16,26-2-14 16,6-4-7-16,5 1-11 0,-3-9-1 15,0-1-39-15,3-6-59 16,7-2-131-16,2 3-191 15,-2 5-241-15</inkml:trace>
  <inkml:trace contextRef="#ctx0" brushRef="#br0" timeOffset="-84710.09">23736 16986 924 0,'0'0'555'0,"0"0"-360"15,0 0-23-15,0 0-126 16,0 0-46-16,0 0-25 15,20 0-122-15,-30 0-219 0,-3 5-333 16</inkml:trace>
  <inkml:trace contextRef="#ctx0" brushRef="#br2" timeOffset="186604.69">5063 17098 562 0,'0'0'504'0,"0"0"-418"15,0 0 94-15,0 0-25 16,0 0-79-16,0 0-10 0,0 0 31 16,-53 30-27-1,35-7 5-15,-6 5-21 0,4 9-15 16,2 1-16-16,4 7 13 15,-1 0-18-15,6 1-12 16,4-4-6-16,5-5 0 16,0-4 0-16,14-8-31 15,19-2-26-15,5-11-42 16,6-7-162-16,-4-5-118 16,-9 0-146-16</inkml:trace>
  <inkml:trace contextRef="#ctx0" brushRef="#br2" timeOffset="187331.34">5294 17267 1267 0,'0'0'215'0,"0"0"-88"16,0 0 41-16,0 93-116 16,0-63-32-16,0 0 2 0,1 0-21 15,9-2 5-15,-2-9-2 16,2-3-1-16,-5-9-3 15,-5-5-3-15,0-2 0 16,0 0-15-16,0-15-49 16,-15-14-7-16,5-12 44 15,1-6-30-15,4-1-8 16,5 3 17-16,0 7-8 16,5 16 26-16,6 6 33 15,-3 11 25-15,2 0 32 16,4 1 6-16,-1 4-15 15,3-5-21-15,7 1-17 0,1 4-4 16,4 0-1 0,-4 0-5-16,3 0 3 0,-10 9 3 15,-5 0 5-15,-7 3 17 16,-5 2 0-16,0 0-4 16,0 4-11-16,-5-3-11 15,-9 0-2-15,-5 0-2 16,-9-2 1-16,9-1 0 15,-4-5 0-15,4 2 2 16,9-5-1-16,5-1 3 16,0-1 6-16,5 1 10 15,0-1 0-15,0-2 8 16,-3 5-10-16,3 0-9 16,0 3 2-16,0 2-2 15,0 5 8-15,18 0 8 0,5 5 2 16,2-3-4-16,3 1-2 15,-6-3 4-15,-7-4-14 16,-4-2-10-16,-3-4-7 16,2 0-35-16,-5-2-69 15,5-3-154-15,-2 0-335 16</inkml:trace>
  <inkml:trace contextRef="#ctx0" brushRef="#br2" timeOffset="187812.79">5720 17327 968 0,'0'0'311'0,"0"0"-192"15,0 0 33-15,0 0-88 16,24 82-33-16,-9-57 17 15,3 3-22-15,1-3-16 16,-4-2 4-16,-6-8 1 16,-4-5 0-16,-5-8-3 15,0-2-12-15,0 0-8 16,0 0-52-16,-14-10-35 16,-4-15 70-16,-6-5-3 15,4-5-12-15,2-3-7 16,7 3 12-16,6 5 25 0,5 3 10 15,0 6 0-15,10 4 8 16,9-1 12-16,9 6 9 16,2-3-5-16,-2 5-13 15,-4 5-8-15,-1 3 3 16,-14 2-6-16,6 0 9 16,-2 4 11-16,-2 13 13 15,-3 1-2-15,2 5 0 16,-5 5-11-16,-5 0-20 15,0-2 0-15,-5 0-8 0,-18-11-22 16,-11-5-72-16,2-10-120 16,-2 0-259-16</inkml:trace>
  <inkml:trace contextRef="#ctx0" brushRef="#br2" timeOffset="188104.04">6043 17061 948 0,'0'0'309'16,"0"0"-158"-16,0 0 13 16,39 88-87-16,-21-51-42 15,6 5 6-15,10 9-9 0,3 4-5 16,5 3-6-16,-5 0-4 15,-8-6-12-15,-18-4 6 16,-11-6 11-16,-14-1-22 16,-30-6-6-16,-12-5-38 15,-12-13-63-15,-3-6-87 16,6-11-189-16,14 0-335 16</inkml:trace>
  <inkml:trace contextRef="#ctx0" brushRef="#br2" timeOffset="192775.29">10316 17281 467 0,'0'0'575'0,"0"0"-442"16,0 0 42-16,0 0-74 16,0 0-57-16,0 0 18 15,-32 0 21-15,14 3-18 16,4 4-28-16,4 1-10 16,8 0 9-16,2-1-9 15,5 0-25-15,19 4-2 16,5-4-7-16,9 0 7 0,-9 2 1 15,-7-4 0-15,-10 2 1 16,-3 0 3-16,-4 3-1 16,0 5 3-16,-2 0-7 15,-1 3 0-15,-2 0 0 16,0-3-10-16,-2 0 3 16,-16-3-2-16,-3-4-25 15,-4-6-24-15,0-2-39 16,4 0-37-16,8-10-186 15,13-4-207-15</inkml:trace>
  <inkml:trace contextRef="#ctx0" brushRef="#br2" timeOffset="193104.59">10673 17172 635 0,'0'0'440'0,"0"0"-159"0,0 0-12 16,0 0-112-16,0 0-103 15,0 0-5-15,-24 97-16 16,21-59-4-16,-2-1-15 16,5-2-14-16,0-5-1 15,0-5-20-15,8-9-27 16,11-6-84-16,4-3-155 16,-7-2-244-16</inkml:trace>
  <inkml:trace contextRef="#ctx0" brushRef="#br2" timeOffset="193300.77">10778 17492 369 0,'0'0'659'16,"0"0"-505"-16,0 0 74 15,0 0-102-15,-81 0-78 16,57 0-24-16,0 0-24 15,1-2-37-15,2-5-79 16,4-2-188-16,2 2-166 16</inkml:trace>
  <inkml:trace contextRef="#ctx0" brushRef="#br2" timeOffset="193523.96">10828 17146 877 0,'0'0'185'0,"0"0"103"16,0 0-128-16,-118-8-77 16,67 8-27-16,4 3-35 15,3 10-21-15,10-1-30 16,7-2-81-16,14 3-130 15,13-4-235-15</inkml:trace>
  <inkml:trace contextRef="#ctx0" brushRef="#br2" timeOffset="193876.29">11090 17221 707 0,'0'0'330'0,"0"0"-224"15,0 0 132-15,0 0-123 16,-91 23-28-16,64-6-2 15,3 6-31-15,4 2 3 0,11 3-1 16,4 2-13-16,5 5-3 16,0-5-9-16,16-2-26 15,7-3-1-15,4-8-4 16,7-6-17-16,5-6-12 16,3-5-52-16,0 0-67 15,-8 0-120-15,-2-3-223 16</inkml:trace>
  <inkml:trace contextRef="#ctx0" brushRef="#br2" timeOffset="194283.66">11033 17404 437 0,'0'0'714'0,"0"0"-614"15,0 0 25-15,0 0-88 16,-95 0-37-16,61 0-33 15,7 0-260-15,12 0-258 16</inkml:trace>
  <inkml:trace contextRef="#ctx0" brushRef="#br2" timeOffset="194633.98">11214 17054 1015 0,'0'0'147'0,"0"0"44"15,84 25-61-15,-45-11-67 16,3 2 25-16,-3 3 0 15,-7 9-23-15,-5 2-2 16,-10 8-20-16,-5 5-9 16,-10 4-11-16,-2 6-15 15,0 0-8-15,-6-1-2 16,-17-4-13-16,-11-6-31 16,2-7-29-16,-12-5-140 15,1-7-204-15,-9-10-227 16</inkml:trace>
  <inkml:trace contextRef="#ctx0" brushRef="#br2" timeOffset="195107.41">10174 16943 1094 0,'0'0'322'0,"0"0"-155"15,-69 83 5-15,32-48-91 16,1 7-25-16,4 6 0 16,-1 3-30-16,9 3-9 0,10-1-17 15,14-2-7 1,0-2-24-16,29-10-65 0,22-9-196 16,16-6-284-16</inkml:trace>
  <inkml:trace contextRef="#ctx0" brushRef="#br2" timeOffset="197201.31">12819 17219 1034 0,'0'0'238'0,"0"0"-93"15,0 0 15-15,0 0-77 16,-90 48-53-16,67-31 2 16,4 6 5-16,1 2-1 15,7 3 25-15,1 2-5 0,5 2-19 16,5-2-10-16,0-2-5 15,0-6-15-15,5-4-7 16,10-3-12-16,4-5-32 16,13-7-87-16,2-3-172 15,5 0-206-15</inkml:trace>
  <inkml:trace contextRef="#ctx0" brushRef="#br2" timeOffset="197771.83">12966 17284 861 0,'0'0'401'0,"0"0"-292"0,0 0 70 16,0 0-63-16,-8 73-58 15,8-49 1-15,13 4-24 16,0 0-8-16,-2-3-12 15,-1-4-5-15,-5-4-2 16,-5-13-8-16,0-1 0 16,0-3-11-16,0 0-45 15,0-17-49-15,-7-16 28 16,-2-7 27-16,-4-8-20 16,8-2 3-16,0 3 2 15,5 7-35-15,0 6 58 16,13 10 36-16,2 8 6 0,4 7 15 15,0 1 45-15,-1 5 7 16,-2 1-16-16,-3 2-13 16,-3 0-15-16,0 0 2 15,-6 10 10-15,9 5-3 16,-11 3-8-16,-2 1-13 16,0 4 0-16,-2-2-3 15,-15-2 8-15,2-1-11 16,-3 0-1-16,-1-6-3 15,4-2 1-15,2-2-1 16,9-3 4-16,-1-3 4 16,5 1 7-16,0-3 21 15,0 5 3-15,0 2 3 0,8 6-24 16,6-1-11 0,1 1-4-16,-1-1-4 0,6-2-13 15,2 1-57-15,11-6-115 16,-3-3-209-16,1-2-261 15</inkml:trace>
  <inkml:trace contextRef="#ctx0" brushRef="#br2" timeOffset="198205.21">13336 17327 1061 0,'0'0'226'0,"0"0"-47"16,0 0 10-16,0 0-92 15,-18 87-33-15,18-64-18 16,8 5-25-16,10-1-3 16,-6-4-16-16,0-6-1 15,-7-9-2-15,-3-5-4 16,-2-3-19-16,0-3-57 16,0-15-52-16,-7-14 103 15,-10-10 22-15,-8-7-7 16,6-4-9-16,-4 4-36 15,12 6-37-15,-2 8-25 16,13 9 43-16,0 9 64 16,13 7 15-16,13 0 88 0,6 5 22 15,10 3-38 1,-8-1-18-16,-5 3-24 0,-6 0-8 16,-9 0-5-16,4 3-2 15,-11 9-6-15,-4 1-9 16,-3 4-1-16,0 1-3 15,-3 1-3-15,-13 2 4 16,-7-3-7-16,-1-1-15 16,-4-4-23-16,-4-3-83 15,6-3-102-15,-1-2-217 16</inkml:trace>
  <inkml:trace contextRef="#ctx0" brushRef="#br2" timeOffset="198423.42">13782 17412 749 0,'0'0'401'0,"0"0"-273"16,0 0 11-16,0 0-105 15,0 0-34-15,-86 2-42 16,52-2-302-16,7 0-351 16</inkml:trace>
  <inkml:trace contextRef="#ctx0" brushRef="#br2" timeOffset="199337.25">13843 17297 583 0,'0'0'174'0,"0"0"-35"16,0 0-17-16,0 0-54 15,0 0 18-15,0 0 53 16,8 42 6-16,-1-26-21 15,-2-2-15-15,-1 4-36 0,1-3-26 16,3 0-28 0,-1-2-12-16,6-4-7 0,-4 0-2 15,16-5-11-15,-3-1-21 16,7-3 0-16,-1 0 12 16,-2-3 3-16,-4-7 9 15,-2-2 5-15,-6-4-2 16,-6 1-1-16,-3-3-10 15,-5 1-16-15,0-3 7 16,-13 3 4-16,-3 2-15 16,-2 2-19-16,-1 5-33 15,4 3-118-15,6 5-85 16,9 0-402-16</inkml:trace>
  <inkml:trace contextRef="#ctx0" brushRef="#br2" timeOffset="199517.41">14169 17425 641 0,'0'0'789'0,"0"0"-635"16,0 0 53-16,0 0-156 15,0 0-51-15,0 0-93 16,59 19-174-16,-45-15-325 15</inkml:trace>
  <inkml:trace contextRef="#ctx0" brushRef="#br2" timeOffset="199999.84">14483 17277 773 0,'0'0'248'16,"0"0"-115"-16,0 0 66 16,0 0-134-16,0 0-37 15,85 25 3-15,-75-11-20 16,-7 7 1-16,-3 2-7 16,0-2-5-16,-8 2-6 15,-11-2-4-15,-5-7-11 16,-5-3-25-16,-2-9 11 15,0-2-13-15,4 0 3 16,7-4 5-16,7-10 34 16,12-6 6-16,1-2 10 0,14-1 34 15,11 0 11-15,2 9-25 16,-1 1-23-16,0 3-7 16,0 3-36-16,-2 7-152 15,-6 0-152-15</inkml:trace>
  <inkml:trace contextRef="#ctx0" brushRef="#br2" timeOffset="200245.07">14649 17161 1123 0,'0'0'214'16,"0"0"-46"-16,0 0-45 16,0 73-88-16,0-43-15 15,8 5-15-15,7 0-5 16,9-2-28-16,3-5-66 16,7-9-68-16,-1-1-105 15,-4-11-159-15</inkml:trace>
  <inkml:trace contextRef="#ctx0" brushRef="#br2" timeOffset="200685.44">14946 17289 653 0,'0'0'380'0,"0"0"-281"15,0 0 98-15,0 0-119 16,0 0-33-16,0 0 5 15,-37 6-14-15,19 8-17 16,-1 4-2-16,3 1 7 16,3 4 10-16,8 0-4 15,5-1 6-15,0-4-27 16,10-8-9-16,14-4-6 16,5-6-55-16,7-4-29 0,-3-18-11 15,1-10-25 1,-6-7 16-16,-9 0 37 0,-9 1 42 15,-10-2 25-15,0 2 6 16,-10-2 4-16,-9 7 6 16,-4 6 1-16,-1 6-3 15,9 12 26-15,7 6 51 16,4 3 43-16,2 0-7 16,2 5 22-16,0 15-41 15,2 11-43-15,20 6-13 16,6 0-36-16,6 2-10 15,-1-4-21-15,1-7-85 16,-3-9-133-16,-10-6-233 16,-11-3-267-16</inkml:trace>
  <inkml:trace contextRef="#ctx0" brushRef="#br2" timeOffset="201416.13">15374 17239 950 0,'0'0'253'0,"0"0"8"15,0 0-82-15,0 0-79 16,60 86-35-16,-50-69-13 16,-4-4-23-16,-1-1-17 15,-2-5-8-15,-3-4-4 16,0-3-11-16,0 0-18 0,0 0-35 15,0-8-27-15,-8-10 20 16,-8-8 47-16,-5-8-3 16,0-1 4-16,2-2-14 15,9 2-22-15,5 0 27 16,5 2 32-16,0 3 0 16,15 7 7-16,1 5 9 15,8 6 14-15,7 5-7 16,3 7-18-16,4 0-5 15,-1 0-88-15,-3 10-210 16,-9 10-254-16</inkml:trace>
  <inkml:trace contextRef="#ctx0" brushRef="#br2" timeOffset="201588.28">15531 17281 1015 0,'0'0'225'0,"0"0"-94"16,0 0 3-16,-81 21-109 16,52-16-25-16,10-3-19 15,1 3-123-15,18 0-247 16,0 1-525-16</inkml:trace>
  <inkml:trace contextRef="#ctx0" brushRef="#br2" timeOffset="202000.67">15715 17281 874 0,'0'0'100'15,"0"0"112"-15,0 0-29 16,0 0-86-16,0 0-1 15,0 0-44-15,0 0-19 16,-10 61-21-16,34-39-9 0,6 1 3 16,-3-8-6-1,-8-5-10-15,-6-8-6 0,-6-2-42 16,-4 0-35-16,-3-15 7 16,0-5 25-16,0 3-8 15,0-1 29-15,-5 6 31 16,0 1 9-16,0 9 14 15,2 2 63-15,3 0 41 16,0 0 3-16,0 0-21 16,0 0-20-16,5 8-23 15,10 7-47-15,2 3-10 16,11-1-14-16,-4-2-28 16,0-5-67-16,-1-8-46 15,-7-2-161-15,2 0-188 0</inkml:trace>
  <inkml:trace contextRef="#ctx0" brushRef="#br2" timeOffset="202307.93">16080 17251 644 0,'0'0'213'0,"0"0"-8"15,0 0-34-15,0 0-75 16,-91 8-12-16,79 2 4 15,7 0 5-15,5 2-17 16,0 1-3-16,13 2-73 16,14-2 2-16,2-3 1 0,0-1-2 15,4-3-1-15,-8 4 1 16,-2-3-1-16,-8-2 2 16,-7 6 4-16,-4 1-2 15,-4 3 4-15,0 2-8 16,-14-1-3-16,-14-1-16 15,-1-8-32-15,2-7-40 16,4 0-84-16,14-17-232 16,9-16-285-16</inkml:trace>
  <inkml:trace contextRef="#ctx0" brushRef="#br2" timeOffset="202736.33">16154 16996 894 0,'0'0'206'0,"0"0"45"15,0 0-84-15,-35 95-96 16,35-65-12-16,0 7 0 16,9 1-13-16,14 3-19 15,4-4-26-15,-2-9 0 16,-11-9 2-16,1-6-3 15,-12-5-6-15,-3-8-11 16,0 0-18-16,0 0-22 16,0 0-9-16,0 0-21 15,0 0 7-15,0 0 2 0,0-5 26 16,0-3 29-16,2-2 23 16,7 0 50-16,-1 5 28 15,2 0-5-15,-4 3-1 16,7 2-7-16,2 0-5 15,8 0-10-15,-2 12-5 16,6 6 0-16,0 1-18 16,-2 2-9-16,-8-1-16 15,-7-10-2-15,-5-5-27 16,-3-3-75-16,-2-2-117 16,0 0-238-16,0-2-301 0</inkml:trace>
  <inkml:trace contextRef="#ctx0" brushRef="#br2" timeOffset="204730.14">16548 17091 327 0,'0'0'188'15,"0"0"-135"-15,0 0 27 16,0 0-20-16,0 0-16 16,0 0-2-16,-38-3-8 0,21 11 31 15,11 1 35-15,-2 7 5 16,3-4-4-16,5 4-4 16,0-4-20-16,0-1-34 15,3-7-28-15,9-1-15 16,-4-3-2-16,5 0-13 15,-2-3-30-15,-1-12-18 16,-2-8 17-16,-2-1-25 16,-1-2 0-16,-5 1 25 15,0 2 17-15,0 2 23 16,0 3 4-16,0 0 2 16,-2 8 6-16,-3 0-1 0,5 8 15 15,-3-1 9 1,3 3 28-16,0 0 24 0,0 0 45 15,0 3-3-15,0 11-19 16,0 9-64-16,10 5 1 16,4 0-7-16,4 4-26 15,2-4-8-15,-1-6-29 16,4-7-75-16,-4-5-135 16,-5-5-205-16</inkml:trace>
  <inkml:trace contextRef="#ctx0" brushRef="#br2" timeOffset="205022.41">16673 16840 762 0,'0'0'343'15,"0"0"-150"-15,0 0 9 16,46 82-102-16,-18-46-32 16,3 9 7-16,9 6-31 15,-5 4-9-15,1-1-6 16,-12 2 4-16,-12-1-4 16,-12-4-25-16,0-2-4 15,-17-9-10-15,-12-2-41 0,-16-7-64 16,2-10-134-16,-6 0-238 15</inkml:trace>
  <inkml:trace contextRef="#ctx0" brushRef="#br2" timeOffset="207752.88">17905 17355 1135 0,'0'0'146'0,"0"0"2"15,0 0-41-15,0 0-84 16,0 0 23-16,0 0-22 16,-87-9-17-16,64 9-3 15,13 5 0-15,5 4-2 16,5 0 7-16,0 1-5 16,7 3-4-16,20 2-2 15,7 0 2-15,2-3 5 16,-1-2-2-16,-7 3-1 0,-6-3 1 15,-7 1-2-15,-5-2 3 16,-9 1 3-16,-1 3-3 16,0 2-3-16,0 0 1 15,-6 0-2-15,-12-3-3 16,2-1-8-16,-2-9-46 16,0-2-38-16,7 0-128 15,8-13-231-15,3-6-353 16</inkml:trace>
  <inkml:trace contextRef="#ctx0" brushRef="#br2" timeOffset="212755.42">17675 17149 1211 0,'0'0'173'16,"0"0"-1"-16,-25 85 25 16,23-45-127-16,-1 7-36 15,3 4-8-15,0 4-14 0,22 1-12 16,7-4-12-16,12-4-20 16,9-9-38-16,5-13-106 15,-3-14-134-15,-12-6-182 16</inkml:trace>
  <inkml:trace contextRef="#ctx1" brushRef="#br3">17867 17386 0</inkml:trace>
  <inkml:trace contextRef="#ctx0" brushRef="#br2" timeOffset="208374.44">18330 17256 679 0,'0'0'318'15,"0"0"-171"-15,-114-7 63 16,71 7-123-16,1 0-64 16,10 2-23-16,9 3-26 15,13 0-213-15,10 3-300 16</inkml:trace>
  <inkml:trace contextRef="#ctx0" brushRef="#br2" timeOffset="208188.28">18370 17580 749 0,'0'0'260'15,"0"0"-147"-15,-82 3 95 16,43-3-114-16,-3 0-42 15,3 0-13-15,4 0-39 16,9 0-7-16,13 0-127 0,13 0-181 16,0-12-198-16</inkml:trace>
  <inkml:trace contextRef="#ctx0" brushRef="#br2" timeOffset="208000.11">18255 17269 991 0,'0'0'304'0,"0"0"-137"16,0 0 38-16,0 0-135 16,-1 77-34-16,1-49 0 15,9 2-20-15,3 0-16 16,2 1-7-16,-1-9-19 16,0-2-94-16,-3-5-84 15,-1-5-200-15,-4 1-317 0</inkml:trace>
  <inkml:trace contextRef="#ctx0" brushRef="#br2" timeOffset="212050.78">18746 17442 547 0,'0'0'501'0,"0"0"-333"16,0 0 56-16,-98-5-139 15,64 5-85-15,8 0-27 16,10 0-278-16,13 0-419 16</inkml:trace>
  <inkml:trace contextRef="#ctx0" brushRef="#br2" timeOffset="211914.66">18838 17256 465 0,'0'0'375'0,"0"0"-212"16,0 0 19-16,-95 0-47 16,63 0-73-16,3 0-17 15,1 5-20-15,2 1-21 16,9 1 7-16,-3-2-6 16,10 2-2-16,2 4 9 0,4-4 6 15,4 3 26-15,0 5-13 16,0 2-8-16,0 1 0 15,0 5-7-15,0-3 1 16,4 0 5-16,0 1 5 16,-4-2 6-16,0 1-9 15,0-3-6-15,0 1-3 16,4-5-13-16,3 0 7 16,9-1-9-16,0-1-8 15,7-4 2-15,1-2-24 16,5-5-34-16,-5 0-86 15,2 0-80-15,-10-5-101 16,-6-6-148-16</inkml:trace>
  <inkml:trace contextRef="#ctx0" brushRef="#br2" timeOffset="212313.02">18956 17138 1040 0,'0'0'408'15,"0"0"-306"-15,0 0 98 16,89 73-134-16,-60-45-43 16,-5 2 18-16,-4 3-17 15,-3 2-6-15,-12 5-12 16,-5 5-4-16,0 2-2 15,-14 2-17-15,-17 0-25 16,-13-1-35-16,-7-3-120 16,-11-2-140-16,1-8-226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1T12:33:13.4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3086 12222 875 0,'0'0'416'16,"0"0"-308"-16,0 0 127 16,-47 72-79-16,36-42-58 15,-7 10-18-15,-1 8-21 16,-4 5-39-16,-1-3-20 15,0-5 0-15,0-5 0 16,1-7 0-16,0-8 0 16,2-5 0-16,4-7-47 0,7-4-169 15,5 0-411-15</inkml:trace>
  <inkml:trace contextRef="#ctx0" brushRef="#br0" timeOffset="8232.46">3469 12061 483 0,'0'0'605'0,"0"0"-450"15,0 0 14-15,0 0-46 16,0 0-82-16,0 0-20 16,0 0 2-16,2 0 13 15,-2 0 17-15,0 0 13 0,0 0 2 16,0 0-12-16,-2 3-8 15,-11 2-11-15,-6 7-16 16,-4 1-13-16,-1 6-2 16,0 2 1-16,-1 4-6 15,6 3 4-15,-4 2-1 16,14-2-1-16,9 2 5 16,0-4-8-16,0 8 0 15,9-7 0-15,11 0 0 16,-6-1 0-16,1-4 0 15,-2 1 0-15,-8-1 0 16,-1 3 0-16,-4 6 0 0,0 4 0 16,0 2 0-1,0 4 0-15,0-1 0 0,0-1 0 16,0-6 0-16,0-3 0 16,-4-9 0-16,4-9 0 15,-5-4 0-15,-5 2 0 16,-13-1 0-16,-11 0 0 15,-4-2-7-15,-8-5-55 16,8-2-87-16,14 0-257 16,24-7-475-16</inkml:trace>
  <inkml:trace contextRef="#ctx0" brushRef="#br0" timeOffset="9602.72">3740 12287 1019 0,'0'0'223'15,"0"0"-70"1,0 0-21-16,0 0-82 0,0 0-30 16,0 0-3-16,29 0-13 15,-29 0-2-15,0 0-2 16,0 0-4-16,0 0 4 16,0 0 1-16,0 0 4 15,0 0 18-15,0 0 23 16,0 0 6-16,3 0-16 15,-3 0-6-15,2 0-11 16,-2 0-14-16,0 0-1 16,0 0-3-16,0 0 4 0,0 0-5 15,0 0 0-15,0 0-5 16,3 0 5-16,2 0 0 16,0 0 0-16,0 0 0 15,-5 0 0-15,0 0 4 16,0 0 0-16,0 0 8 15,-20 2 2-15,-7 8-8 16,-2 6 0-16,-3-2-6 16,3 4 4-16,6-3 3 15,7 0 8-15,8-3 13 16,8-1 0-16,0-1-7 16,0 2-13-16,13 1-8 15,1-3 1-15,1-3-2 0,-6-1-4 16,-4-4 5-16,-5 3-2 15,0 5-4-15,0 0 5 16,-9 5-3-16,-6 6 4 16,1-2 2-16,1 6 12 15,8-4 5-15,0-2 13 16,5-1-29-16,0-6-3 16,8-1 0-16,13-4 0 15,6-4 0-15,15-3 0 16,2 0-14-16,8-16-25 15,-5 2-23-15,-9-2-36 16,-9 4-121-16,-11 7-233 16,-8 5-380-16</inkml:trace>
  <inkml:trace contextRef="#ctx0" brushRef="#br0" timeOffset="10532.56">4262 12405 583 0,'0'0'329'0,"0"0"-200"16,0 0 84-16,0 0-90 16,-95 2-40-16,67 6 1 15,2 7-18-15,-6 0 0 16,8 5 0-16,1-3-6 16,4 6-17-16,11 5 1 15,6-5-10-15,2 4-16 16,0-5-7-16,15-1-6 0,9-9-5 15,0-2-2-15,3-10-5 16,7 0-19-16,-1-2-4 16,-4-18-23-16,0-3 16 15,-2-10-10-15,1-2-1 16,-4-2 9-16,0-7 2 16,-4 2 10-16,-6-2 0 15,-11 0 1-15,-3 4 7 16,-3 3-6-16,-11 2-9 15,-11 5-18-15,6 0-13 16,0 7-5-16,-1 3 36 16,7 10 29-16,4 5 5 15,9 3 52-15,0 2 57 0,0 0 27 16,0 0-22 0,0 0-20-16,0 0-32 0,0 12-13 15,0 11-10-15,0 4 14 16,0 6-6-16,0 9-2 15,0 9-45-15,0 4 0 16,0 2 0-16,17 1 0 16,0-8 0-16,5-5 0 15,2-13 0-15,10-14-5 16,-1-10-89-16,9-8-141 16,-9 0-284-16,-5-10-536 15</inkml:trace>
  <inkml:trace contextRef="#ctx0" brushRef="#br0" timeOffset="12842.66">5001 12424 982 0,'0'0'225'15,"0"0"-83"-15,0 0-34 16,0 0-72-16,-90 0-17 15,66 0 4-15,0 0-14 16,1 4-1-16,-1 5 25 16,6 8 37-16,-1 4 7 15,7 4-24-15,7 0-5 0,5-3-8 16,0 1-11 0,10-5-22-16,11-8-7 0,2-8-9 15,11-2-10-15,-7-7-1 16,2-16-9-16,-5-9 5 15,-6-6 14-15,-3-4 0 16,-10-6-12-16,-5-5-1 16,0 6-14-16,-15-1 9 15,-8 5-6-15,-6 8-5 16,-5 3 7-16,2 7 7 16,-2 4 24-16,0 9 1 15,-3 1 3-15,3 9 0 0,2 2 0 16,9 0-3-1,4 0-6-15,12 5-108 0,4 3-197 16,3-6-319-16</inkml:trace>
  <inkml:trace contextRef="#ctx0" brushRef="#br0" timeOffset="13075.87">4963 12076 1208 0,'0'0'171'16,"0"0"28"-16,-94 85-92 15,41-45-97-15,-4 0-10 16,6-1-81-16,12-4-150 15,16-5-262-15</inkml:trace>
  <inkml:trace contextRef="#ctx0" brushRef="#br0" timeOffset="14095.8">5347 12139 936 0,'0'0'309'0,"0"0"-74"15,0 0-26-15,0 0-107 16,-10 90-44-16,-4-57-2 16,-6 6-28-16,-4 7-12 15,-8 5-5-15,4 3-11 16,3-6 0-16,-3-3-15 15,10-7-29-15,7-11-46 16,3-4-115-16,6-10-233 16</inkml:trace>
  <inkml:trace contextRef="#ctx0" brushRef="#br1" timeOffset="-66249.6">2905 13414 1133 0,'0'0'195'16,"0"0"-38"-16,0 0 38 16,0 0-120-16,0 0-41 15,0 0-23-15,0 0-6 16,-98 44-2-16,64-32-3 15,-3 4 2-15,0-1-1 16,3 0 0-16,5 0 2 16,4-2-1-16,8-3 3 15,7-3 3-15,5-5-4 16,5-2 8-16,0 6-1 16,5-1-11-16,9 5 7 0,6-1-6 15,2 5 3 1,3-5 4-16,-1 4 2 0,-6-3-2 15,1 2 1-15,0 1-7 16,-4-3-2-16,-1-3-29 16,4 2-81-16,2-7-142 15,-3 1-260-15</inkml:trace>
  <inkml:trace contextRef="#ctx0" brushRef="#br1" timeOffset="-65868.24">3190 13461 875 0,'0'0'166'0,"0"0"23"15,0 0 12-15,0 0-143 16,-104 12-27-16,82-4 8 15,7 2-16-15,13-3 10 16,2 4-2-16,10-1-9 16,19 2-22-16,8 1 0 15,2 1 3-15,0 0 3 16,-7 0-2-16,0 2 0 16,-12-2 2-16,-1 2 1 15,-6 1-1-15,-3 1 1 0,-9-1 0 16,-1-2 3-16,0 5-7 15,-11-5 6-15,-12-5-9 16,-4 1-5-16,-7-11-25 16,7 0-57-16,7-11-86 15,19-17-248-15,1-9-322 16</inkml:trace>
  <inkml:trace contextRef="#ctx0" brushRef="#br1" timeOffset="-65461.87">3417 13217 1168 0,'0'0'186'16,"0"0"-5"-16,-19 91-13 16,19-54-120-16,0 2-31 15,5 5 12-15,19 1-8 16,10 3-20-16,8 3 0 15,-3-12 1-15,-7-6-1 16,-18-10-2-16,-4-11 2 16,-10-5 1-16,0-7-2 15,0 0-25-15,0 0-60 16,-5-9-41-16,0-6 69 16,1-8 14-16,4 0 26 0,4-2 17 15,16 3 4-15,4 4 40 16,-6 6 54-16,1 4-18 15,-11 8-22-15,-1 0-20 16,1 0-9-16,1 8-6 16,6 14-14-16,0 3-9 15,9 8-8-15,0-1-43 16,3-4-20-16,6-5-155 16,1-9-64-16,-2-1-188 15</inkml:trace>
  <inkml:trace contextRef="#ctx0" brushRef="#br1" timeOffset="-65070.52">3958 13589 1095 0,'0'0'269'0,"0"0"-123"16,0 0 38-16,0 0-126 15,0 0-40-15,0 0 10 16,108 37-17-16,-79-29-4 15,5-3-7-15,-1-2-4 16,1-3-17-16,-10 0-13 16,-6 0-36-16,-1-8 3 15,-7 0-28-15,-10-2 10 16,0-2 24-16,0 1 20 16,0-1 28-16,-18 5 13 15,-1 0 1-15,0 1 5 0,-4 6 53 16,-1 0 11-16,6 0-3 15,-1 13 16-15,4 2 9 16,5 3-17-16,5-1-5 16,5 5-25-16,5 1-13 15,23 0-26-15,1-6-6 16,10-1-9-16,7-7-55 16,6-4-87-16,1-5-102 15,-1 0-166-15,-5-2-214 16</inkml:trace>
  <inkml:trace contextRef="#ctx0" brushRef="#br1" timeOffset="-64597.1">4645 13509 877 0,'0'0'165'15,"0"0"25"-15,0 0 15 16,-89 7-116-16,69 5-9 15,1 4 5-15,6-2-32 16,7 4-16-16,2 2-9 16,4 3-1-16,4-3-12 15,15 3-15-15,5-6-1 16,4-4-12-16,-4-6-5 16,3-7-42-16,-6 0-28 15,-3-20-27-15,1-10 13 16,-6-3-29-16,-8-9 14 0,-5-1 46 15,0-2 4-15,0-1 16 16,-9 7 9-16,-9-1 16 16,3 7 17-16,-4 8 9 15,1 7 38-15,4 6 65 16,4 7 35-16,5 5 13 16,0 0-17-16,5 0 6 15,0 2-9-15,0 15-17 16,10 11-70-16,12 5-5 15,4 10-5-15,7 4-15 16,4 3-3-16,-3-1-16 16,-5-10-2-16,-7-6-6 0,-7-8-28 15,-5-3-64-15,-6-1-183 16,-4-3-197-16,0-4-246 16</inkml:trace>
  <inkml:trace contextRef="#ctx0" brushRef="#br1" timeOffset="-60324.2">4921 13335 1117 0,'0'0'305'0,"0"0"-202"15,0 0 97-15,32 88-111 16,-17-60-59-16,4 2-1 16,-5 3-11-16,1-1-8 15,-7-2-8-15,7-2-2 16,-6-3-11-16,4-3-18 0,2-4-47 16,-1-6-131-1,11-3-272-15,-3-4-342 0</inkml:trace>
  <inkml:trace contextRef="#ctx0" brushRef="#br1" timeOffset="-60159.05">5223 13461 461 0,'0'0'727'0,"0"0"-635"15,0 0 100-15,-108 0-63 16,64 7-111-16,2-2-18 15,10 1-51-15,12-4-181 16,15 1-279-16</inkml:trace>
  <inkml:trace contextRef="#ctx0" brushRef="#br1" timeOffset="-59717.65">5158 13268 321 0,'0'0'1042'0,"0"0"-933"15,0 72 96-15,3-44-73 16,7 5-96-16,5 2-8 16,7 5-7-16,7 3-15 0,0-1-4 15,-1-7-1-15,-9-10 4 16,-9-9-5-16,-5-9-1 15,-5-2 0-15,0-5-12 16,0 0-26-16,0 0-34 16,0 0-49-16,0-3 10 15,5-9 72-15,3-3 16 16,3-2 23-16,3-1 2 16,4-3 3-16,2 7 18 15,-3 2 9-15,-5 1-5 16,-3 6 1-16,-4 5 16 15,3 0 41-15,-3 0-3 16,10 10-23-16,2 10-26 16,3 5-14-16,-6 3-18 15,6-3-2-15,-3-5-21 0,-2-7-59 16,1-11-96-16,2-2-213 16,-5 0-172-16</inkml:trace>
  <inkml:trace contextRef="#ctx0" brushRef="#br1" timeOffset="-59321.29">5580 13228 1014 0,'0'0'342'0,"0"0"-186"16,0 0 47-16,0 0-122 16,27 89-42-16,1-63-4 15,5 1-9-15,11 6-21 16,3 0-2-16,-8-6-3 16,-7 1 2-16,-5-10-2 15,-10-1 4-15,-5-4-4 16,-2-3-1-16,0 2 0 0,-5-1-6 15,0 1 2 1,-1 0 1-16,-4 3-6 0,0 0 8 16,0 1-5-16,-9 2 6 15,-11-1-1-15,1 3-3 16,-4-6-2-16,4 0-18 16,4-10-36-16,11-4-114 15,4 0-210-15,19-4-262 16</inkml:trace>
  <inkml:trace contextRef="#ctx0" brushRef="#br1" timeOffset="-58900.91">6006 13175 775 0,'0'0'337'0,"0"0"-180"16,0 0 44-16,0 0-120 15,0 0-45-15,0 0 2 0,50-18 32 16,-14 13-28-16,4 3-23 16,-5 2 1-16,1 0-1 15,-10 0 2-15,-4 10 6 16,-7 8 4-16,-2-2-1 16,-7 5-18-16,-1 7 6 15,-5-1-7-15,0 6-11 16,0 2-1-16,-11 0-17 15,-7 0-30-15,8-5-70 16,-2 0-126-16,10-2-260 16</inkml:trace>
  <inkml:trace contextRef="#ctx0" brushRef="#br1" timeOffset="-58756.78">6247 13695 1353 0,'0'0'217'15,"0"0"-87"-15,0 0-13 16,0 0-117-16,0 0-23 16,0 0-205-16,0 7-381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1T12:33:33.36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12695 12129 727 0,'0'0'281'0,"0"0"-163"15,0 0 69-15,0 0-47 0,0 0-37 16,0 0 23-16,0 0-16 15,0 0-46-15,-71 93-7 16,35-49 0-16,-7 9-8 16,1 0-21-16,-2-1-28 15,7-1 0-15,3-11 0 16,5-8 0-16,10-9 0 16,11-10-69-16,8-10-98 15,3-3-340-15</inkml:trace>
  <inkml:trace contextRef="#ctx0" brushRef="#br0" timeOffset="441.4">13015 12099 653 0,'0'0'865'0,"0"0"-751"16,-12 77 93-16,3-44-109 16,4 3-66-16,2 3 6 15,3 1-13-15,0 4-10 16,0 0-15-16,13-4 0 15,-2-2 0-15,7-7-8 16,-4-14-45-16,6-10-59 0,-1-7-208 16,-6 0-418-16</inkml:trace>
  <inkml:trace contextRef="#ctx0" brushRef="#br0" timeOffset="770.68">13322 12249 1097 0,'0'0'390'0,"0"0"-272"16,0 0 78-16,0 0-142 15,-89 61-31-15,45-42 13 16,-3 4-19-16,1 0-17 0,2-6-1 16,7 3-8-1,6-8-2-15,13-1-5 0,5-4 5 16,9-7 11-16,4 0-1 15,0 0 0-15,0 0 1 16,12 0 8-16,21 0 3 16,6 0 5-16,9 0 5 15,-1 0 12-15,0 3-6 16,-4 10-6-16,-1-1-6 16,-3 3-15-16,-2 0-9 15,-5-5-40-15,-7-5-106 16,-1-3-259-16,-11 2-478 0</inkml:trace>
  <inkml:trace contextRef="#ctx0" brushRef="#br0" timeOffset="1959.77">13572 12245 940 0,'0'0'354'0,"0"0"-245"15,0 0 80-15,0 0-100 16,0 0-55-16,0 0-3 0,31-23-16 16,-4 7-8-16,1-1-4 15,1 2 1-15,-5 5-1 16,-6 7-2-16,-4 1 9 16,-4 2 20-16,-1 0 2 15,0 5 5-15,-3 7 1 16,-1 8-1-16,0 11-4 15,-2 4-2-15,-3 4-11 16,2 7-20-16,1-4 0 16,2-1 0-16,-1-11 0 15,3-8 0-15,-2-11 0 16,-5-6 0-16,3-5 0 16,-3 0 0-16,0 0 0 0,0-11-41 15,-10-6-18-15,-9-6 13 16,-9 0-11-16,1 4 9 15,1 3-1-15,-1 4 4 16,3 7 41-16,4 3 4 16,-2 2 26-16,9 0 36 15,-2 12 5-15,4 6 2 16,3 1-14-16,1 7-5 16,4-3-30-16,3 2-20 15,0-3 0-15,18-4 0 16,6-4 0-16,8-1 0 15,2-8 0-15,3-5 0 0,-1 0 0 16,-4-14-11-16,0-4-79 16,-7-5-89-16,-8 6-234 15,-5 9-361-15</inkml:trace>
  <inkml:trace contextRef="#ctx0" brushRef="#br0" timeOffset="2803.54">14005 12387 225 0,'0'0'1094'15,"0"0"-940"-15,0 0 99 16,0 0-133-16,-10 78-70 16,10-63-8-16,8-2-16 0,12-1-16 15,-1-2-4-15,8 0-2 16,-1-7-4-16,2-3 0 15,-1 0 0-15,-3 0-7 16,1-18-10-16,-3-5-17 16,2-4-13-16,-4 0-27 15,-1-8-14-15,-6-1-2 16,-6 1 20-16,-7-3 34 16,0 6 11-16,0 4 19 15,-2 8 6-15,-3 3 0 16,-3 7 21-16,6 4 42 15,-2 6 15-15,4 0 13 0,0 0 1 16,-4 0-10-16,3 8-16 16,-3 7-17-16,0 8-34 15,4 4-15-15,0 6 0 16,0 2 0-16,0 2 0 16,4-2 0-16,6-2 0 15,3-3 0-15,-2-5 0 16,2-4 0-16,2-7 0 15,-2-5 0-15,1-7-101 16,-9-2-279-16,-5 0-580 16</inkml:trace>
  <inkml:trace contextRef="#ctx0" brushRef="#br0" timeOffset="4387.97">14754 12139 945 0,'0'0'212'0,"0"0"4"15,0 0-7-15,0 0-75 16,0 0-48-16,0 0-4 15,0 2-2-15,0 16-3 16,0 10-71-16,-14 12-6 16,-7 10 0-16,-7 5 0 15,-6 2 0-15,2 1 0 16,-2-5 0-16,2-8 0 16,7-7 0-16,8-13 0 0,15-10-118 15,2-10-195-15,16 0-402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9-24T14:23:51.8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60 0 0,'44'0'125,"0"0"-94,0 0-16,-44 44 157,-44-44-172,0 0 32,88 0 93,0 0-110,-44 43 110,-44 1-109,0-44-16,44 44 15,-44-44-15,0 0 16,88 0 109,0 0-94,0 0-31,0 0 16,-44 44 46,0 0-46,-88-1 15,44-43-15,0 0-16,88 0 141,0 0-126,0 0 1,0 44 218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1649,'0'0'28570,"7"9"-28026,12 8-478,0 0-1,1-1 0,1-1 1,31 18-1,-26-18-37,-1 1 0,-1 1 0,0 2 0,23 23 0,-45-41-37,-1 0 0,0 0 0,0 1 0,0-1 0,0 0 0,0 1 1,-1-1-1,1 0 0,0 1 0,-1-1 0,1 1 0,-1-1 0,1 1 0,-1-1 0,0 1 0,1 0 0,-1-1 0,0 1 0,0-1 0,0 1 0,0 0 0,-1-1 0,1 1 0,0-1 0,-1 1 0,1-1 0,-1 1 0,1-1 0,-1 1 0,0-1 0,0 1 0,1-1 0,-1 0 0,0 0 0,0 1 0,0-1 0,-2 2 0,-5 4-86,-1-1-1,1 1 1,-1-1-1,-16 8 1,6-3 46,-3 3 50,-115 77 140,148-91-2017,18-4-2894,11-3-3546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7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20 162 19193,'0'0'10565,"-4"-5"-10371,2 4-184,1 0 0,0 0 0,-1-1 0,1 1 0,0 0 0,0-1 0,0 1 0,0-1 0,1 1-1,-1-1 1,0 1 0,1-1 0,-1 0 0,1 1 0,-1-1 0,1 0 0,-1-1 0,2 0-5,-1 1 0,1-1 0,0 1 0,0-1 1,0 1-1,0 0 0,0-1 0,0 1 0,0 0 1,1 0-1,-1 0 0,1 0 0,0 0 0,3-3 1,3-4 4,0 1 1,1 0 0,0 0-1,0 1 1,1 0 0,0 1-1,0 0 1,1 0 0,0 1-1,0 0 1,0 1 0,0 0-1,1 1 1,22-3 0,-33 6 4,0 1 1,0-1 0,0 0 0,0 1 0,0-1 0,0 1 0,0-1 0,0 1 0,0 0 0,-1-1 0,1 1 0,0 0 0,-1-1 0,1 1 0,0 0-1,-1 0 1,1 0 0,-1 0 0,1 0 0,-1 0 0,1-1 0,-1 1 0,0 0 0,1 0 0,-1 0 0,0 0 0,0 1 0,0-1 0,0 0-1,0 1 1,2 41 207,-3-35-206,0 16 68,-1 0 0,-8 31 0,6-37-533,1 1 0,1 0 0,0 0 0,2 36 0,8-26-7689,-6-11 427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8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13942,'0'0'12302,"6"4"-11971,1-1-264,-5-2-54,0 0 0,0 0 0,1 0-1,-1 1 1,0-1 0,0 1 0,0-1-1,0 1 1,0 0 0,-1 0 0,1-1-1,0 1 1,-1 0 0,2 3 0,-2-4-94,-1 0 0,0-1 0,0 1 1,1-1-1,-1 1 0,0 0 1,0-1-1,0 1 0,0-1 0,0 1 1,0 0-1,0-1 0,0 1 0,0 0 1,0-1-1,0 1 0,0 0 0,0-1 1,-1 1-1,1-1 0,0 1 1,0 0-1,-1-1 0,1 1 0,0-1 1,-1 1-1,1-1 0,-1 1 0,1-1 1,-1 1-1,1-1 0,-1 0 1,1 1-1,-1-1 0,0 1 0,-1 0 84,0 0 0,0-1 0,0 1 0,0 0-1,0-1 1,0 1 0,0-1 0,0 0 0,0 1-1,-1-1 1,-2-1 0,4 2-35,-1-1-1,1 0 1,0 0 0,0 0-1,0 0 1,-1 0 0,1 0 0,0-1-1,0 1 1,0 0 0,-1-1-1,1 1 1,0 0 0,0-1-1,0 0 1,0 1 0,0-1-1,0 0 1,0 1 0,0-1 0,0 0-1,0 0 1,0 0 0,0 0-1,1 0 1,-1 0 0,0 0-1,1 0 1,-1 0 0,1 0-1,-1 0 1,1 0 0,-1 0 0,1-1-1,0 1 1,0 0 0,0 0-1,-1 0 1,1-1 0,0 1-1,0 0 1,1 0 0,-1-1-1,0 1 1,0 0 0,1 0 0,-1-2-1,6-3-5153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4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0 17048,'0'0'6013,"-3"9"-3628,-3 12-2040,-1-1-1,-1 0 0,-1 0 0,-23 35 1,-61 76 1406,-3 6-896,72-99-1084,10-16-628,0 0-1,-18 43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45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89 140 19673,'-2'7'2356,"-12"85"3523,12-64-4843,1 49 0,1-66-994,0 0 0,1 0 0,1-1 1,0 1-1,0 0 0,1 0 0,0-1 0,1 1 0,0-1 1,1 0-1,0-1 0,1 1 0,-1-1 0,2 0 0,0 0 1,9 10-1,-12-16-69,0 0 0,-1 0-1,1 0 1,0 0 0,0-1 0,1 0 0,-1 0 0,0 0 0,1 0 0,-1 0 0,1-1 0,0 0 0,-1 0 0,1-1 0,0 1-1,0-1 1,-1 0 0,1 0 0,0 0 0,0-1 0,0 0 0,8-2 0,-6 0-160,-1 0 0,0 0 0,0 0 1,0-1-1,0 0 0,-1 0 0,1-1 0,-1 1 0,0-1 0,0 0 1,-1-1-1,1 1 0,-1-1 0,-1 0 0,4-6 0,6-15-5,-2-1 0,-1 1 0,-1-2 0,-1 0 0,-2 0 0,-1 0 0,-1 0 0,-1-1 0,-2 0 0,-5-55-1,4 81 162,0-1 1,-1 1-1,1-1 0,-1 1 0,-1 0 0,1-1 0,0 1 0,-1 0 0,0 0 0,0 0 0,0 0 0,-1 0 0,1 0 0,-1 0 0,0 1 0,0 0 0,0-1 0,0 1 0,-7-5 0,4 6-86,1-1 0,-1 1 0,0-1-1,0 1 1,0 1 0,0 0 0,0-1-1,0 2 1,-1-1 0,1 1 0,0 0 0,-11 1-1,-8 3-508,0 1 1,0 2-1,0 0 0,1 1 0,-40 20 0,18-3-4040,9-3-2570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46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271 0 19961,'0'0'4146,"-71"17"-1585,27-6-2081,-3 2-448,3 1-32,6-4-1296,12-1-2434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46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0 177 20329,'0'0'5798,"4"-6"-4899,7-12-831,1 1 1,1 0-1,0 1 1,1 1 0,1 0-1,0 0 1,1 2-1,1 0 1,23-14-1,-39 26-55,1 1 0,0-1 0,-1 0 0,1 1-1,0 0 1,0-1 0,0 1 0,-1 0-1,1 0 1,0 0 0,0 0 0,0 0 0,-1 0-1,1 1 1,0-1 0,0 0 0,0 1 0,-1 0-1,1-1 1,0 1 0,-1 0 0,1 0-1,-1 0 1,1 0 0,-1 0 0,1 0 0,-1 0-1,0 1 1,1-1 0,-1 1 0,0-1 0,0 0-1,0 1 1,0 0 0,0-1 0,-1 1 0,1 0-1,0-1 1,-1 1 0,1 3 0,5 10 351,-2 1 0,0 0-1,3 26 1,-4-26-113,2 11 25,1 0-1,1 0 1,1-1 0,16 33 0,-22-55-1114,-4-12-274,-13-17-438,9 19 1013,0 0 1,-1 1 0,0 0 0,0 0-1,0 0 1,-1 1 0,0 0-1,0 1 1,0 0 0,-12-4-1,17 7 558,0-1-1,0 1 0,0 0 1,0 0-1,0 0 0,1 0 1,-1 0-1,0 1 0,0-1 1,0 1-1,0 0 0,0 0 1,-5 2-1,5-1 245,1 0 0,-1 0 0,0 0 0,1 0 1,0 1-1,-1-1 0,1 1 0,0-1 0,0 1 0,1 0 0,-1 0 0,0 0 0,1 0 1,-2 6-1,1-5-64,0 1 0,1-1 1,0 1-1,0-1 1,0 1-1,0 0 1,1 0-1,0-1 0,0 1 1,0 0-1,0-1 1,1 1-1,0 0 1,0-1-1,3 8 0,-3-9-157,1 0 0,-1-1 0,1 1-1,0-1 1,0 0 0,1 0 0,-1 0-1,0 0 1,1 0 0,-1 0 0,1 0-1,-1-1 1,1 1 0,0-1 0,0 0 0,0 0-1,0 0 1,0 0 0,0 0 0,0-1-1,0 1 1,0-1 0,0 0 0,5 0-1,4 0-257,0 0-1,0-1 1,21-4-1,11-9-7427,-34 9 434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48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10229,'0'6'9858,"7"80"-1130,9 7-5782,-13-46-3133,-2-121-5918,7-103 4628,-8 175 1511,0 0-1,0 0 1,0 0 0,0 0-1,0-1 1,1 1-1,-1 0 1,1 0-1,-1 0 1,1 0 0,0 0-1,0 1 1,0-1-1,0 0 1,0 0-1,0 0 1,0 1-1,0-1 1,1 1 0,-1-1-1,1 1 1,-1-1-1,1 1 1,0 0-1,0 0 1,-1 0 0,1 0-1,0 0 1,0 0-1,0 0 1,0 0-1,0 1 1,0-1-1,0 1 1,0 0 0,0 0-1,0-1 1,0 1-1,0 0 1,3 1-1,1 0 253,-1 0 0,1 1 0,0-1 0,-1 1 0,1 1 0,-1-1 0,0 1-1,1 0 1,-1 0 0,-1 0 0,1 1 0,0 0 0,5 6 0,4 7 23,0 1 1,-1 1-1,-1 0 0,-1 1 1,-1 0-1,12 31 1,-2 8 139,14 67 1,-27-97-397,-2-1 0,-1 2 0,-1-1 0,-1 0 0,-2 0 0,-3 31 0,1-46-66,0 0 0,-1-1 0,0 1 1,-1-1-1,-1 1 0,0-1 0,-1-1 0,0 1 1,-1-1-1,0 0 0,-1 0 0,0-1 1,-1 0-1,-17 16 0,24-25-8,0 0 0,0 0 0,0 0 0,-1 0 0,1 0 1,-1-1-1,0 1 0,1-1 0,-1 0 0,0 0 0,0 0 0,0 0 0,1 0 0,-1 0 1,0-1-1,0 0 0,0 1 0,0-1 0,0 0 0,0 0 0,0-1 0,0 1 0,0-1 0,-4 0 1,5-1-10,-1 1 1,0-1 0,1 0 0,-1 0 0,1 0 0,0 0 0,-1 0-1,1-1 1,0 1 0,0-1 0,1 1 0,-1-1 0,0 0 0,1 0 0,0 1-1,0-1 1,-1 0 0,2 0 0,-1 0 0,0 0 0,1-1 0,-1-4-1,0-1 33,1 1-1,0 0 1,1-1-1,-1 1 0,2-1 1,-1 1-1,1 0 1,0 0-1,1 0 1,0 0-1,4-9 0,-5 13-160,1 0-1,-1-1 0,1 1 1,0 0-1,0 0 0,0 1 1,0-1-1,1 1 0,0-1 1,-1 1-1,1 0 0,0 1 1,1-1-1,-1 1 0,0-1 1,1 1-1,-1 1 1,1-1-1,0 0 0,6 0 1,-10 2-15,-1-1 0,1 1 0,0 0 1,-1 0-1,1 0 0,-1 0 0,1-1 1,0 1-1,-1 0 0,1 0 1,-1 0-1,1 0 0,0 0 0,-1 1 1,1-1-1,-1 0 0,1 0 0,0 0 1,-1 0-1,1 1 0,-1-1 0,1 0 1,-1 1-1,1-1 0,-1 0 1,1 1-1,-1-1 0,1 0 0,-1 1 1,1-1-1,-1 1 0,0-1 0,1 1 1,-1-1-1,0 1 0,1-1 0,-1 1 1,0 0-1,0-1 0,0 1 1,1-1-1,-1 2 0,1 17-7761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52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385 294 17656,'0'0'10050,"-7"0"-9703,-9 0-186,1 0 0,0 2 0,0-1 0,0 2 0,-25 7-1,31-7-113,1 1-1,-1 0 0,1 0 0,0 1 1,1 0-1,-1 0 0,1 1 0,0 0 1,0 0-1,1 0 0,-10 13 1,11-13-9,1 0 0,1-1 0,-1 1 0,1 1 0,0-1 1,0 0-1,0 1 0,1 0 0,0-1 0,1 1 1,-1 0-1,1 0 0,1 0 0,-1 11 0,2-15-15,-1 0 0,1 0-1,0 1 1,0-1-1,0 0 1,0 0 0,1 0-1,-1 0 1,1 0-1,-1 0 1,1 0 0,0-1-1,0 1 1,1-1 0,-1 1-1,0-1 1,1 0-1,0 0 1,-1 0 0,1 0-1,0 0 1,0-1 0,0 1-1,0-1 1,0 0-1,0 0 1,1 0 0,-1 0-1,0 0 1,0-1-1,6 1 1,3 0-12,-1 0-1,1 0 1,0-1-1,0-1 1,0 0-1,-1 0 1,1-1-1,0-1 0,21-7 1,-27 7-41,0 0 0,0 0-1,0-1 1,0 1 0,-1-1 0,1-1-1,-1 1 1,0-1 0,0 1 0,-1-1-1,1-1 1,-1 1 0,0-1 0,-1 0-1,1 1 1,-1-2 0,0 1 0,3-12 0,-2 6-28,-1 0 1,0 0-1,-1 0 1,-1 0-1,0 0 1,0-1-1,-1 1 1,-1 0-1,0-1 1,-1 1-1,0 0 1,0 0-1,-2 0 1,1 0-1,-2 1 1,1-1 0,-2 1-1,0 0 1,0 0-1,0 1 1,-2 0-1,1 0 1,-1 1-1,0 0 1,-1 0-1,0 1 1,-1 0-1,0 0 1,0 1-1,0 1 1,-1-1-1,0 2 1,0 0 0,-12-4-1,-9-2-310,0 2 0,-64-9 1,17 4 1177,79 14-815,-1 0 0,0 0 0,1 0 0,-1 0 0,0 0-1,1 0 1,-1 0 0,1-1 0,-1 1 0,0 0 0,1 0 0,-1-1 0,0 1 0,1 0 0,-1-1 0,1 1 0,-1 0 0,1-1 0,-1 1 0,1-1 0,-1 1 0,1-1 0,0 1 0,-1-1 0,0-1 0,12-8-749,25-3-4636,-20 13-2072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1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6835,'0'0'19340,"0"8"-17035,0 4-1930,0 0 1,1 0-1,1 0 1,0 0-1,1 0 1,0 0-1,5 12 1,20 36 371,74 182-1326,-91-222-1700,3-14-4903,-3-6-1931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53.4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0 21866,'0'0'1889,"-52"40"128,16-10 48,-3 2-1745,-2 0-320,5-4-48,3-3-2001,12-1-6803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34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54 11301,'0'0'17123,"-12"0"-16008,12-2-1105,0 0 0,1 0 1,-1 0-1,1 0 0,0 0 1,-1 0-1,1 0 0,0 1 1,0-1-1,1 0 0,-1 1 1,0-1-1,0 0 0,1 1 1,-1-1-1,1 1 0,-1 0 0,1 0 1,0-1-1,-1 1 0,1 0 1,0 0-1,0 1 0,0-1 1,0 0-1,0 1 0,0-1 1,0 1-1,0-1 0,0 1 1,0 0-1,0 0 0,0 0 0,0 0 1,0 0-1,0 0 0,0 1 1,0-1-1,0 1 0,0 0 1,0-1-1,0 1 0,0 0 1,0 0-1,-1 0 0,1 0 1,0 0-1,-1 1 0,1-1 0,-1 0 1,2 3-1,1-1 79,0 1 0,0-1 0,0 0 0,0 0 0,1-1 0,-1 1 0,1-1 0,-1 0 0,1 0 0,0 0 0,0-1 0,0 0 0,0 0 0,9 1 0,-11-2-227,-1 0-1,0 0 1,1-1 0,-1 1-1,1 0 1,-1-1-1,0 0 1,0 1 0,1-1-1,-1 0 1,0 0 0,0 0-1,0-1 1,0 1 0,0 0-1,0-1 1,0 1-1,0-1 1,-1 0 0,1 0-1,-1 1 1,1-1 0,-1 0-1,0 0 1,1-1-1,-1 1 1,0 0 0,-1 0-1,1 0 1,0-1 0,-1 1-1,1 0 1,0-5 0,0-4-4433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35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74 21114,'0'0'4130,"-2"9"-1935,-4 17-1701,1 1 0,2-1-1,0 1 1,2 0 0,2 34-1,0-48-355,0-1-1,1 1 1,0-1-1,0 1 0,2-1 1,-1 0-1,2 0 1,-1 0-1,2-1 1,0 0-1,0 0 1,1 0-1,0 0 0,10 10 1,-13-17-210,0 0 0,0 0 1,1-1-1,-1 0 0,1 0 1,0 0-1,0 0 0,0 0 1,0-1-1,1 0 0,-1 0 1,0-1-1,1 0 0,0 0 1,-1 0-1,1 0 0,-1-1 0,1 0 1,0 0-1,-1 0 0,1-1 1,0 0-1,-1 0 0,1-1 1,-1 1-1,1-1 0,-1 0 1,0-1-1,0 1 0,0-1 0,0 0 1,7-6-1,-3 2-86,1-1 0,-1-1 0,0 1 0,-1-2 0,0 1 0,0-1 0,-1 0 0,-1-1 0,0 1 0,0-1 0,-1-1 0,0 1 0,-1-1 0,3-13 0,-4 11 177,0-2-1,-2 1 0,0 0 0,0 0 1,-2 0-1,0 0 0,0-1 0,-2 1 1,0 0-1,0 1 0,-7-18 0,7 25-112,0 0 0,0 0-1,-1 1 1,0-1 0,0 1-1,0 0 1,-1 0 0,0 0-1,0 1 1,0 0 0,-1 0-1,0 0 1,0 1-1,0 0 1,0 0 0,-1 0-1,1 1 1,-1 0 0,0 0-1,0 1 1,0-1 0,-1 2-1,1-1 1,-12 0 0,11 1-694,0 1 1,0 0 0,0 0 0,0 1 0,0 0-1,1 0 1,-1 1 0,0 0 0,1 0-1,-1 1 1,1 0 0,-14 7 0,-6 10-4626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36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4 8836,'0'0'13398,"-41"-3"-11941,11 3-689,-6 2-768,3 6-192,0 0-2273,5 0-2673,4 1-2530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37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18 104 14807,'0'0'14526,"-4"1"-14069,-9-1-303,13-6-21,22-19 70,44-27-61,-64 50-155,1-1 1,-1 1 0,1 1-1,0-1 1,0 0-1,0 1 1,0-1-1,0 1 1,0 0-1,0 0 1,0 0-1,0 0 1,1 1-1,-1-1 1,0 1-1,7 0 1,-7 1 26,0 1 1,0-1-1,0 1 1,0 0-1,0 0 0,0 0 1,-1 0-1,1 0 1,-1 1-1,1-1 0,-1 1 1,0 0-1,0 0 1,0-1-1,3 7 1,7 15 104,0 0 0,-2 0 0,0 1 0,-2 0 0,0 0 1,-2 1-1,-1 0 0,3 52 0,-8-76-188,-1 1-1,1-1 1,0 1-1,-1 0 1,0-1 0,1 1-1,-1-1 1,0 0-1,0 1 1,-1-1-1,1 0 1,0 0-1,-1 1 1,1-1 0,-1 0-1,0-1 1,0 1-1,0 0 1,0 0-1,0-1 1,0 1 0,0-1-1,0 0 1,-1 1-1,1-1 1,0 0-1,-1-1 1,1 1 0,-5 1-1,-2 0-263,1 0 0,-1 0 0,0-1 1,0 0-1,0-1 0,0 0 0,-13-1 0,21 1 287,-1 0-1,1 0 1,-1-1 0,1 1 0,0 0-1,-1-1 1,1 1 0,-1-1 0,1 1-1,0-1 1,-1 1 0,1-1 0,0 0-1,0 0 1,0 0 0,-1 0 0,1 0-1,0 0 1,0 0 0,0 0 0,1 0-1,-1 0 1,0-1 0,0 1 0,1 0-1,-1 0 1,0-1 0,1 1-1,-1-1 1,1 1 0,0 0 0,0-1-1,-1 1 1,1-1 0,0 1 0,0-1-1,0 1 1,0-1 0,1 1 0,-1-1-1,0 1 1,1 0 0,-1-1 0,1 1-1,-1-1 1,1 1 0,0-2 0,2-2-118,-1-1 0,1 1 0,0 0 0,0-1 0,1 1 0,-1 1 0,1-1-1,1 0 1,8-7 0,0 5 403,1 0-1,-1 0 0,2 2 1,-1 0-1,1 0 0,-1 1 1,1 1-1,26-2 0,-17 1 456,-2 0 1,33-10-1,-47 11-605,-1 0 1,1-1-1,-1 1 0,0-1 1,0-1-1,0 0 0,-1 0 1,1 0-1,-1 0 1,9-12-1,-13 15-101,0 0 0,0 0 0,0 0 0,-1-1 0,1 1 0,-1 0 0,1-1 0,-1 1 1,0 0-1,0-1 0,0 0 0,0 1 0,-1-1 0,1 1 0,-1-1 0,1 0 0,-1 0 0,0 1 0,0-1 0,0 0 0,-1 0 0,1 1 1,-1-1-1,1 0 0,-1 1 0,0-1 0,0 1 0,0-1 0,-3-4 0,2 5-8,-1-1-1,0 0 1,0 1 0,0 0-1,0-1 1,0 1 0,0 0 0,0 1-1,-1-1 1,1 1 0,-1-1-1,1 1 1,-1 0 0,0 0-1,0 1 1,1-1 0,-1 1-1,0 0 1,0 0 0,-7 1 0,3 0 86,0 1 1,0 1-1,0-1 1,1 1-1,-1 0 1,0 1-1,1 0 1,0 0-1,0 1 1,0-1-1,1 2 1,0-1-1,0 1 1,0-1-1,0 2 1,1-1 0,0 1-1,1 0 1,-1 0-1,1 0 1,0 0-1,-2 9 1,4-12 31,-1 1 0,2 0 0,-1 0-1,0 0 1,1 0 0,0 0 0,0 0 0,1 0 0,-1 0 0,1 0 0,0 0 0,1 0 0,-1 1 0,1-1 0,0 0 0,0 0 0,1 0-1,-1 0 1,1-1 0,0 1 0,0 0 0,1-1 0,0 1 0,-1-1 0,1 0 0,1 0 0,-1 0 0,1 0 0,-1-1 0,1 1 0,0-1-1,0 0 1,1 0 0,-1 0 0,8 3 0,-6-4-196,-1 0-1,0 0 0,1 0 1,-1-1-1,1 0 1,0 0-1,-1-1 1,1 1-1,0-1 1,-1 0-1,1-1 0,0 1 1,10-4-1,26-10-3670,-2-5-4083,-31 15 5454,15-8-9997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46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78 19305,'0'0'5648,"1"8"-3218,0 3-1918,4 57 1073,-2 1 0,-11 106 0,4-276-4507,7 72 2784,1 1 1,2 0-1,0 0 0,2 0 0,1 1 0,1 0 0,2 0 1,21-37-1,-31 62 153,-1 1 1,0-1-1,1 0 1,-1 1-1,1 0 0,-1-1 1,1 1-1,0 0 1,-1 0-1,1-1 1,0 1-1,0 1 1,0-1-1,0 0 1,0 0-1,0 1 0,0-1 1,0 1-1,0 0 1,0 0-1,1-1 1,-1 1-1,0 1 1,0-1-1,0 0 1,0 0-1,0 1 0,0-1 1,0 1-1,0 0 1,0 0-1,0-1 1,0 1-1,0 0 1,0 1-1,-1-1 1,1 0-1,2 2 0,2 2 130,1 0 0,-1 0 0,0 1 0,0 0 0,0 0 0,-1 0 0,0 1 0,7 10 0,3 15-64,0 0-1,-3 0 0,0 2 0,-3-1 1,0 1-1,-2 1 0,-2 0 0,-1-1 1,-2 1-1,-1 1 0,-5 42 0,1-60-101,0 0 0,-2 0 0,0 0 0,-13 26 0,14-34 3,-1 0 0,0 0 0,-1-1 0,0 1 0,-1-1 0,0-1 0,0 1 1,-16 13-1,20-20-41,0 0 0,0 0 0,0-1 0,0 1 0,-1-1 0,1 0 0,0 0 0,0 0 0,-1 0 0,1-1 0,0 1 0,-1-1 0,1 0 0,-1 0 0,1 0 0,-1 0 0,1-1 0,0 0 0,-1 1 0,1-1 0,0 0 0,-1-1 0,1 1 0,0 0 0,0-1 0,0 0 0,0 0 0,1 0 0,-1 0 0,-4-4 0,3 3-61,1 0 0,0 0 0,0-1 0,0 1 0,0-1 0,1 1 1,0-1-1,-1 0 0,1 0 0,1 0 0,-1 0 0,0 0 0,1-1 0,0 1 0,0 0 1,0-1-1,1 1 0,-1-1 0,1 1 0,0 0 0,1-1 0,-1 1 0,2-7 0,-1 9-84,0 0-1,0 0 0,1 0 0,-1 1 0,1-1 0,-1 0 0,1 1 1,-1 0-1,1-1 0,0 1 0,0 0 0,0 0 0,0 0 1,0 0-1,0 0 0,0 0 0,0 0 0,0 1 0,0-1 1,0 1-1,4-1 0,-3 1-524,-1-1 0,1 1 0,-1 0 0,0 0 0,1 0 0,-1 0 0,1 1 1,-1-1-1,0 1 0,1-1 0,-1 1 0,3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48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462 337 11845,'0'0'7628,"-8"1"-6641,2 0-776,1 1 1,-1-1-1,0 1 1,1 0-1,0 0 1,-1 1-1,1 0 1,0 0-1,0 0 1,0 0-1,1 1 1,-1 0-1,1 0 1,0 0-1,0 0 0,0 1 1,1-1-1,-5 9 1,3-4 105,0 0 0,1 1 1,1-1-1,0 1 0,0 0 0,1 0 1,0 0-1,0 0 0,1 0 1,1 16-1,0-23-293,0 0 1,0-1-1,0 1 1,0 0-1,1-1 1,-1 1-1,1 0 1,0-1-1,0 1 1,0-1-1,0 0 1,0 1-1,1-1 1,-1 0-1,1 1 0,-1-1 1,1 0-1,0 0 1,0 0-1,0-1 1,0 1-1,0 0 1,0-1-1,1 1 1,-1-1-1,0 0 1,1 0-1,-1 0 1,1 0-1,-1 0 1,1 0-1,0-1 1,-1 1-1,1-1 1,0 0-1,-1 0 1,1 0-1,0 0 0,-1 0 1,1 0-1,0-1 1,-1 0-1,1 1 1,3-2-1,0 0-49,1-1-1,-1 1 0,0-1 1,1 0-1,-1 0 0,-1-1 1,1 0-1,0 0 1,-1 0-1,0-1 0,0 0 1,0 0-1,-1 0 0,0 0 1,1-1-1,-2 1 0,1-1 1,-1 0-1,0 0 0,4-14 1,-1 4-38,-1 0 0,-1 0 0,0-1-1,-1 0 1,-1 0 0,-1 0 0,-1-24 0,0 30 23,-1 0 0,-1 0-1,0 1 1,0-1 0,-1 0-1,-1 1 1,1-1 0,-2 1-1,0 0 1,0 1 0,0-1-1,-1 1 1,-1 0 0,1 0-1,-2 1 1,1 0 0,-1 0-1,0 0 1,-1 1 0,1 1 0,-2 0-1,1 0 1,-1 0 0,1 1-1,-16-5 1,-19-5-91,0 1 1,-1 3-1,-1 2 0,-77-7 1,78 11 150,18-3-1876,21 1-1904,18 0-1525,5 4 150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49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 17176,'0'0'2721,"-46"45"-464,15-14 656,-5 5-1296,-2 3-992,4 0-561,4-3-64,6-7-1329,10-8-2289,8-4-5698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9:05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85 4594,'0'0'5120,"3"-6"-2586,8-20-235,12-27 9453,-25 82-9974,-68 156-1209,17-53-460,43-102-109,-19 47-7,4 2 1,-27 147 0,51-211-1131,7-25-2229,0-2 647,9-12-4613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0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1 7652,'0'0'22052,"-5"2"-21406,-60 38 20,-4 0-661,1 4 0,-79 67-1,146-111 0,1 1 0,0-1 0,-1 0 0,1 0 0,0 1 0,0-1 0,-1 0 0,1 1 0,0-1-1,0 0 1,-1 1 0,1-1 0,0 0 0,0 1 0,0-1 0,0 1 0,0-1 0,-1 0 0,1 1 0,0-1 0,0 1 0,0-1-1,0 0 1,0 1 0,0-1 0,0 1 0,0-1 0,1 0 0,-1 1 0,0-1 0,0 1 0,0-1 0,0 0 0,0 1 0,1-1-1,-1 0 1,0 1 0,0-1 0,1 0 0,-1 1 0,0-1 0,1 0 0,-1 0 0,0 1 0,1-1 0,-1 0 0,0 0 0,1 1-1,-1-1 1,0 0 0,1 0 0,-1 0 0,1 0 0,-1 0 0,0 0 0,1 0 0,-1 0 0,1 0 0,-1 0 0,0 0 0,2 0-1,30 5 9,-28-4-3,62 9 156,99 29-1,-59-12-6752,-81-20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2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12 4898,'0'0'19753,"-51"-12"-17368,19 13-1792,-5 7-593,1 2-288,6 0-1521,3-1-2625,8 1-7444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08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42 165 19449,'0'0'2969,"-1"10"-450,0-2-1973,-7 100 3656,8-95-4048,1-1 0,0 0 0,0 0 1,1 0-1,1 0 0,0 0 0,8 20 0,7 3-20,2 0 0,1-1 0,31 38 0,-100-154-2537,30 56 1625,2 1 1,1-2-1,1 0 1,-15-43-1,23 53 585,1-1 1,1 1-1,1-1 1,0 0-1,1 0 0,1 0 1,1-1-1,3-34 0,-1 47 194,-1-1 0,1 1 0,0 0-1,1 0 1,0 0 0,0 1 0,0-1-1,0 1 1,1 0 0,0-1-1,0 2 1,1-1 0,-1 0 0,1 1-1,0 0 1,0 0 0,0 0 0,1 1-1,-1 0 1,1 0 0,7-3 0,-3 2 112,0 0 0,0 1 1,1 0-1,-1 0 0,1 1 1,0 1-1,0 0 1,0 0-1,-1 1 0,1 0 1,22 4-1,-25-1-83,0 0 0,0 0 0,-1 1 0,1 0 0,-1 0 0,0 1 0,0 0 0,0 0 1,-1 1-1,1 0 0,-1 0 0,-1 0 0,1 1 0,7 13 0,-8-14 65,-2-1 1,1 2-1,-1-1 0,1 0 1,-2 1-1,1 0 0,-1-1 1,0 1-1,0 0 0,-1 0 1,0 0-1,0 1 0,-1-1 1,0 0-1,0 0 0,-1 0 1,1 0-1,-4 10 0,2-12-97,-1 0-1,0 0 0,0 0 0,-1-1 1,1 1-1,-1-1 0,0 0 0,-1 0 1,1 0-1,-1 0 0,1-1 0,-1 0 1,0 0-1,0 0 0,0 0 0,-1-1 1,1 0-1,-1 0 0,-8 1 0,1 1-675,-1-1-1,0-1 0,1 0 0,-1-1 0,0 0 1,0-1-1,-15-2 0,1-7-5604,12-7-3014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08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1 14150,'0'0'8556,"-10"0"-8067,0 0-358,-1 1 0,1 0 0,0 1 0,-1 1 1,1-1-1,0 1 0,-12 6 0,15-6-57,0 1 0,1-1 0,0 1 0,0 0 0,0 1 1,0-1-1,0 1 0,1 0 0,0 0 0,0 1 0,1 0 0,-1 0 0,-4 8 0,7-10 42,0-1 0,0 1-1,1-1 1,-1 1 0,1 0 0,0 0 0,0 0 0,0-1 0,1 1-1,-1 0 1,1 0 0,0 0 0,0 0 0,0 0 0,0 0 0,1 0-1,0 0 1,0 0 0,0 0 0,0 0 0,3 5 0,-1-5-107,-1-1 0,1 0 0,0 0 0,0 0 0,0 0 1,1 0-1,-1-1 0,1 0 0,0 1 0,-1-1 0,1-1 1,0 1-1,0 0 0,0-1 0,0 0 0,0 0 0,1 0 1,-1-1-1,8 1 0,-3 0-241,1 0 0,0-1-1,0 0 1,-1-1 0,1 0 0,0 0 0,-1-1 0,1 0 0,-1-1-1,11-4 1,-15 4 55,-1 1 0,1-1 0,-1 0 0,1-1 0,-1 1 0,0-1 0,-1 0 0,1 0 0,-1 0 0,1 0-1,-1 0 1,-1-1 0,1 0 0,0 1 0,-1-1 0,0 0 0,0 0 0,-1 0 0,1-1 0,0-5 0,0 3 177,0 0 0,-1 0 0,0 0 1,0-1-1,-1 1 0,0 0 0,0 0 1,-1-1-1,0 1 0,-6-11 5854,7 29-4449,8 15-1292,-1-17-69,0 0 0,1-1 0,0 0 0,0 0 0,1 0 0,0-1 0,0 0 0,0-1 0,1 0 1,-1-1-1,18 6 0,22 0-2427,-2-13-3466,-28-4-1527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0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15655,'0'0'8500,"-19"77"-4738,17-43-2450,2 1-623,0 4-49,11 2-320,13 3 48,6 3-160,3 0-144,5-5-64,-3-7-272,-6-7-480,-4-9-753,-6-6-2144,0-4-3491,-3 2-6626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09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10165,'0'0'14894,"2"10"-13013,6 23-1331,-1-4-209,1 1-1,12 28 1,-17-51-381,0 0 1,0-1-1,0 0 1,0 0-1,1 0 1,0 0-1,1 0 1,-1-1-1,1 0 1,0 0-1,1 0 1,-1 0-1,1-1 1,11 7-1,-16-11-68,-1 0-1,1 0 0,-1 0 1,1 0-1,0 0 0,-1 0 1,1 0-1,0-1 0,-1 1 0,1 0 1,0 0-1,-1-1 0,1 1 1,-1 0-1,1-1 0,-1 1 0,1 0 1,-1-1-1,1 1 0,-1-1 1,1 1-1,-1-1 0,1 1 1,-1-1-1,0 1 0,1-1 0,-1 1 1,0-1-1,1 1 0,-1-1 1,0 0-1,0 1 0,0-1 1,0 0-1,1 1 0,-1-1 0,0 0 1,0 1-1,0-1 0,0 0 1,0 1-1,-1-2 0,5-39-1212,-4 31 1058,1-3 55,-1-1 281,0 0 0,2-1 1,0 1-1,0 0 0,1 0 0,1 0 0,1 1 0,8-21 0,-12 34 49,0-1-1,-1 1 1,1-1-1,0 1 1,0-1-1,0 1 1,-1 0-1,1 0 1,0-1-1,0 1 1,0 0-1,0 0 1,-1 0-1,1 0 1,0 0-1,0 0 1,0 0-1,0 0 1,0 0-1,-1 0 1,1 0-1,0 1 1,0-1-1,0 0 1,0 1-1,-1-1 1,1 1-1,0-1 1,0 0-1,-1 1 1,1 0-1,0-1 1,-1 1-1,1-1 0,-1 1 1,1 0-1,-1-1 1,1 2-1,29 29 284,-28-29-281,46 66 311,-40-54-414,1-1-1,0 0 1,1 0-1,0-1 1,1 0-1,20 16 1,-31-28-96,0 0 0,1 1 1,-1-1-1,0 0 1,0 0-1,1 0 0,-1 0 1,0 1-1,1-1 0,-1 0 1,0 0-1,0 0 0,1 0 1,-1 0-1,0 0 0,1 0 1,-1 0-1,0 0 0,1 0 1,-1 0-1,0 0 0,1 0 1,-1 0-1,0 0 0,1 0 1,-1 0-1,0 0 1,0 0-1,1-1 0,-1 1 1,0 0-1,1 0 0,-1 0 1,0-1-1,0 1 0,1 0 1,-1 0-1,0-1 0,6-16-1631,-5-38 370,-1 30 820,1 13 489,1 0 0,1 1 0,0-1 0,1 1 0,8-17 0,-6 12 317,-6 16-181,1-1 0,-1 1 0,1 0 0,-1-1 0,1 1 0,-1-1 0,1 1 0,-1 0 0,1 0-1,-1-1 1,1 1 0,0 0 0,-1 0 0,1 0 0,-1 0 0,1 0 0,0 0 0,-1 0 0,1 0 0,-1 0 0,1 0-1,0 0 1,-1 0 0,1 0 0,-1 0 0,1 0 0,-1 1 0,1-1 0,0 0 0,-1 0 0,1 1 0,-1-1 0,1 0 0,-1 1-1,1-1 1,-1 0 0,1 1 0,21 15 1149,-21-15-1220,44 38 916,-27-22-1169,1-1 1,0 0 0,2-2 0,38 22-1,-42-31-2295,-5-4-2455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14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19545,'0'0'9740,"6"9"-8937,-2-2-686,0 0-1,1-1 1,0 0-1,0 0 1,0 0-1,1-1 0,0 1 1,0-1-1,0-1 1,11 7-1,210 137 796,-225-148-919,-1 1-1,0 0 1,0-1-1,1 1 1,-1 0-1,0 0 1,0 0-1,0 0 1,0 0-1,0 0 1,0 1-1,0-1 1,-1 0-1,1 0 1,0 1-1,-1-1 1,1 0-1,-1 1 1,1-1-1,-1 1 1,0-1-1,1 0 1,-1 1-1,0-1 0,0 1 1,0-1-1,0 1 1,0-1-1,-1 1 1,1-1-1,0 0 1,-1 1-1,1-1 1,-1 1-1,1-1 1,-1 0-1,0 0 1,1 1-1,-1-1 1,0 0-1,0 0 1,0 0-1,-1 2 1,-7 5-19,0 0 0,0 0 1,-1-1-1,-16 10 1,2-2 35,21-12-27,-12 7-76,0 2 0,0 0-1,1 1 1,0 0 0,-18 24 0,31-35-150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40.223"/>
    </inkml:context>
    <inkml:brush xml:id="br0">
      <inkml:brushProperty name="width" value="0.05" units="cm"/>
      <inkml:brushProperty name="height" value="0.05" units="cm"/>
      <inkml:brushProperty name="color" value="#342D5F"/>
    </inkml:brush>
  </inkml:definitions>
  <inkml:trace contextRef="#ctx0" brushRef="#br0">72 1 13574,'0'0'5459,"-3"9"-2853,-13 33-409,2 1-1,-16 85 1,30-126-2140,-5 43 1076,1 72 0,5-106-1073,-1 1 0,2-1 0,-1 1 0,2-1 0,-1 0-1,1 0 1,1 0 0,0 0 0,1-1 0,0 1-1,12 17 1,-16-26-152,1 0 0,0 0 0,-1 0 0,1-1 0,0 1 0,1 0 0,-1-1 0,0 1 0,0-1 0,1 0 0,-1 0 0,0 0 0,1 0 0,-1 0 0,1 0 0,3 0 0,26 0-7310,-27-1 5585,12 0-9578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41.070"/>
    </inkml:context>
    <inkml:brush xml:id="br0">
      <inkml:brushProperty name="width" value="0.05" units="cm"/>
      <inkml:brushProperty name="height" value="0.05" units="cm"/>
      <inkml:brushProperty name="color" value="#342D5F"/>
    </inkml:brush>
  </inkml:definitions>
  <inkml:trace contextRef="#ctx0" brushRef="#br0">14 187 5747,'0'0'11696,"-1"11"-7646,0-5-3627,-4 93 4689,5-91-4945,0 0 0,1 0 0,0 1 0,0-1 0,1 0 0,0-1 0,1 1 0,0 0 0,0-1 0,0 1 0,6 7 0,-3-6-133,-5-6-30,1 0 0,0-1 0,0 1 0,0-1 0,0 1 0,1-1 0,-1 0-1,1 0 1,-1 0 0,4 2 0,-8-24-3202,-25-53 999,20 58 1956,1 0 0,0 0-1,1-1 1,1 0 0,-4-26 0,7 21 207,0 0 0,1 0-1,1 0 1,7-41 0,-7 57 97,1 0 0,0-1 0,0 1 0,0 0 0,0 0 0,1 0 0,0 0 0,0 1 0,0-1 0,6-6 0,-6 9 36,-1 0 0,1-1 0,0 1 1,0 0-1,1 1 0,-1-1 0,0 1 0,0-1 0,1 1 0,-1 0 0,1 0 0,-1 0 1,1 1-1,0-1 0,-1 1 0,1 0 0,6 0 0,-7 1-2,1 0 0,-1 0 0,0 1 0,0-1 0,1 1 0,-1-1 0,0 1 0,-1 0 0,1 0 0,0 0 0,-1 1 0,1-1 0,-1 1 0,1-1 0,-1 1 0,0 0 0,0 0 0,-1 0 0,1 0 0,0 0 0,-1 0 0,0 0 0,0 1 0,0-1 0,1 4 0,2 9 195,0 0-1,-1 0 1,2 33 0,-4-43-248,-1 0-1,-1 0 1,1-1 0,-1 1 0,0 0 0,0 0 0,-1 0 0,0-1 0,0 1 0,0-1 0,0 0 0,-1 1 0,0-1 0,-6 8 0,2-6-39,1 0 0,-1 0 0,-1-1 0,1 0 0,-1 0 0,0 0 0,0-1 0,-11 4 0,10-4-19,7-3 5,0-1 0,0 0 0,-1 1 0,1-1 0,-1 0 0,1-1 0,-1 1 0,0 0 0,-5 0 0,8-1 57,4 3 80,1 0 1,0 0-1,0-1 0,0 1 1,0-1-1,7 2 0,-4-1-4,26 12 620,61 39 0,-31-15-468,-28-27-252,-17-11-2858,-6-9-7647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41.675"/>
    </inkml:context>
    <inkml:brush xml:id="br0">
      <inkml:brushProperty name="width" value="0.05" units="cm"/>
      <inkml:brushProperty name="height" value="0.05" units="cm"/>
      <inkml:brushProperty name="color" value="#342D5F"/>
    </inkml:brush>
  </inkml:definitions>
  <inkml:trace contextRef="#ctx0" brushRef="#br0">60 139 17368,'0'0'2924,"0"10"341,0-7-3048,-1 13 306,1 0 1,1 0 0,0 0-1,1-1 1,1 1 0,0 0 0,1-1-1,1 0 1,12 29 0,46 46 103,-110-126-2727,35 24 1981,2 0 1,0 0 0,0-1-1,1-1 1,0 0-1,2 0 1,-1 0-1,2-1 1,0 0-1,0 0 1,2-1-1,0 1 1,1-1 0,0 0-1,1 0 1,1 0-1,1-1 1,0 1-1,4-28 1,-3 40 142,0 1 1,0-1-1,0 1 0,0-1 0,1 1 1,0 0-1,-1 0 0,1 0 1,0 0-1,0 0 0,1 0 1,-1 0-1,1 1 0,-1-1 1,1 1-1,0 0 0,0 0 1,0 0-1,0 0 0,0 0 1,0 0-1,1 1 0,-1 0 1,0 0-1,1 0 0,-1 0 1,1 0-1,-1 1 0,1-1 1,7 1-1,-4 0 51,1 0 1,0 1 0,-1-1-1,1 1 1,0 1-1,-1 0 1,0 0-1,1 0 1,-1 1-1,0 0 1,0 1-1,-1-1 1,13 9-1,-13-7-33,0 1-1,-1-1 0,1 1 0,-1 0 1,-1 0-1,1 0 0,-1 1 0,0 0 1,0 0-1,-1 0 0,0 0 0,0 0 1,3 15-1,-5-17-32,-1 0 0,1 0 0,-1 0-1,0 0 1,-1 0 0,1 1 0,-1-1 0,0 0 0,0 0 0,0 0 0,-1-1-1,0 1 1,0 0 0,0 0 0,0-1 0,-1 0 0,0 1 0,0-1 0,0 0-1,0 0 1,-1 0 0,-4 3 0,2-2-183,0 0 0,0-1 0,0 1 0,-1-2 0,1 1 0,-1-1 0,-14 5 0,-28 0-6963,29-8-459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42.475"/>
    </inkml:context>
    <inkml:brush xml:id="br0">
      <inkml:brushProperty name="width" value="0.05" units="cm"/>
      <inkml:brushProperty name="height" value="0.05" units="cm"/>
      <inkml:brushProperty name="color" value="#342D5F"/>
    </inkml:brush>
  </inkml:definitions>
  <inkml:trace contextRef="#ctx0" brushRef="#br0">1 1 11573,'0'0'11256,"10"10"-8108,133 144 410,-119-125-3352,-1 1 0,-2 1 1,-1 1-1,16 34 0,-32-55-161,1 0 0,-1-1 0,-1 1 0,0 0 0,-1 1 0,0-1 0,0 0 0,-1 1 0,-1-1 0,0 1 0,0-1 0,-1 1 0,-5 21 0,3-25-137,0 0 0,0 0 0,-1 0 0,0-1 1,0 0-1,-1 0 0,0 0 0,0 0 1,0 0-1,-1-1 0,0 0 0,-1-1 1,1 1-1,-1-1 0,0 0 0,0-1 0,-1 0 1,1 0-1,-11 4 0,-43 9-2842,21-12-2213,5-4-4783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45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0 9764,'0'0'10258,"0"7"-7947,-2 23-1582,0 1 0,-2-1 1,-2 0-1,-15 50 0,-54 123 4352,19-56-3374,41-105-1740,7-24-109,1 1 0,1 0 1,1 0-1,0 1 1,-3 36-1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2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18857,'3'8'3713,"63"167"2621,46 96-6177,-111-289-5331,11-21 4152,-8 25 567,7-15 202,1-1-1,1 2 1,25-42-1,-38 70 315,1 0 0,-1-1-1,0 1 1,1 0 0,-1-1-1,0 1 1,1 0 0,-1-1 0,1 1-1,-1 0 1,0 0 0,1-1-1,-1 1 1,1 0 0,-1 0-1,1 0 1,-1 0 0,1 0-1,-1 0 1,1 0 0,-1 0-1,1 0 1,-1 0 0,1 0-1,-1 0 1,0 0 0,1 0-1,-1 0 1,1 0 0,-1 0-1,1 0 1,-1 1 0,1-1-1,-1 0 1,0 0 0,1 1-1,-1-1 1,1 0 0,-1 1-1,0-1 1,1 0 0,-1 1-1,0-1 1,1 1 0,19 21 1909,-15-16-1652,34 37 1253,34 38-482,-29-24-3258,-39-47-1388,-4 0-3112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46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40 123 23387,'-2'8'1987,"-3"12"-524,1 0 0,1 0 0,-2 33 0,5-33-1323,1-1 0,0 1 0,2-1 0,0 0 0,1 0 0,1 0 0,9 23-1,-7-27-140,-5-10-53,1 0 0,-1 1 0,0-1 1,-1 1-1,1-1 0,0 11 0,-29-45-2745,20 17 2309,1 0 1,0-1-1,1 0 0,0 0 0,1 0 0,0-1 1,1 1-1,1-1 0,0 0 0,1 1 1,1-1-1,0 0 0,2-18 0,0 13 323,0 1-1,2 0 0,0-1 0,1 1 0,0 1 1,2-1-1,0 1 0,1 0 0,14-22 0,-19 35 203,-1 0-1,1 1 1,-1-1-1,1 1 1,0 0-1,1 0 0,-1 0 1,0 0-1,1 0 1,-1 1-1,1-1 0,0 1 1,0 0-1,0 0 1,0 1-1,0-1 1,1 1-1,-1 0 0,5-1 1,-3 2 105,-1 1 1,1-1-1,-1 1 1,1 0-1,-1 1 1,0-1-1,1 1 1,-1 0-1,0 0 1,0 1-1,-1-1 1,1 1-1,0 0 1,7 7-1,-5-4-15,1 1-1,-1 0 0,0 0 1,-1 1-1,0-1 0,0 2 1,-1-1-1,0 0 0,0 1 1,-1 0-1,5 13 0,-8-18-58,0 0 1,0 0-1,0 0 0,0 1 0,-1-1 1,1 0-1,-1 0 0,0 0 0,0 1 0,-1-1 1,1 0-1,-1 0 0,0 0 0,0 0 1,-1 0-1,1 0 0,-1 0 0,1 0 0,-1 0 1,-1-1-1,1 1 0,0-1 0,-1 1 1,0-1-1,0 0 0,0 0 0,0 0 0,-7 4 1,-2 1-148,-1-1 0,1-1 0,-2 0 0,1-1 0,-1 0 0,0-1 0,-23 4 1,-10-3-2959,4-7-3723,24-2-652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47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18 14839,'0'0'13160,"-30"-16"-12108,23 15-998,0 1 0,-1 0 0,1 0 0,0 1 1,0 0-1,0 0 0,0 1 0,0 0 1,0 0-1,0 0 0,0 1 0,1 0 0,-1 1 1,1-1-1,0 1 0,0 1 0,1-1 0,-1 1 1,1 0-1,0 0 0,-6 7 0,7-7 33,0 0 1,0 0-1,0 1 0,0-1 0,1 1 0,0 0 0,0 0 0,1 0 1,-1 0-1,2 1 0,-1-1 0,0 1 0,1-1 0,0 1 0,1-1 1,0 1-1,0 0 0,0-1 0,1 1 0,-1-1 0,2 1 1,-1-1-1,4 10 0,-4-13-97,1 1 0,-1-1 1,1 0-1,0 1 0,0-1 1,1 0-1,-1 0 0,0 0 1,1 0-1,0-1 0,0 1 1,0-1-1,0 1 0,0-1 1,0 0-1,0-1 0,1 1 1,-1 0-1,1-1 0,0 0 1,-1 0-1,1 0 0,0 0 1,-1 0-1,1-1 0,0 0 1,0 1-1,0-2 0,5 1 1,-2-2-173,0 1 0,-1-1 0,1 0 0,0 0 1,-1-1-1,0 1 0,1-2 0,-1 1 0,-1-1 1,1 1-1,0-2 0,-1 1 0,0-1 1,0 0-1,6-6 0,1-5-478,0-1 0,19-34 0,-28 46 530,0-1 0,-1 0 0,1 0 0,-1 0 1,-1 0-1,1 0 0,-1-1 0,0 1 0,0 0 0,-1-1 0,0 1 0,0 0 0,-2-11 0,1 15 131,1 1 1,-1-1 0,1 1-1,-1-1 1,0 1-1,0 0 1,0-1-1,0 1 1,0 0-1,0 0 1,0 0 0,0 0-1,0 0 1,0 0-1,-1 0 1,1 0-1,0 0 1,-1 1-1,1-1 1,-3-1-1,3 2 95,0 0-1,1 0 1,-1 0-1,0 0 1,1 0-1,-1 0 1,0 0-1,0 0 1,1 0-1,-1 0 0,0 0 1,1 0-1,-1 0 1,0 0-1,1 1 1,-1-1-1,0 0 1,1 0-1,-1 1 1,0-1-1,1 1 0,-1-1 1,1 1-1,-1-1 1,1 0-1,-1 1 1,1 0-1,-1-1 1,1 1-1,-1-1 0,1 1 1,0 0-1,-1-1 1,1 1-1,0 0 1,0-1-1,-1 1 1,1 0-1,0-1 1,0 1-1,0 0 0,0-1 1,0 1-1,0 0 1,0 1-1,0 6 184,1 0-1,-1 1 0,2-1 0,-1 0 0,1 0 1,0 0-1,1 0 0,0 0 0,0-1 1,5 9-1,51 75-442,-20-34 98,-26-44-4691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49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4402,'0'0'19374,"3"-2"-19272,5-4 64,0 0 0,1 1 1,-1 0-1,1 0 1,0 1-1,1 0 1,-1 1-1,1 0 1,-1 0-1,1 1 0,0 0 1,14 0-1,-23 2-81,0 1 0,0 0 0,1-1 0,-1 1 0,0 0 0,0 0 0,0 0 0,0 0 0,0 0 0,0 0 0,0 0 0,0 0 0,-1 0 0,1 0 0,0 0 0,0 1 0,-1-1 0,1 0 0,-1 1 0,0-1 0,1 0 0,-1 1 0,0-1 0,1 2 0,5 42 878,-5-35-788,3 22 356,-3-15-451,1 0 0,0 0 0,2 0 0,0-1 0,1 1 0,9 22 0,-14-80-4202,1 22 3213,-1-4 129,0 1 359,0 0 1,4-24-1,-3 41 412,0-1 0,0 1-1,1-1 1,-1 1 0,1-1-1,1 1 1,-1 0 0,1 0-1,0 0 1,0 0 0,0 0 0,0 1-1,5-5 1,-7 8 124,0 0 1,0 1-1,0-1 1,-1 1-1,1-1 1,0 1-1,0-1 1,0 1-1,0 0 1,0-1-1,0 1 1,0 0 0,0 0-1,0 0 1,0 0-1,0 0 1,0 0-1,0 0 1,0 0-1,0 0 1,0 0-1,0 0 1,0 1-1,0-1 1,0 0-1,0 1 1,0-1-1,0 1 1,0-1-1,0 1 1,-1-1-1,1 1 1,0 0-1,0-1 1,-1 1-1,1 0 1,0 0-1,-1-1 1,1 1-1,-1 0 1,1 0-1,-1 0 1,1 0-1,0 2 1,23 49 1667,-22-44-1694,10 23 315,-2-4-292,2 1-1,15 27 1,-27-55-137,0 0 1,0 0-1,0 0 1,0 0-1,0 0 0,1 0 1,-1 0-1,0 0 1,0 1-1,0-1 1,0 0-1,0 0 0,0 0 1,0 0-1,0 0 1,0 0-1,1 0 1,-1 0-1,0 0 0,0 0 1,0 0-1,0 0 1,0 0-1,0 0 1,0 0-1,1 0 0,-1 0 1,0 0-1,0 0 1,0 0-1,0 0 1,0 0-1,0 0 0,0 0 1,0 0-1,1 0 1,-1 0-1,0 0 1,0 0-1,0 0 0,0 0 1,0-1-1,0 1 1,0 0-1,0 0 1,0 0-1,0 0 0,1 0 1,-1 0-1,0 0 1,0 0-1,0 0 1,0-1-1,0 1 0,0 0 1,0 0-1,0 0 1,0 0-1,0 0 1,0 0-1,0 0 0,0 0 1,0-1-1,0 1 1,0 0-1,0 0 1,4-17-938,2-29-51,-4 34 544,0-7-15,2 0-1,11-33 1,-12 45 516,-1 0 1,1 1 0,0-1-1,1 1 1,0-1 0,0 1-1,0 0 1,0 0 0,1 1-1,9-8 1,-14 12 74,1 1-1,-1 0 1,1 0-1,0 0 0,-1 0 1,1-1-1,-1 1 1,1 0-1,-1 0 1,1 0-1,-1 0 1,1 0-1,-1 1 0,1-1 1,0 0-1,-1 0 1,1 0-1,-1 0 1,1 1-1,-1-1 1,1 0-1,-1 0 1,1 1-1,-1-1 0,0 0 1,1 1-1,-1-1 1,1 1-1,-1-1 1,0 0-1,1 1 1,-1-1-1,0 1 0,1-1 1,-1 1-1,0-1 1,0 1-1,0-1 1,1 2-1,11 26 255,-10-21-47,7 13-116,0 0 1,2 0-1,0-1 0,26 33 0,9-4-5479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0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21 7395,'0'0'18862,"-1"7"-17277,-2 2-1321,-4 22 195,7-40-1025,-1 1 0,0 0 0,0 0 0,0 0 0,-1 0 0,-4-10 0,12 25 1224,1 0 0,0 1-1,0-2 1,1 1-1,-1-1 1,1-1 0,1 1-1,13 6 1,-20-11-763,0 1 0,0-1 1,1 0-1,-1 0 0,0 0 0,0-1 1,0 1-1,1-1 0,-1 1 1,0-1-1,1 1 0,-1-1 0,0 0 1,1 0-1,-1 0 0,0-1 0,1 1 1,-1-1-1,0 1 0,1-1 1,-1 0-1,0 1 0,0-1 0,0 0 1,0-1-1,0 1 0,0 0 0,0 0 1,0-1-1,0 0 0,-1 1 1,1-1-1,0 0 0,-1 1 0,0-1 1,1 0-1,-1 0 0,0 0 0,0 0 1,1-4-1,2-9-4389,-4 5-2940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0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77 242 23723,'0'8'1726,"-1"13"-1163,0 0 0,2-1 0,1 1 0,0 0 0,1 0 0,1-1-1,2 0 1,0 0 0,0 0 0,2-1 0,1 0 0,17 29 0,-11-26-643,-11-17-58,-11-14-100,-5-7-143,-16-20-912,2-2 1,-29-55-1,48 79 1065,1-1-1,1 1 1,0-1 0,1 0 0,0 0-1,1 0 1,1 0 0,1-1 0,0 1-1,0-1 1,3-16 0,0 22 204,0 0-1,1 1 1,0-1-1,1 1 1,0-1-1,0 1 1,1 0 0,0 1-1,0-1 1,10-11-1,-10 15 201,-1-1-1,1 1 1,0-1-1,1 1 1,-1 1 0,1-1-1,0 1 1,0 0-1,0 0 1,1 1-1,-1 0 1,1 0-1,0 0 1,0 1-1,8-2 1,-12 5-125,-1-1 0,1 0-1,0 1 1,0-1 0,-1 1 0,1 0 0,0 0 0,-1 0 0,1 0 0,-1 0 0,0 1 0,1-1 0,-1 1 0,0 0 0,0-1-1,0 1 1,0 0 0,0 0 0,0 1 0,0-1 0,-1 0 0,1 0 0,-1 1 0,0-1 0,0 1 0,2 3 0,4 12 8,1 0 1,6 31 0,-9-33 69,-2-4-76,2 3-8,0 1 0,-2-1 0,0 1 0,1 16 0,-4-29-41,0 1 1,0-1-1,0 0 0,0 0 1,0 0-1,-1 1 0,0-1 1,1 0-1,-1 0 0,0 0 1,-1 0-1,1 0 0,0 0 1,-1 0-1,0-1 0,1 1 1,-1-1-1,0 1 0,0-1 1,-1 1-1,1-1 0,0 0 1,-1 0-1,0 0 0,1 0 1,-5 1-1,-6 2-145,0 0 0,-1-2 0,0 1 1,0-2-1,0 0 0,-27 1 0,-1-3-2974,4-4-3637,19-1-3314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2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12 16392,'0'0'3313,"-7"-1"-1368,-5 0-1555,0-1 1,0 2-1,1 0 0,-1 0 1,0 1-1,-13 3 0,19-3-125,0 1-1,0 1 0,0-1 0,1 1 1,0-1-1,-1 2 0,1-1 0,0 0 1,0 1-1,1 0 0,-1 0 0,1 1 1,0-1-1,0 1 0,-4 6 0,4-6-120,1 0-1,0 0 0,0 1 1,0 0-1,0-1 0,1 1 1,0 0-1,0 0 0,0 1 0,1-1 1,0 0-1,0 0 0,1 1 1,0-1-1,0 0 0,0 1 1,1-1-1,0 0 0,0 1 0,3 8 1,-2-10-133,1 0 1,-1-1 0,1 1-1,0-1 1,0 1 0,1-1-1,-1 0 1,1 0-1,0 0 1,0-1 0,0 0-1,0 1 1,1-1 0,-1-1-1,1 1 1,0-1 0,0 0-1,0 0 1,0 0-1,0 0 1,0-1 0,1 0-1,-1 0 1,7 0 0,-7-1-130,0 0 0,0 0 0,0 0 0,0-1 0,0 1 0,0-1 0,0 0 0,-1-1 0,1 1 0,0-1 1,-1 0-1,1 0 0,-1 0 0,1-1 0,5-4 0,-4 1-78,1 1 1,-1-2-1,0 1 1,-1-1-1,1 0 1,-1 0-1,-1 0 0,6-12 1,-2 3-5,-2-2 0,0 1-1,0-1 1,-2 0 0,0 0 0,-1 0 0,1-35 0,-4 53 212,0-1 0,1 1 0,-1 0 0,0 0 0,0-1 0,0 1 0,0 0 0,0-1 0,0 1 0,1 0 0,-1-1 0,0 1 0,0 0 0,0-1 0,0 1 0,0 0 0,0-1 0,0 1 1,0 0-1,-1-1 0,1 1 0,0 0 0,0-1 0,0 1 0,0 0 0,0-1 0,0 1 0,-1 0 0,1 0 0,0-1 0,0 1 0,0 0 0,-1 0 0,1-1 0,0 1 0,-1 0 0,1 0 0,0-1 0,0 1 0,-1 0 0,1 0 0,0 0 0,-1 0 0,1 0 0,0 0 0,-1 0 1,1-1-1,0 1 0,-1 0 0,1 0 0,0 0 0,-1 0 0,1 0 0,0 0 0,-1 1 0,1-1 0,0 0 0,-1 0 0,1 0 0,0 0 0,-1 0 0,1 0 0,0 0 0,0 1 0,-1-1 0,1 0 0,0 0 0,-1 1 0,1-1 0,-15 21 2206,13-10-1885,-1-1-1,2 1 1,-1-1 0,2 1 0,-1 0-1,2 0 1,-1-1 0,5 21-1,-4-24-333,1 1-1,0-1 1,0 0-1,1-1 0,0 1 1,0 0-1,0-1 1,1 1-1,0-1 0,1 0 1,-1-1-1,1 1 1,11 9-1,-3-9-846,-3-5-5273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3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11205,'0'0'11264,"-3"3"-10933,0-1-202,0 0 0,-1 0 0,1 0 0,0 0 1,-1-1-1,0 1 0,1-1 0,-1 0 0,-6 1 1,-29 13 992,39-14-1090,0-1 1,0 1-1,0 0 0,0-1 0,0 1 0,0 0 1,0-1-1,0 1 0,0-1 0,0 1 1,1-1-1,-1 1 0,0 0 0,0-1 0,1 1 1,-1-1-1,0 1 0,1-1 0,-1 1 0,0-1 1,1 1-1,-1-1 0,1 0 0,-1 1 1,1-1-1,-1 1 0,1-1 0,-1 0 0,1 0 1,-1 1-1,1-1 0,22 17 249,-19-14-123,-4-3-166,1 1 0,0 0 0,-1 0-1,1-1 1,0 1 0,0 0 0,0-1-1,0 1 1,0-1 0,0 1 0,0-1-1,0 0 1,0 1 0,0-1 0,0 0-1,0 0 1,0 1 0,0-1 0,0 0 0,0 0-1,0 0 1,0 0 0,0-1 0,0 1-1,0 0 1,0 0 0,0-1 0,0 1-1,0 0 1,0-1 0,0 1 0,0-1 0,0 1-1,0-1 1,-1 0 0,1 1 0,0-1-1,0 0 1,-1 0 0,1 1 0,0-1-1,-1 0 1,1 0 0,-1 0 0,2-1 0,0-3-630,0 0 1,-1 0-1,1 0 1,-1 0 0,0 0-1,-1 0 1,1 0 0,-1-7-1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4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0 3602,'0'0'19259,"-3"4"-18386,-7 9-372,7-10-133,0 0 1,0 1-1,0 0 0,1 0 1,-1 0-1,1 0 1,0 0-1,0 0 1,0 1-1,0-1 0,-1 7 1,7-10-424,1 0 0,-1 0 0,0 0 1,0 0-1,1-1 0,-1 0 0,0 0 0,0 0 0,1 0 1,4-2-1,-8 2 49,0 0-1,0 0 1,0 0 0,0 0-1,-1-1 1,1 1 0,0 0-1,0 0 1,0-1 0,0 1-1,0-1 1,0 1 0,-1-1-1,1 1 1,0-1 0,0 0-1,-1 1 1,1-1 0,0 0-1,-1 1 1,1-1 0,-1 0 0,1 0-1,-1 0 1,1 1 0,-1-1-1,1 0 1,-1 0 0,0 0-1,0 0 1,1 0 0,-1 0-1,0 0 1,0 0 0,0 0-1,0 0 1,0 0 0,0-1-1,-1 0-71,1 0-1,-1 1 0,0-1 0,1 0 1,-1 0-1,0 1 0,0-1 0,0 0 0,0 1 1,0-1-1,-1 1 0,1 0 0,0-1 0,-1 1 1,1 0-1,-1 0 0,1-1 0,-1 1 0,-3-1 1,4 1-518,-2 0-566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5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11861,'0'0'11651,"2"7"-8559,46 204 531,-47-252-10715,18-39 7068,-12 54-674,-2 3 573,-4 15 166,1 0 0,-1 0-1,2 0 1,-1 1 0,1-1 0,0 0-1,1 1 1,0 0 0,6-9 0,-10 16 67,1-1 0,-1 1 1,1-1-1,-1 1 1,1-1-1,0 1 0,-1 0 1,1-1-1,0 1 0,-1 0 1,1 0-1,0-1 1,0 1-1,-1 0 0,1 0 1,0 0-1,-1 0 0,1 0 1,0 0-1,0 0 0,-1 0 1,1 0-1,0 0 1,0 1-1,-1-1 0,1 0 1,0 0-1,-1 1 0,1-1 1,0 0-1,-1 1 1,1-1-1,-1 1 0,1-1 1,0 1-1,-1-1 0,1 1 1,-1-1-1,0 1 1,1 0-1,-1-1 0,1 1 1,-1-1-1,0 1 0,1 1 1,16 31 1258,-17-32-1340,81 215 1584,-82-225-2191,0 0 1,1-1-1,1 1 1,-1-1-1,1 1 1,1 0-1,0 0 0,0-1 1,5-10-1,-5 12 360,2-11 244,1 1 1,1 0-1,1 0 0,0 1 1,1 0-1,1 0 0,21-29 1,-29 45 66,-1 1 0,0 0 1,0 0-1,0 0 0,0-1 1,1 1-1,-1 0 0,0 0 0,0 0 1,1 0-1,-1 0 0,0 0 1,0-1-1,0 1 0,1 0 1,-1 0-1,0 0 0,0 0 0,1 0 1,-1 0-1,0 0 0,0 0 1,1 0-1,-1 0 0,0 0 1,0 0-1,1 0 0,-1 0 0,0 1 1,0-1-1,1 0 0,-1 0 1,0 0-1,0 0 0,1 0 1,-1 0-1,0 1 0,0-1 0,0 0 1,0 0-1,1 1 0,7 13 1335,4 24-1125,-12-34-25,7 24-88,20 66 495,-25-89-829,0 0 0,0 0 0,0 0 0,1 0-1,0-1 1,0 1 0,0-1 0,0 0 0,1 0 0,0 0 0,0 0 0,0-1 0,0 1 0,7 3-1,4-2-4574,-5-5-2592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6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0 22314,'0'0'1201,"-6"48"2304,-10-14-1136,-5 12-1728,-8 8 143,1 6-128,3-1-255,6-6-97,8-9-304,5-9 0,4-11-192,2-9-401,0-6-607,8-3-3058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3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4 1617,'0'0'15748,"-8"-1"-13859,-6-1-970,0 2-1,0 0 1,0 0-1,0 1 0,-27 6 1,37-6-780,-1 0 0,0 0 0,1 0 0,-1 1 1,0 0-1,1 0 0,0 0 0,-1 1 0,1-1 0,0 1 0,0 0 0,1 0 1,-1 1-1,1-1 0,-1 1 0,1-1 0,0 1 0,0 0 0,1 0 0,-1 1 1,1-1-1,-3 8 0,5-11-115,-1 1 1,1 0-1,0-1 1,-1 1 0,1-1-1,0 1 1,0 0-1,0-1 1,0 1-1,0-1 1,1 1-1,-1 0 1,0-1 0,1 1-1,-1-1 1,1 1-1,0-1 1,-1 1-1,1-1 1,0 0-1,0 1 1,0-1 0,1 1-1,1 1-12,0-1-1,0 1 0,0-1 1,0 0-1,0 0 1,1-1-1,-1 1 1,1-1-1,5 2 1,3 0-221,0 0 1,0-1-1,1-1 1,-1 0-1,16-1 1,-23-1-98,0 0 1,0-1-1,0 1 1,0-1-1,0 0 1,0-1-1,-1 1 1,1-1-1,-1 0 1,0 0-1,0 0 1,0 0-1,0-1 1,0 0-1,-1 1 1,0-1-1,0-1 1,0 1-1,0 0 1,0-1-1,-1 0 1,0 1-1,0-1 1,0 0-1,-1 0 1,0 0-1,0 0 1,0 0-1,0 0 1,-1-1-1,0 1 0,0 0 1,0 0-1,-10-10 9462,9 14-8950,-1 26 2618,3-21-2785,1 0-1,-1 1 1,1-1 0,0 0-1,0 0 1,1 0 0,-1 0-1,1-1 1,0 1 0,0-1-1,0 0 1,0 1 0,1-1-1,-1 0 1,1-1 0,0 1-1,-1-1 1,1 0 0,6 3-1,38 11-3342,-2-11-7011,-23-5-52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5:08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 0 13190,'-11'8'18072,"50"0"-17972,1-1-1,1-2 1,-1-2-1,42-2 1,-48-1-72,116 2-37,388 24-145,-501-21 55,-2 0-231,-1-1 0,1-1 0,1-2 0,-1-1 1,38-6-1,-44-7-1637,12-4-3068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0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0 15239,'0'0'11659,"0"0"-11611,1 0 0,-1 0 1,0 0-1,0 0 0,0 0 1,0 0-1,0 0 0,1 0 1,-1 1-1,0-1 0,0 0 1,0 0-1,0 0 0,0 0 1,0 0-1,1 0 0,-1 0 1,0 0-1,0 0 0,0 0 1,0 0-1,0 1 0,0-1 1,0 0-1,0 0 0,0 0 1,1 0-1,-1 0 0,0 0 1,0 1-1,0-1 0,0 0 1,0 0-1,0 0 0,0 0 1,0 0-1,0 1 0,0-1 1,0 0-1,0 0 0,0 0 1,0 0-1,0 0 0,0 1 1,0-1-1,0 0 0,0 0 1,-1 0-1,1 0 0,0 0 1,0 0-1,0 1 0,0-1 1,0 0-1,0 0 0,0 0 1,0 0-1,0 0 0,-1 0 1,1 0-1,0 0 1,0 1-1,0-1 0,0 0 1,0 0-1,0 0 0,-1 0 0,-128 96 851,91-71-924,0 3 1,-64 61-1,90-72 41,14-6-38,30-2-15,-20-7 53,5 2 63,0 2-1,0 0 0,0 0 1,-1 2-1,0 0 1,17 12-1,-15-9-168,1-1-1,1 0 0,29 10 1,-25-17-1785,-9-4-5673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1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6835,'0'0'19340,"0"8"-17035,0 4-1930,0 0 1,1 0-1,1 0 1,0 0-1,1 0 1,0 0-1,5 12 1,20 36 371,74 182-1326,-91-222-1700,3-14-4903,-3-6-1931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2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12 4898,'0'0'19753,"-51"-12"-17368,19 13-1792,-5 7-593,1 2-288,6 0-1521,3-1-2625,8 1-7444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2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18857,'3'8'3713,"63"167"2621,46 96-6177,-111-289-5331,11-21 4152,-8 25 567,7-15 202,1-1-1,1 2 1,25-42-1,-38 70 315,1 0 0,-1-1-1,0 1 1,1 0 0,-1-1-1,0 1 1,1 0 0,-1-1 0,1 1-1,-1 0 1,0 0 0,1-1-1,-1 1 1,1 0 0,-1 0-1,1 0 1,-1 0 0,1 0-1,-1 0 1,1 0 0,-1 0-1,1 0 1,-1 0 0,1 0-1,-1 0 1,0 0 0,1 0-1,-1 0 1,1 0 0,-1 0-1,1 0 1,-1 1 0,1-1-1,-1 0 1,0 0 0,1 1-1,-1-1 1,1 0 0,-1 1-1,0-1 1,1 0 0,-1 1-1,0-1 1,1 1 0,19 21 1909,-15-16-1652,34 37 1253,34 38-482,-29-24-3258,-39-47-1388,-4 0-3112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3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4 1617,'0'0'15748,"-8"-1"-13859,-6-1-970,0 2-1,0 0 1,0 0-1,0 1 0,-27 6 1,37-6-780,-1 0 0,0 0 0,1 0 0,-1 1 1,0 0-1,1 0 0,0 0 0,-1 1 0,1-1 0,0 1 0,0 0 0,1 0 1,-1 1-1,1-1 0,-1 1 0,1-1 0,0 1 0,0 0 0,1 0 0,-1 1 1,1-1-1,-3 8 0,5-11-115,-1 1 1,1 0-1,0-1 1,-1 1 0,1-1-1,0 1 1,0 0-1,0-1 1,0 1-1,0-1 1,1 1-1,-1 0 1,0-1 0,1 1-1,-1-1 1,1 1-1,0-1 1,-1 1-1,1-1 1,0 0-1,0 1 1,0-1 0,1 1-1,1 1-12,0-1-1,0 1 0,0-1 1,0 0-1,0 0 1,1-1-1,-1 1 1,1-1-1,5 2 1,3 0-221,0 0 1,0-1-1,1-1 1,-1 0-1,16-1 1,-23-1-98,0 0 1,0-1-1,0 1 1,0-1-1,0 0 1,0-1-1,-1 1 1,1-1-1,-1 0 1,0 0-1,0 0 1,0 0-1,0-1 1,0 0-1,-1 1 1,0-1-1,0-1 1,0 1-1,0 0 1,0-1-1,-1 0 1,0 1-1,0-1 1,0 0-1,-1 0 1,0 0-1,0 0 1,0 0-1,0 0 1,-1-1-1,0 1 0,0 0 1,0 0-1,-10-10 9462,9 14-8950,-1 26 2618,3-21-2785,1 0-1,-1 1 1,1-1 0,0 0-1,0 0 1,1 0 0,-1 0-1,1-1 1,0 1 0,0-1-1,0 0 1,0 1 0,1-1-1,-1 0 1,1-1 0,0 1-1,-1-1 1,1 0 0,6 3-1,38 11-3342,-2-11-7011,-23-5-52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3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18649,'0'0'3412,"2"7"382,25 67 54,-17-52-3924,1 0 0,0-1 1,19 25-1,-42-58-4744,7 8 4491,1 0 1,-1 0 0,1 0 0,0-1 0,1 1-1,-6-8 1,7 7 177,0 1 0,0-1 0,1 0-1,-1 0 1,1 0 0,0 0 0,0 0 0,1 0 0,-1 0-1,1-1 1,0 1 0,1 0 0,-1 0 0,1 0 0,0 0-1,0 0 1,1 0 0,0 0 0,3-8 0,-3 10 348,0-1 1,0 1 0,0 0 0,1 0-1,-1 0 1,1 0 0,0 1 0,-1-1-1,1 1 1,0-1 0,1 1 0,-1 0-1,0 0 1,1 1 0,-1-1-1,1 1 1,-1-1 0,1 1 0,0 0-1,-1 1 1,1-1 0,0 0 0,0 1-1,0 0 1,-1 0 0,1 0 0,5 1-1,-6 0 59,0 0-1,0 0 0,0 0 1,0 0-1,0 0 0,-1 1 1,1-1-1,0 1 0,0 0 1,-1-1-1,1 1 0,-1 1 1,0-1-1,4 4 0,27 44 1189,-28-42-1496,0 0 0,0 0 0,0 0 1,1-1-1,7 7 0,21 7-4034,4-9-5699,-13-7 2846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35 8708,'0'0'11824,"-6"-6"-10818,4 4-932,0-1 0,0 1-1,-1 0 1,1-1 0,-1 1 0,1 0 0,-1 1 0,0-1-1,1 0 1,-1 1 0,0 0 0,0 0 0,0-1 0,-1 2-1,1-1 1,0 0 0,0 1 0,0-1 0,-1 1 0,1 0-1,0 0 1,0 0 0,-1 1 0,1-1 0,0 1 0,0 0-1,0 0 1,0 0 0,0 0 0,0 0 0,0 1 0,0-1-1,-3 3 1,1 0 77,0 0-1,0 0 1,0 1-1,1 0 1,0 0-1,0 0 0,0 0 1,0 1-1,1-1 1,0 1-1,-5 12 1,8-16-141,-1 0 1,0 0-1,1 0 0,-1 0 1,1 1-1,-1-1 1,1 0-1,0 0 0,0 1 1,0-1-1,0 0 1,1 0-1,-1 1 0,1-1 1,-1 0-1,1 0 1,0 0-1,0 0 0,0 0 1,0 0-1,0 0 1,0 0-1,0 0 0,1 0 1,-1 0-1,1-1 1,-1 1-1,1-1 0,0 1 1,-1-1-1,1 1 1,0-1-1,0 0 0,0 0 1,0 0-1,4 1 1,5 2-350,0-1 0,0 0 1,0-1-1,0 0 0,1-1 1,-1 0-1,21-2 0,-26 1 246,-1 0-1,1-1 0,0 0 0,-1 0 1,1 0-1,-1-1 0,1 0 0,-1 0 1,1 0-1,-1 0 0,0-1 0,0 0 1,0 0-1,-1 0 0,1-1 0,-1 0 1,5-4-1,-8 5 75,1-1 1,-1 1-1,0-1 1,0 1-1,0-1 0,-1 1 1,1-1-1,-1 1 1,0-1-1,0 0 0,0 1 1,-1-6-1,1 8 90,1-1 0,-1 1 0,-1-1 0,1 1 1,0-1-1,0 1 0,-1-1 0,1 1 0,0 0 0,-1-1 0,1 1 0,-1-1 0,0 1 0,0 0 0,1 0 1,-1-1-1,0 1 0,0 0 0,0 0 0,0 0 0,0 0 0,-1 0 0,1 0 0,0 0 0,0 0 0,-1 1 0,1-1 1,0 0-1,-1 1 0,1-1 0,-2 0 0,-2 14 3993,7 16-3144,2-19-867,1 0 0,0 0 0,1-1 1,0 0-1,1 0 0,0 0 1,0-1-1,1 0 0,0 0 1,9 6-1,-8-6-32,0 0-1,-1 0 1,0 0 0,0 1 0,-1 1 0,0-1 0,-1 1-1,10 18 1,-15-24 0,0 0 0,0-1 0,0 1-1,0 0 1,-1 0 0,1 0 0,-1 0-1,0 0 1,0-1 0,-1 1 0,1 0 0,-1 0-1,0 0 1,0 0 0,0-1 0,-2 5-1,0-2-12,-1 0-1,1 0 0,-1 0 0,0-1 1,-1 1-1,1-1 0,-1 0 0,-8 6 1,-8 4-197,-1 0 1,0-2-1,-42 19 1,54-27 48,-80 34-2872,65-28-213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5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16760,'0'0'5762,"26"37"-2176,-13-21-1985,6 5-657,-4 4 241,-1 5-321,1 4-560,-1 5-48,-3 0-208,4-2-48,-2-3-32,1-6-464,2-6-464,4-8-1249,5-9-1953,2-4-4226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5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 15095,'0'0'5506,"-47"11"-2912,17 0 303,-1 1-1713,4 0-1184,5-3-96,6-1-2289,7-3-3697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3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18649,'0'0'3412,"2"7"382,25 67 54,-17-52-3924,1 0 0,0-1 1,19 25-1,-42-58-4744,7 8 4491,1 0 1,-1 0 0,1 0 0,0-1 0,1 1-1,-6-8 1,7 7 177,0 1 0,0-1 0,1 0-1,-1 0 1,1 0 0,0 0 0,0 0 0,1 0 0,-1 0-1,1-1 1,0 1 0,1 0 0,-1 0 0,1 0 0,0 0-1,0 0 1,1 0 0,0 0 0,3-8 0,-3 10 348,0-1 1,0 1 0,0 0 0,1 0-1,-1 0 1,1 0 0,0 1 0,-1-1-1,1 1 1,0-1 0,1 1 0,-1 0-1,0 0 1,1 1 0,-1-1-1,1 1 1,-1-1 0,1 1 0,0 0-1,-1 1 1,1-1 0,0 0 0,0 1-1,0 0 1,-1 0 0,1 0 0,5 1-1,-6 0 59,0 0-1,0 0 0,0 0 1,0 0-1,0 0 0,-1 1 1,1-1-1,0 1 0,0 0 1,-1-1-1,1 1 0,-1 1 1,0-1-1,4 4 0,27 44 1189,-28-42-1496,0 0 0,0 0 0,0 0 1,1-1-1,7 7 0,21 7-4034,4-9-5699,-13-7 2846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5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20954,'1'9'5205,"10"76"-829,14 82-2445,-20-147-1977,1 0 0,1 0 0,0-1-1,2 0 1,0 0 0,17 24 0,19 25-418,-39-102-3960,-3 21 4270,0 1 1,1 0-1,0-1 0,1 1 1,0 1-1,1-1 0,1 1 0,-1 0 1,2 0-1,-1 1 0,2 0 1,17-17-1,-25 27 275,0-1 1,0 1-1,-1-1 0,1 1 0,0-1 1,0 1-1,0 0 0,0-1 1,0 1-1,0 0 0,1 0 1,-1 0-1,0 0 0,0 0 1,0 0-1,0 0 0,0 0 1,0 0-1,0 1 0,0-1 1,0 0-1,0 1 0,0-1 0,0 1 1,0-1-1,-1 1 0,1-1 1,0 1-1,0 0 0,0-1 1,0 1-1,-1 0 0,1-1 1,0 1-1,-1 0 0,1 0 1,-1 0-1,2 2 0,23 45 94,-18-31-73,-3-11-318,0 1 0,0-1 0,0 0 0,1 0 0,0 0 0,1-1 0,-1 1 0,7 3 1,9 5-3417,3-4-3732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1649,'0'0'28570,"7"9"-28026,12 8-478,0 0-1,1-1 0,1-1 1,31 18-1,-26-18-37,-1 1 0,-1 1 0,0 2 0,23 23 0,-45-41-37,-1 0 0,0 0 0,0 1 0,0-1 0,0 0 0,0 1 1,-1-1-1,1 0 0,0 1 0,-1-1 0,1 1 0,-1-1 0,1 1 0,-1-1 0,0 1 0,1 0 0,-1-1 0,0 1 0,0-1 0,0 1 0,0 0 0,-1-1 0,1 1 0,0-1 0,-1 1 0,1-1 0,-1 1 0,1-1 0,-1 1 0,0-1 0,0 1 0,1-1 0,-1 0 0,0 0 0,0 1 0,0-1 0,-2 2 0,-5 4-86,-1-1-1,1 1 1,-1-1-1,-16 8 1,6-3 46,-3 3 50,-115 77 140,148-91-2017,18-4-2894,11-3-3546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7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20 162 19193,'0'0'10565,"-4"-5"-10371,2 4-184,1 0 0,0 0 0,-1-1 0,1 1 0,0 0 0,0-1 0,0 1 0,0-1 0,1 1-1,-1-1 1,0 1 0,1-1 0,-1 0 0,1 1 0,-1-1 0,1 0 0,-1-1 0,2 0-5,-1 1 0,1-1 0,0 1 0,0-1 1,0 1-1,0 0 0,0-1 0,0 1 0,0 0 1,1 0-1,-1 0 0,1 0 0,0 0 0,3-3 1,3-4 4,0 1 1,1 0 0,0 0-1,0 1 1,1 0 0,0 1-1,0 0 1,1 0 0,0 1-1,0 0 1,0 1 0,0 0-1,1 1 1,22-3 0,-33 6 4,0 1 1,0-1 0,0 0 0,0 1 0,0-1 0,0 1 0,0-1 0,0 1 0,0 0 0,-1-1 0,1 1 0,0 0 0,-1-1 0,1 1 0,0 0-1,-1 0 1,1 0 0,-1 0 0,1 0 0,-1 0 0,1-1 0,-1 1 0,0 0 0,1 0 0,-1 0 0,0 0 0,0 1 0,0-1 0,0 0-1,0 1 1,2 41 207,-3-35-206,0 16 68,-1 0 0,-8 31 0,6-37-533,1 1 0,1 0 0,0 0 0,2 36 0,8-26-7689,-6-11 427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8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13942,'0'0'12302,"6"4"-11971,1-1-264,-5-2-54,0 0 0,0 0 0,1 0-1,-1 1 1,0-1 0,0 1 0,0-1-1,0 1 1,0 0 0,-1 0 0,1-1-1,0 1 1,-1 0 0,2 3 0,-2-4-94,-1 0 0,0-1 0,0 1 1,1-1-1,-1 1 0,0 0 1,0-1-1,0 1 0,0-1 0,0 1 1,0 0-1,0-1 0,0 1 0,0 0 1,0-1-1,0 1 0,0 0 0,0-1 1,-1 1-1,1-1 0,0 1 1,0 0-1,-1-1 0,1 1 0,0-1 1,-1 1-1,1-1 0,-1 1 0,1-1 1,-1 1-1,1-1 0,-1 0 1,1 1-1,-1-1 0,0 1 0,-1 0 84,0 0 0,0-1 0,0 1 0,0 0-1,0-1 1,0 1 0,0-1 0,0 0 0,0 1-1,-1-1 1,-2-1 0,4 2-35,-1-1-1,1 0 1,0 0 0,0 0-1,0 0 1,-1 0 0,1 0 0,0-1-1,0 1 1,0 0 0,-1-1-1,1 1 1,0 0 0,0-1-1,0 0 1,0 1 0,0-1-1,0 0 1,0 1 0,0-1 0,0 0-1,0 0 1,0 0 0,0 0-1,1 0 1,-1 0 0,0 0-1,1 0 1,-1 0 0,1 0-1,-1 0 1,1 0 0,-1 0 0,1-1-1,0 1 1,0 0 0,0 0-1,-1 0 1,1-1 0,0 1-1,0 0 1,1 0 0,-1-1-1,0 1 1,0 0 0,1 0 0,-1-2-1,6-3-5153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4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0 17048,'0'0'6013,"-3"9"-3628,-3 12-2040,-1-1-1,-1 0 0,-1 0 0,-23 35 1,-61 76 1406,-3 6-896,72-99-1084,10-16-628,0 0-1,-18 43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45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89 140 19673,'-2'7'2356,"-12"85"3523,12-64-4843,1 49 0,1-66-994,0 0 0,1 0 0,1-1 1,0 1-1,0 0 0,1 0 0,0-1 0,1 1 0,0-1 1,1 0-1,0-1 0,1 1 0,-1-1 0,2 0 0,0 0 1,9 10-1,-12-16-69,0 0 0,-1 0-1,1 0 1,0 0 0,0-1 0,1 0 0,-1 0 0,0 0 0,1 0 0,-1 0 0,1-1 0,0 0 0,-1 0 0,1-1 0,0 1-1,0-1 1,-1 0 0,1 0 0,0 0 0,0-1 0,0 0 0,8-2 0,-6 0-160,-1 0 0,0 0 0,0 0 1,0-1-1,0 0 0,-1 0 0,1-1 0,-1 1 0,0-1 0,0 0 1,-1-1-1,1 1 0,-1-1 0,-1 0 0,4-6 0,6-15-5,-2-1 0,-1 1 0,-1-2 0,-1 0 0,-2 0 0,-1 0 0,-1 0 0,-1-1 0,-2 0 0,-5-55-1,4 81 162,0-1 1,-1 1-1,1-1 0,-1 1 0,-1 0 0,1-1 0,0 1 0,-1 0 0,0 0 0,0 0 0,0 0 0,-1 0 0,1 0 0,-1 0 0,0 1 0,0 0 0,0-1 0,0 1 0,-7-5 0,4 6-86,1-1 0,-1 1 0,0-1-1,0 1 1,0 1 0,0 0 0,0-1-1,0 2 1,-1-1 0,1 1 0,0 0 0,-11 1-1,-8 3-508,0 1 1,0 2-1,0 0 0,1 1 0,-40 20 0,18-3-4040,9-3-2570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46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271 0 19961,'0'0'4146,"-71"17"-1585,27-6-2081,-3 2-448,3 1-32,6-4-1296,12-1-2434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46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0 177 20329,'0'0'5798,"4"-6"-4899,7-12-831,1 1 1,1 0-1,0 1 1,1 1 0,1 0-1,0 0 1,1 2-1,1 0 1,23-14-1,-39 26-55,1 1 0,0-1 0,-1 0 0,1 1-1,0 0 1,0-1 0,0 1 0,-1 0-1,1 0 1,0 0 0,0 0 0,0 0 0,-1 0-1,1 1 1,0-1 0,0 0 0,0 1 0,-1 0-1,1-1 1,0 1 0,-1 0 0,1 0-1,-1 0 1,1 0 0,-1 0 0,1 0 0,-1 0-1,0 1 1,1-1 0,-1 1 0,0-1 0,0 0-1,0 1 1,0 0 0,0-1 0,-1 1 0,1 0-1,0-1 1,-1 1 0,1 3 0,5 10 351,-2 1 0,0 0-1,3 26 1,-4-26-113,2 11 25,1 0-1,1 0 1,1-1 0,16 33 0,-22-55-1114,-4-12-274,-13-17-438,9 19 1013,0 0 1,-1 1 0,0 0 0,0 0-1,0 0 1,-1 1 0,0 0-1,0 1 1,0 0 0,-12-4-1,17 7 558,0-1-1,0 1 0,0 0 1,0 0-1,0 0 0,1 0 1,-1 0-1,0 1 0,0-1 1,0 1-1,0 0 0,0 0 1,-5 2-1,5-1 245,1 0 0,-1 0 0,0 0 0,1 0 1,0 1-1,-1-1 0,1 1 0,0-1 0,0 1 0,1 0 0,-1 0 0,0 0 0,1 0 1,-2 6-1,1-5-64,0 1 0,1-1 1,0 1-1,0-1 1,0 1-1,0 0 1,1 0-1,0-1 0,0 1 1,0 0-1,0-1 1,1 1-1,0 0 1,0-1-1,3 8 0,-3-9-157,1 0 0,-1-1 0,1 1-1,0-1 1,0 0 0,1 0 0,-1 0-1,0 0 1,1 0 0,-1 0 0,1 0-1,-1-1 1,1 1 0,0-1 0,0 0 0,0 0-1,0 0 1,0 0 0,0 0 0,0-1-1,0 1 1,0-1 0,0 0 0,5 0-1,4 0-257,0 0-1,0-1 1,21-4-1,11-9-7427,-34 9 434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48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10229,'0'6'9858,"7"80"-1130,9 7-5782,-13-46-3133,-2-121-5918,7-103 4628,-8 175 1511,0 0-1,0 0 1,0 0 0,0 0-1,0-1 1,1 1-1,-1 0 1,1 0-1,-1 0 1,1 0 0,0 0-1,0 1 1,0-1-1,0 0 1,0 0-1,0 0 1,0 1-1,0-1 1,1 1 0,-1-1-1,1 1 1,-1-1-1,1 1 1,0 0-1,0 0 1,-1 0 0,1 0-1,0 0 1,0 0-1,0 0 1,0 0-1,0 1 1,0-1-1,0 1 1,0 0 0,0 0-1,0-1 1,0 1-1,0 0 1,3 1-1,1 0 253,-1 0 0,1 1 0,0-1 0,-1 1 0,1 1 0,-1-1 0,0 1-1,1 0 1,-1 0 0,-1 0 0,1 1 0,0 0 0,5 6 0,4 7 23,0 1 1,-1 1-1,-1 0 0,-1 1 1,-1 0-1,12 31 1,-2 8 139,14 67 1,-27-97-397,-2-1 0,-1 2 0,-1-1 0,-1 0 0,-2 0 0,-3 31 0,1-46-66,0 0 0,-1-1 0,0 1 1,-1-1-1,-1 1 0,0-1 0,-1-1 0,0 1 1,-1-1-1,0 0 0,-1 0 0,0-1 1,-1 0-1,-17 16 0,24-25-8,0 0 0,0 0 0,0 0 0,-1 0 0,1 0 1,-1-1-1,0 1 0,1-1 0,-1 0 0,0 0 0,0 0 0,0 0 0,1 0 0,-1 0 1,0-1-1,0 0 0,0 1 0,0-1 0,0 0 0,0 0 0,0-1 0,0 1 0,0-1 0,-4 0 1,5-1-10,-1 1 1,0-1 0,1 0 0,-1 0 0,1 0 0,0 0 0,-1 0-1,1-1 1,0 1 0,0-1 0,1 1 0,-1-1 0,0 0 0,1 0 0,0 1-1,0-1 1,-1 0 0,2 0 0,-1 0 0,0 0 0,1-1 0,-1-4-1,0-1 33,1 1-1,0 0 1,1-1-1,-1 1 0,2-1 1,-1 1-1,1 0 1,0 0-1,1 0 1,0 0-1,4-9 0,-5 13-160,1 0-1,-1-1 0,1 1 1,0 0-1,0 0 0,0 1 1,0-1-1,1 1 0,0-1 1,-1 1-1,1 0 0,0 1 1,1-1-1,-1 1 0,0-1 1,1 1-1,-1 1 1,1-1-1,0 0 0,6 0 1,-10 2-15,-1-1 0,1 1 0,0 0 1,-1 0-1,1 0 0,-1 0 0,1-1 1,0 1-1,-1 0 0,1 0 1,-1 0-1,1 0 0,0 0 0,-1 1 1,1-1-1,-1 0 0,1 0 0,0 0 1,-1 0-1,1 1 0,-1-1 0,1 0 1,-1 1-1,1-1 0,-1 0 1,1 1-1,-1-1 0,1 0 0,-1 1 1,1-1-1,-1 1 0,0-1 0,1 1 1,-1-1-1,0 1 0,1-1 0,-1 1 1,0 0-1,0-1 0,0 1 1,1-1-1,-1 2 0,1 17-7761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52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385 294 17656,'0'0'10050,"-7"0"-9703,-9 0-186,1 0 0,0 2 0,0-1 0,0 2 0,-25 7-1,31-7-113,1 1-1,-1 0 0,1 0 0,0 1 1,1 0-1,-1 0 0,1 1 0,0 0 1,0 0-1,1 0 0,-10 13 1,11-13-9,1 0 0,1-1 0,-1 1 0,1 1 0,0-1 1,0 0-1,0 1 0,1 0 0,0-1 0,1 1 1,-1 0-1,1 0 0,1 0 0,-1 11 0,2-15-15,-1 0 0,1 0-1,0 1 1,0-1-1,0 0 1,0 0 0,1 0-1,-1 0 1,1 0-1,-1 0 1,1 0 0,0-1-1,0 1 1,1-1 0,-1 1-1,0-1 1,1 0-1,0 0 1,-1 0 0,1 0-1,0 0 1,0-1 0,0 1-1,0-1 1,0 0-1,0 0 1,1 0 0,-1 0-1,0 0 1,0-1-1,6 1 1,3 0-12,-1 0-1,1 0 1,0-1-1,0-1 1,0 0-1,-1 0 1,1-1-1,0-1 0,21-7 1,-27 7-41,0 0 0,0 0-1,0-1 1,0 1 0,-1-1 0,1-1-1,-1 1 1,0-1 0,0 1 0,-1-1-1,1-1 1,-1 1 0,0-1 0,-1 0-1,1 1 1,-1-2 0,0 1 0,3-12 0,-2 6-28,-1 0 1,0 0-1,-1 0 1,-1 0-1,0 0 1,0-1-1,-1 1 1,-1 0-1,0-1 1,-1 1-1,0 0 1,0 0-1,-2 0 1,1 0-1,-2 1 1,1-1 0,-2 1-1,0 0 1,0 0-1,0 1 1,-2 0-1,1 0 1,-1 1-1,0 0 1,-1 0-1,0 1 1,-1 0-1,0 0 1,0 1-1,0 1 1,-1-1-1,0 2 1,0 0 0,-12-4-1,-9-2-310,0 2 0,-64-9 1,17 4 1177,79 14-815,-1 0 0,0 0 0,1 0 0,-1 0 0,0 0-1,1 0 1,-1 0 0,1-1 0,-1 1 0,0 0 0,1 0 0,-1-1 0,0 1 0,1 0 0,-1-1 0,1 1 0,-1 0 0,1-1 0,-1 1 0,1-1 0,-1 1 0,1-1 0,0 1 0,-1-1 0,0-1 0,12-8-749,25-3-4636,-20 13-2072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35 8708,'0'0'11824,"-6"-6"-10818,4 4-932,0-1 0,0 1-1,-1 0 1,1-1 0,-1 1 0,1 0 0,-1 1 0,0-1-1,1 0 1,-1 1 0,0 0 0,0 0 0,0-1 0,-1 2-1,1-1 1,0 0 0,0 1 0,0-1 0,-1 1 0,1 0-1,0 0 1,0 0 0,-1 1 0,1-1 0,0 1 0,0 0-1,0 0 1,0 0 0,0 0 0,0 0 0,0 1 0,0-1-1,-3 3 1,1 0 77,0 0-1,0 0 1,0 1-1,1 0 1,0 0-1,0 0 0,0 0 1,0 1-1,1-1 1,0 1-1,-5 12 1,8-16-141,-1 0 1,0 0-1,1 0 0,-1 0 1,1 1-1,-1-1 1,1 0-1,0 0 0,0 1 1,0-1-1,0 0 1,1 0-1,-1 1 0,1-1 1,-1 0-1,1 0 1,0 0-1,0 0 0,0 0 1,0 0-1,0 0 1,0 0-1,0 0 0,1 0 1,-1 0-1,1-1 1,-1 1-1,1-1 0,0 1 1,-1-1-1,1 1 1,0-1-1,0 0 0,0 0 1,0 0-1,4 1 1,5 2-350,0-1 0,0 0 1,0-1-1,0 0 0,1-1 1,-1 0-1,21-2 0,-26 1 246,-1 0-1,1-1 0,0 0 0,-1 0 1,1 0-1,-1-1 0,1 0 0,-1 0 1,1 0-1,-1 0 0,0-1 0,0 0 1,0 0-1,-1 0 0,1-1 0,-1 0 1,5-4-1,-8 5 75,1-1 1,-1 1-1,0-1 1,0 1-1,0-1 0,-1 1 1,1-1-1,-1 1 1,0-1-1,0 0 0,0 1 1,-1-6-1,1 8 90,1-1 0,-1 1 0,-1-1 0,1 1 1,0-1-1,0 1 0,-1-1 0,1 1 0,0 0 0,-1-1 0,1 1 0,-1-1 0,0 1 0,0 0 0,1 0 1,-1-1-1,0 1 0,0 0 0,0 0 0,0 0 0,0 0 0,-1 0 0,1 0 0,0 0 0,0 0 0,-1 1 0,1-1 1,0 0-1,-1 1 0,1-1 0,-2 0 0,-2 14 3993,7 16-3144,2-19-867,1 0 0,0 0 0,1-1 1,0 0-1,1 0 0,0 0 1,0-1-1,1 0 0,0 0 1,9 6-1,-8-6-32,0 0-1,-1 0 1,0 0 0,0 1 0,-1 1 0,0-1 0,-1 1-1,10 18 1,-15-24 0,0 0 0,0-1 0,0 1-1,0 0 1,-1 0 0,1 0 0,-1 0-1,0 0 1,0-1 0,-1 1 0,1 0 0,-1 0-1,0 0 1,0 0 0,0-1 0,-2 5-1,0-2-12,-1 0-1,1 0 0,-1 0 0,0-1 1,-1 1-1,1-1 0,-1 0 0,-8 6 1,-8 4-197,-1 0 1,0-2-1,-42 19 1,54-27 48,-80 34-2872,65-28-213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7:53.4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0 21866,'0'0'1889,"-52"40"128,16-10 48,-3 2-1745,-2 0-320,5-4-48,3-3-2001,12-1-6803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34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54 11301,'0'0'17123,"-12"0"-16008,12-2-1105,0 0 0,1 0 1,-1 0-1,1 0 0,0 0 1,-1 0-1,1 0 0,0 1 1,0-1-1,1 0 0,-1 1 1,0-1-1,0 0 0,1 1 1,-1-1-1,1 1 0,-1 0 0,1 0 1,0-1-1,-1 1 0,1 0 1,0 0-1,0 1 0,0-1 1,0 0-1,0 1 0,0-1 1,0 1-1,0-1 0,0 1 1,0 0-1,0 0 0,0 0 0,0 0 1,0 0-1,0 0 0,0 1 1,0-1-1,0 1 0,0 0 1,0-1-1,0 1 0,0 0 1,0 0-1,-1 0 0,1 0 1,0 0-1,-1 1 0,1-1 0,-1 0 1,2 3-1,1-1 79,0 1 0,0-1 0,0 0 0,0 0 0,1-1 0,-1 1 0,1-1 0,-1 0 0,1 0 0,0 0 0,0-1 0,0 0 0,0 0 0,9 1 0,-11-2-227,-1 0-1,0 0 1,1-1 0,-1 1-1,1 0 1,-1-1-1,0 0 1,0 1 0,1-1-1,-1 0 1,0 0 0,0 0-1,0-1 1,0 1 0,0 0-1,0-1 1,0 1-1,0-1 1,-1 0 0,1 0-1,-1 1 1,1-1 0,-1 0-1,0 0 1,1-1-1,-1 1 1,0 0 0,-1 0-1,1 0 1,0-1 0,-1 1-1,1 0 1,0-5 0,0-4-4433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35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74 21114,'0'0'4130,"-2"9"-1935,-4 17-1701,1 1 0,2-1-1,0 1 1,2 0 0,2 34-1,0-48-355,0-1-1,1 1 1,0-1-1,0 1 0,2-1 1,-1 0-1,2 0 1,-1 0-1,2-1 1,0 0-1,0 0 1,1 0-1,0 0 0,10 10 1,-13-17-210,0 0 0,0 0 1,1-1-1,-1 0 0,1 0 1,0 0-1,0 0 0,0 0 1,0-1-1,1 0 0,-1 0 1,0-1-1,1 0 0,0 0 1,-1 0-1,1 0 0,-1-1 0,1 0 1,0 0-1,-1 0 0,1-1 1,0 0-1,-1 0 0,1-1 1,-1 1-1,1-1 0,-1 0 1,0-1-1,0 1 0,0-1 0,0 0 1,7-6-1,-3 2-86,1-1 0,-1-1 0,0 1 0,-1-2 0,0 1 0,0-1 0,-1 0 0,-1-1 0,0 1 0,0-1 0,-1-1 0,0 1 0,-1-1 0,3-13 0,-4 11 177,0-2-1,-2 1 0,0 0 0,0 0 1,-2 0-1,0 0 0,0-1 0,-2 1 1,0 0-1,0 1 0,-7-18 0,7 25-112,0 0 0,0 0-1,-1 1 1,0-1 0,0 1-1,0 0 1,-1 0 0,0 0-1,0 1 1,0 0 0,-1 0-1,0 0 1,0 1-1,0 0 1,0 0 0,-1 0-1,1 1 1,-1 0 0,0 0-1,0 1 1,0-1 0,-1 2-1,1-1 1,-12 0 0,11 1-694,0 1 1,0 0 0,0 0 0,0 1 0,0 0-1,1 0 1,-1 1 0,0 0 0,1 0-1,-1 1 1,1 0 0,-14 7 0,-6 10-4626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36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4 8836,'0'0'13398,"-41"-3"-11941,11 3-689,-6 2-768,3 6-192,0 0-2273,5 0-2673,4 1-2530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37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18 104 14807,'0'0'14526,"-4"1"-14069,-9-1-303,13-6-21,22-19 70,44-27-61,-64 50-155,1-1 1,-1 1 0,1 1-1,0-1 1,0 0-1,0 1 1,0-1-1,0 1 1,0 0-1,0 0 1,0 0-1,0 0 1,1 1-1,-1-1 1,0 1-1,7 0 1,-7 1 26,0 1 1,0-1-1,0 1 1,0 0-1,0 0 0,0 0 1,-1 0-1,1 0 1,-1 1-1,1-1 0,-1 1 1,0 0-1,0 0 1,0-1-1,3 7 1,7 15 104,0 0 0,-2 0 0,0 1 0,-2 0 0,0 0 1,-2 1-1,-1 0 0,3 52 0,-8-76-188,-1 1-1,1-1 1,0 1-1,-1 0 1,0-1 0,1 1-1,-1-1 1,0 0-1,0 1 1,-1-1-1,1 0 1,0 0-1,-1 1 1,1-1 0,-1 0-1,0-1 1,0 1-1,0 0 1,0 0-1,0-1 1,0 1 0,0-1-1,0 0 1,-1 1-1,1-1 1,0 0-1,-1-1 1,1 1 0,-5 1-1,-2 0-263,1 0 0,-1 0 0,0-1 1,0 0-1,0-1 0,0 0 0,-13-1 0,21 1 287,-1 0-1,1 0 1,-1-1 0,1 1 0,0 0-1,-1-1 1,1 1 0,-1-1 0,1 1-1,0-1 1,-1 1 0,1-1 0,0 0-1,0 0 1,0 0 0,-1 0 0,1 0-1,0 0 1,0 0 0,0 0 0,1 0-1,-1 0 1,0-1 0,0 1 0,1 0-1,-1 0 1,0-1 0,1 1-1,-1-1 1,1 1 0,0 0 0,0-1-1,-1 1 1,1-1 0,0 1 0,0-1-1,0 1 1,0-1 0,1 1 0,-1-1-1,0 1 1,1 0 0,-1-1 0,1 1-1,-1-1 1,1 1 0,0-2 0,2-2-118,-1-1 0,1 1 0,0 0 0,0-1 0,1 1 0,-1 1 0,1-1-1,1 0 1,8-7 0,0 5 403,1 0-1,-1 0 0,2 2 1,-1 0-1,1 0 0,-1 1 1,1 1-1,26-2 0,-17 1 456,-2 0 1,33-10-1,-47 11-605,-1 0 1,1-1-1,-1 1 0,0-1 1,0-1-1,0 0 0,-1 0 1,1 0-1,-1 0 1,9-12-1,-13 15-101,0 0 0,0 0 0,0 0 0,-1-1 0,1 1 0,-1 0 0,1-1 0,-1 1 1,0 0-1,0-1 0,0 0 0,0 1 0,-1-1 0,1 1 0,-1-1 0,1 0 0,-1 0 0,0 1 0,0-1 0,0 0 0,-1 0 0,1 1 1,-1-1-1,1 0 0,-1 1 0,0-1 0,0 1 0,0-1 0,-3-4 0,2 5-8,-1-1-1,0 0 1,0 1 0,0 0-1,0-1 1,0 1 0,0 0 0,0 1-1,-1-1 1,1 1 0,-1-1-1,1 1 1,-1 0 0,0 0-1,0 1 1,1-1 0,-1 1-1,0 0 1,0 0 0,-7 1 0,3 0 86,0 1 1,0 1-1,0-1 1,1 1-1,-1 0 1,0 1-1,1 0 1,0 0-1,0 1 1,0-1-1,1 2 1,0-1-1,0 1 1,0-1-1,0 2 1,1-1 0,0 1-1,1 0 1,-1 0-1,1 0 1,0 0-1,-2 9 1,4-12 31,-1 1 0,2 0 0,-1 0-1,0 0 1,1 0 0,0 0 0,0 0 0,1 0 0,-1 0 0,1 0 0,0 0 0,1 0 0,-1 1 0,1-1 0,0 0 0,0 0 0,1 0-1,-1 0 1,1-1 0,0 1 0,0 0 0,1-1 0,0 1 0,-1-1 0,1 0 0,1 0 0,-1 0 0,1 0 0,-1-1 0,1 1 0,0-1-1,0 0 1,1 0 0,-1 0 0,8 3 0,-6-4-196,-1 0-1,0 0 0,1 0 1,-1-1-1,1 0 1,0 0-1,-1-1 1,1 1-1,0-1 1,-1 0-1,1-1 0,0 1 1,10-4-1,26-10-3670,-2-5-4083,-31 15 5454,15-8-9997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46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78 19305,'0'0'5648,"1"8"-3218,0 3-1918,4 57 1073,-2 1 0,-11 106 0,4-276-4507,7 72 2784,1 1 1,2 0-1,0 0 0,2 0 0,1 1 0,1 0 0,2 0 1,21-37-1,-31 62 153,-1 1 1,0-1-1,1 0 1,-1 1-1,1 0 0,-1-1 1,1 1-1,0 0 1,-1 0-1,1-1 1,0 1-1,0 1 1,0-1-1,0 0 1,0 0-1,0 1 0,0-1 1,0 1-1,0 0 1,0 0-1,1-1 1,-1 1-1,0 1 1,0-1-1,0 0 1,0 0-1,0 1 0,0-1 1,0 1-1,0 0 1,0 0-1,0-1 1,0 1-1,0 0 1,0 1-1,-1-1 1,1 0-1,2 2 0,2 2 130,1 0 0,-1 0 0,0 1 0,0 0 0,0 0 0,-1 0 0,0 1 0,7 10 0,3 15-64,0 0-1,-3 0 0,0 2 0,-3-1 1,0 1-1,-2 1 0,-2 0 0,-1-1 1,-2 1-1,-1 1 0,-5 42 0,1-60-101,0 0 0,-2 0 0,0 0 0,-13 26 0,14-34 3,-1 0 0,0 0 0,-1-1 0,0 1 0,-1-1 0,0-1 0,0 1 1,-16 13-1,20-20-41,0 0 0,0 0 0,0-1 0,0 1 0,-1-1 0,1 0 0,0 0 0,0 0 0,-1 0 0,1-1 0,0 1 0,-1-1 0,1 0 0,-1 0 0,1 0 0,-1 0 0,1-1 0,0 0 0,-1 1 0,1-1 0,0 0 0,-1-1 0,1 1 0,0 0 0,0-1 0,0 0 0,0 0 0,1 0 0,-1 0 0,-4-4 0,3 3-61,1 0 0,0 0 0,0-1 0,0 1 0,0-1 0,1 1 1,0-1-1,-1 0 0,1 0 0,1 0 0,-1 0 0,0 0 0,1-1 0,0 1 0,0 0 1,0-1-1,1 1 0,-1-1 0,1 1 0,0 0 0,1-1 0,-1 1 0,2-7 0,-1 9-84,0 0-1,0 0 0,1 0 0,-1 1 0,1-1 0,-1 0 0,1 1 1,-1 0-1,1-1 0,0 1 0,0 0 0,0 0 0,0 0 1,0 0-1,0 0 0,0 0 0,0 0 0,0 1 0,0-1 1,0 1-1,4-1 0,-3 1-524,-1-1 0,1 1 0,-1 0 0,0 0 0,1 0 0,-1 0 0,1 1 1,-1-1-1,0 1 0,1-1 0,-1 1 0,3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48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462 337 11845,'0'0'7628,"-8"1"-6641,2 0-776,1 1 1,-1-1-1,0 1 1,1 0-1,0 0 1,-1 1-1,1 0 1,0 0-1,0 0 1,0 0-1,1 1 1,-1 0-1,1 0 1,0 0-1,0 0 0,0 1 1,1-1-1,-5 9 1,3-4 105,0 0 0,1 1 1,1-1-1,0 1 0,0 0 0,1 0 1,0 0-1,0 0 0,1 0 1,1 16-1,0-23-293,0 0 1,0-1-1,0 1 1,0 0-1,1-1 1,-1 1-1,1 0 1,0-1-1,0 1 1,0-1-1,0 0 1,0 1-1,1-1 1,-1 0-1,1 1 0,-1-1 1,1 0-1,0 0 1,0 0-1,0-1 1,0 1-1,0 0 1,0-1-1,1 1 1,-1-1-1,0 0 1,1 0-1,-1 0 1,1 0-1,-1 0 1,1 0-1,0-1 1,-1 1-1,1-1 1,0 0-1,-1 0 1,1 0-1,0 0 0,-1 0 1,1 0-1,0-1 1,-1 0-1,1 1 1,3-2-1,0 0-49,1-1-1,-1 1 0,0-1 1,1 0-1,-1 0 0,-1-1 1,1 0-1,0 0 1,-1 0-1,0-1 0,0 0 1,0 0-1,-1 0 0,0 0 1,1-1-1,-2 1 0,1-1 1,-1 0-1,0 0 0,4-14 1,-1 4-38,-1 0 0,-1 0 0,0-1-1,-1 0 1,-1 0 0,-1 0 0,-1-24 0,0 30 23,-1 0 0,-1 0-1,0 1 1,0-1 0,-1 0-1,-1 1 1,1-1 0,-2 1-1,0 0 1,0 1 0,0-1-1,-1 1 1,-1 0 0,1 0-1,-2 1 1,1 0 0,-1 0-1,0 0 1,-1 1 0,1 1 0,-2 0-1,1 0 1,-1 0 0,1 1-1,-16-5 1,-19-5-91,0 1 1,-1 3-1,-1 2 0,-77-7 1,78 11 150,18-3-1876,21 1-1904,18 0-1525,5 4 150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49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 17176,'0'0'2721,"-46"45"-464,15-14 656,-5 5-1296,-2 3-992,4 0-561,4-3-64,6-7-1329,10-8-2289,8-4-5698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9:05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85 4594,'0'0'5120,"3"-6"-2586,8-20-235,12-27 9453,-25 82-9974,-68 156-1209,17-53-460,43-102-109,-19 47-7,4 2 1,-27 147 0,51-211-1131,7-25-2229,0-2 647,9-12-4613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0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1 7652,'0'0'22052,"-5"2"-21406,-60 38 20,-4 0-661,1 4 0,-79 67-1,146-111 0,1 1 0,0-1 0,-1 0 0,1 0 0,0 1 0,0-1 0,-1 0 0,1 1 0,0-1-1,0 0 1,-1 1 0,1-1 0,0 0 0,0 1 0,0-1 0,0 1 0,0-1 0,-1 0 0,1 1 0,0-1 0,0 1 0,0-1-1,0 0 1,0 1 0,0-1 0,0 1 0,0-1 0,1 0 0,-1 1 0,0-1 0,0 1 0,0-1 0,0 0 0,0 1 0,1-1-1,-1 0 1,0 1 0,0-1 0,1 0 0,-1 1 0,0-1 0,1 0 0,-1 0 0,0 1 0,1-1 0,-1 0 0,0 0 0,1 1-1,-1-1 1,0 0 0,1 0 0,-1 0 0,1 0 0,-1 0 0,0 0 0,1 0 0,-1 0 0,1 0 0,-1 0 0,0 0 0,2 0-1,30 5 9,-28-4-3,62 9 156,99 29-1,-59-12-6752,-81-20 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5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16760,'0'0'5762,"26"37"-2176,-13-21-1985,6 5-657,-4 4 241,-1 5-321,1 4-560,-1 5-48,-3 0-208,4-2-48,-2-3-32,1-6-464,2-6-464,4-8-1249,5-9-1953,2-4-4226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08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42 165 19449,'0'0'2969,"-1"10"-450,0-2-1973,-7 100 3656,8-95-4048,1-1 0,0 0 0,0 0 1,1 0-1,1 0 0,0 0 0,8 20 0,7 3-20,2 0 0,1-1 0,31 38 0,-100-154-2537,30 56 1625,2 1 1,1-2-1,1 0 1,-15-43-1,23 53 585,1-1 1,1 1-1,1-1 1,0 0-1,1 0 0,1 0 1,1-1-1,3-34 0,-1 47 194,-1-1 0,1 1 0,0 0-1,1 0 1,0 0 0,0 1 0,0-1-1,0 1 1,1 0 0,0-1-1,0 2 1,1-1 0,-1 0 0,1 1-1,0 0 1,0 0 0,0 0 0,1 1-1,-1 0 1,1 0 0,7-3 0,-3 2 112,0 0 0,0 1 1,1 0-1,-1 0 0,1 1 1,0 1-1,0 0 1,0 0-1,-1 1 0,1 0 1,22 4-1,-25-1-83,0 0 0,0 0 0,-1 1 0,1 0 0,-1 0 0,0 1 0,0 0 0,0 0 1,-1 1-1,1 0 0,-1 0 0,-1 0 0,1 1 0,7 13 0,-8-14 65,-2-1 1,1 2-1,-1-1 0,1 0 1,-2 1-1,1 0 0,-1-1 1,0 1-1,0 0 0,-1 0 1,0 0-1,0 1 0,-1-1 1,0 0-1,0 0 0,-1 0 1,1 0-1,-4 10 0,2-12-97,-1 0-1,0 0 0,0 0 0,-1-1 1,1 1-1,-1-1 0,0 0 0,-1 0 1,1 0-1,-1 0 0,1-1 0,-1 0 1,0 0-1,0 0 0,0 0 0,-1-1 1,1 0-1,-1 0 0,-8 1 0,1 1-675,-1-1-1,0-1 0,1 0 0,-1-1 0,0 0 1,0-1-1,-15-2 0,1-7-5604,12-7-3014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08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1 14150,'0'0'8556,"-10"0"-8067,0 0-358,-1 1 0,1 0 0,0 1 0,-1 1 1,1-1-1,0 1 0,-12 6 0,15-6-57,0 1 0,1-1 0,0 1 0,0 0 0,0 1 1,0-1-1,0 1 0,1 0 0,0 0 0,0 1 0,1 0 0,-1 0 0,-4 8 0,7-10 42,0-1 0,0 1-1,1-1 1,-1 1 0,1 0 0,0 0 0,0 0 0,0-1 0,1 1-1,-1 0 1,1 0 0,0 0 0,0 0 0,0 0 0,0 0 0,1 0-1,0 0 1,0 0 0,0 0 0,0 0 0,3 5 0,-1-5-107,-1-1 0,1 0 0,0 0 0,0 0 0,0 0 1,1 0-1,-1-1 0,1 0 0,0 1 0,-1-1 0,1-1 1,0 1-1,0 0 0,0-1 0,0 0 0,0 0 0,1 0 1,-1-1-1,8 1 0,-3 0-241,1 0 0,0-1-1,0 0 1,-1-1 0,1 0 0,0 0 0,-1-1 0,1 0 0,-1-1-1,11-4 1,-15 4 55,-1 1 0,1-1 0,-1 0 0,1-1 0,-1 1 0,0-1 0,-1 0 0,1 0 0,-1 0 0,1 0-1,-1 0 1,-1-1 0,1 0 0,0 1 0,-1-1 0,0 0 0,0 0 0,-1 0 0,1-1 0,0-5 0,0 3 177,0 0 0,-1 0 0,0 0 1,0-1-1,-1 1 0,0 0 0,0 0 1,-1-1-1,0 1 0,-6-11 5854,7 29-4449,8 15-1292,-1-17-69,0 0 0,1-1 0,0 0 0,0 0 0,1 0 0,0-1 0,0 0 0,0-1 0,1 0 1,-1-1-1,18 6 0,22 0-2427,-2-13-3466,-28-4-1527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0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15655,'0'0'8500,"-19"77"-4738,17-43-2450,2 1-623,0 4-49,11 2-320,13 3 48,6 3-160,3 0-144,5-5-64,-3-7-272,-6-7-480,-4-9-753,-6-6-2144,0-4-3491,-3 2-6626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09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10165,'0'0'14894,"2"10"-13013,6 23-1331,-1-4-209,1 1-1,12 28 1,-17-51-381,0 0 1,0-1-1,0 0 1,0 0-1,1 0 1,0 0-1,1 0 1,-1-1-1,1 0 1,0 0-1,1 0 1,-1 0-1,1-1 1,11 7-1,-16-11-68,-1 0-1,1 0 0,-1 0 1,1 0-1,0 0 0,-1 0 1,1 0-1,0-1 0,-1 1 0,1 0 1,0 0-1,-1-1 0,1 1 1,-1 0-1,1-1 0,-1 1 0,1 0 1,-1-1-1,1 1 0,-1-1 1,1 1-1,-1-1 0,1 1 1,-1-1-1,0 1 0,1-1 0,-1 1 1,0-1-1,1 1 0,-1-1 1,0 0-1,0 1 0,0-1 1,0 0-1,1 1 0,-1-1 0,0 0 1,0 1-1,0-1 0,0 0 1,0 1-1,-1-2 0,5-39-1212,-4 31 1058,1-3 55,-1-1 281,0 0 0,2-1 1,0 1-1,0 0 0,1 0 0,1 0 0,1 1 0,8-21 0,-12 34 49,0-1-1,-1 1 1,1-1-1,0 1 1,0-1-1,0 1 1,-1 0-1,1 0 1,0-1-1,0 1 1,0 0-1,0 0 1,-1 0-1,1 0 1,0 0-1,0 0 1,0 0-1,0 0 1,0 0-1,-1 0 1,1 0-1,0 1 1,0-1-1,0 0 1,0 1-1,-1-1 1,1 1-1,0-1 1,0 0-1,-1 1 1,1 0-1,0-1 1,-1 1-1,1-1 0,-1 1 1,1 0-1,-1-1 1,1 2-1,29 29 284,-28-29-281,46 66 311,-40-54-414,1-1-1,0 0 1,1 0-1,0-1 1,1 0-1,20 16 1,-31-28-96,0 0 0,1 1 1,-1-1-1,0 0 1,0 0-1,1 0 0,-1 0 1,0 1-1,1-1 0,-1 0 1,0 0-1,0 0 0,1 0 1,-1 0-1,0 0 0,1 0 1,-1 0-1,0 0 0,1 0 1,-1 0-1,0 0 0,1 0 1,-1 0-1,0 0 0,1 0 1,-1 0-1,0 0 1,0 0-1,1-1 0,-1 1 1,0 0-1,1 0 0,-1 0 1,0-1-1,0 1 0,1 0 1,-1 0-1,0-1 0,6-16-1631,-5-38 370,-1 30 820,1 13 489,1 0 0,1 1 0,0-1 0,1 1 0,8-17 0,-6 12 317,-6 16-181,1-1 0,-1 1 0,1 0 0,-1-1 0,1 1 0,-1-1 0,1 1 0,-1 0 0,1 0-1,-1-1 1,1 1 0,0 0 0,-1 0 0,1 0 0,-1 0 0,1 0 0,0 0 0,-1 0 0,1 0 0,-1 0 0,1 0-1,0 0 1,-1 0 0,1 0 0,-1 0 0,1 0 0,-1 1 0,1-1 0,0 0 0,-1 0 0,1 1 0,-1-1 0,1 0 0,-1 1-1,1-1 1,-1 0 0,1 1 0,21 15 1149,-21-15-1220,44 38 916,-27-22-1169,1-1 1,0 0 0,2-2 0,38 22-1,-42-31-2295,-5-4-2455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14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19545,'0'0'9740,"6"9"-8937,-2-2-686,0 0-1,1-1 1,0 0-1,0 0 1,0 0-1,1-1 0,0 1 1,0-1-1,0-1 1,11 7-1,210 137 796,-225-148-919,-1 1-1,0 0 1,0-1-1,1 1 1,-1 0-1,0 0 1,0 0-1,0 0 1,0 0-1,0 0 1,0 1-1,0-1 1,-1 0-1,1 0 1,0 1-1,-1-1 1,1 0-1,-1 1 1,1-1-1,-1 1 1,0-1-1,1 0 1,-1 1-1,0-1 0,0 1 1,0-1-1,0 1 1,0-1-1,-1 1 1,1-1-1,0 0 1,-1 1-1,1-1 1,-1 1-1,1-1 1,-1 0-1,0 0 1,1 1-1,-1-1 1,0 0-1,0 0 1,0 0-1,-1 2 1,-7 5-19,0 0 0,0 0 1,-1-1-1,-16 10 1,2-2 35,21-12-27,-12 7-76,0 2 0,0 0-1,1 1 1,0 0 0,-18 24 0,31-35-150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40.223"/>
    </inkml:context>
    <inkml:brush xml:id="br0">
      <inkml:brushProperty name="width" value="0.05" units="cm"/>
      <inkml:brushProperty name="height" value="0.05" units="cm"/>
      <inkml:brushProperty name="color" value="#342D5F"/>
    </inkml:brush>
  </inkml:definitions>
  <inkml:trace contextRef="#ctx0" brushRef="#br0">72 1 13574,'0'0'5459,"-3"9"-2853,-13 33-409,2 1-1,-16 85 1,30-126-2140,-5 43 1076,1 72 0,5-106-1073,-1 1 0,2-1 0,-1 1 0,2-1 0,-1 0-1,1 0 1,1 0 0,0 0 0,1-1 0,0 1-1,12 17 1,-16-26-152,1 0 0,0 0 0,-1 0 0,1-1 0,0 1 0,1 0 0,-1-1 0,0 1 0,0-1 0,1 0 0,-1 0 0,0 0 0,1 0 0,-1 0 0,1 0 0,3 0 0,26 0-7310,-27-1 5585,12 0-9578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41.070"/>
    </inkml:context>
    <inkml:brush xml:id="br0">
      <inkml:brushProperty name="width" value="0.05" units="cm"/>
      <inkml:brushProperty name="height" value="0.05" units="cm"/>
      <inkml:brushProperty name="color" value="#342D5F"/>
    </inkml:brush>
  </inkml:definitions>
  <inkml:trace contextRef="#ctx0" brushRef="#br0">14 187 5747,'0'0'11696,"-1"11"-7646,0-5-3627,-4 93 4689,5-91-4945,0 0 0,1 0 0,0 1 0,0-1 0,1 0 0,0-1 0,1 1 0,0 0 0,0-1 0,0 1 0,6 7 0,-3-6-133,-5-6-30,1 0 0,0-1 0,0 1 0,0-1 0,0 1 0,1-1 0,-1 0-1,1 0 1,-1 0 0,4 2 0,-8-24-3202,-25-53 999,20 58 1956,1 0 0,0 0-1,1-1 1,1 0 0,-4-26 0,7 21 207,0 0 0,1 0-1,1 0 1,7-41 0,-7 57 97,1 0 0,0-1 0,0 1 0,0 0 0,0 0 0,1 0 0,0 0 0,0 1 0,0-1 0,6-6 0,-6 9 36,-1 0 0,1-1 0,0 1 1,0 0-1,1 1 0,-1-1 0,0 1 0,0-1 0,1 1 0,-1 0 0,1 0 0,-1 0 1,1 1-1,0-1 0,-1 1 0,1 0 0,6 0 0,-7 1-2,1 0 0,-1 0 0,0 1 0,0-1 0,1 1 0,-1-1 0,0 1 0,-1 0 0,1 0 0,0 0 0,-1 1 0,1-1 0,-1 1 0,1-1 0,-1 1 0,0 0 0,0 0 0,-1 0 0,1 0 0,0 0 0,-1 0 0,0 0 0,0 1 0,0-1 0,1 4 0,2 9 195,0 0-1,-1 0 1,2 33 0,-4-43-248,-1 0-1,-1 0 1,1-1 0,-1 1 0,0 0 0,0 0 0,-1 0 0,0-1 0,0 1 0,0-1 0,0 0 0,-1 1 0,0-1 0,-6 8 0,2-6-39,1 0 0,-1 0 0,-1-1 0,1 0 0,-1 0 0,0 0 0,0-1 0,-11 4 0,10-4-19,7-3 5,0-1 0,0 0 0,-1 1 0,1-1 0,-1 0 0,1-1 0,-1 1 0,0 0 0,-5 0 0,8-1 57,4 3 80,1 0 1,0 0-1,0-1 0,0 1 1,0-1-1,7 2 0,-4-1-4,26 12 620,61 39 0,-31-15-468,-28-27-252,-17-11-2858,-6-9-7647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41.675"/>
    </inkml:context>
    <inkml:brush xml:id="br0">
      <inkml:brushProperty name="width" value="0.05" units="cm"/>
      <inkml:brushProperty name="height" value="0.05" units="cm"/>
      <inkml:brushProperty name="color" value="#342D5F"/>
    </inkml:brush>
  </inkml:definitions>
  <inkml:trace contextRef="#ctx0" brushRef="#br0">60 139 17368,'0'0'2924,"0"10"341,0-7-3048,-1 13 306,1 0 1,1 0 0,0 0-1,1-1 1,1 1 0,0 0 0,1-1-1,1 0 1,12 29 0,46 46 103,-110-126-2727,35 24 1981,2 0 1,0 0 0,0-1-1,1-1 1,0 0-1,2 0 1,-1 0-1,2-1 1,0 0-1,0 0 1,2-1-1,0 1 1,1-1 0,0 0-1,1 0 1,1 0-1,1-1 1,0 1-1,4-28 1,-3 40 142,0 1 1,0-1-1,0 1 0,0-1 0,1 1 1,0 0-1,-1 0 0,1 0 1,0 0-1,0 0 0,1 0 1,-1 0-1,1 1 0,-1-1 1,1 1-1,0 0 0,0 0 1,0 0-1,0 0 0,0 0 1,0 0-1,1 1 0,-1 0 1,0 0-1,1 0 0,-1 0 1,1 0-1,-1 1 0,1-1 1,7 1-1,-4 0 51,1 0 1,0 1 0,-1-1-1,1 1 1,0 1-1,-1 0 1,0 0-1,1 0 1,-1 1-1,0 0 1,0 1-1,-1-1 1,13 9-1,-13-7-33,0 1-1,-1-1 0,1 1 0,-1 0 1,-1 0-1,1 0 0,-1 1 0,0 0 1,0 0-1,-1 0 0,0 0 0,0 0 1,3 15-1,-5-17-32,-1 0 0,1 0 0,-1 0-1,0 0 1,-1 0 0,1 1 0,-1-1 0,0 0 0,0 0 0,0 0 0,-1-1-1,0 1 1,0 0 0,0 0 0,0-1 0,-1 0 0,0 1 0,0-1 0,0 0-1,0 0 1,-1 0 0,-4 3 0,2-2-183,0 0 0,0-1 0,0 1 0,-1-2 0,1 1 0,-1-1 0,-14 5 0,-28 0-6963,29-8-459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1:42.475"/>
    </inkml:context>
    <inkml:brush xml:id="br0">
      <inkml:brushProperty name="width" value="0.05" units="cm"/>
      <inkml:brushProperty name="height" value="0.05" units="cm"/>
      <inkml:brushProperty name="color" value="#342D5F"/>
    </inkml:brush>
  </inkml:definitions>
  <inkml:trace contextRef="#ctx0" brushRef="#br0">1 1 11573,'0'0'11256,"10"10"-8108,133 144 410,-119-125-3352,-1 1 0,-2 1 1,-1 1-1,16 34 0,-32-55-161,1 0 0,-1-1 0,-1 1 0,0 0 0,-1 1 0,0-1 0,0 0 0,-1 1 0,-1-1 0,0 1 0,0-1 0,-1 1 0,-5 21 0,3-25-137,0 0 0,0 0 0,-1 0 0,0-1 1,0 0-1,-1 0 0,0 0 0,0 0 1,0 0-1,-1-1 0,0 0 0,-1-1 1,1 1-1,-1-1 0,0 0 0,0-1 0,-1 0 1,1 0-1,-11 4 0,-43 9-2842,21-12-2213,5-4-4783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45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0 9764,'0'0'10258,"0"7"-7947,-2 23-1582,0 1 0,-2-1 1,-2 0-1,-15 50 0,-54 123 4352,19-56-3374,41-105-1740,7-24-109,1 1 0,1 0 1,1 0-1,0 1 1,-3 36-1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08:05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 15095,'0'0'5506,"-47"11"-2912,17 0 303,-1 1-1713,4 0-1184,5-3-96,6-1-2289,7-3-3697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46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40 123 23387,'-2'8'1987,"-3"12"-524,1 0 0,1 0 0,-2 33 0,5-33-1323,1-1 0,0 1 0,2-1 0,0 0 0,1 0 0,1 0 0,9 23-1,-7-27-140,-5-10-53,1 0 0,-1 1 0,0-1 1,-1 1-1,1-1 0,0 11 0,-29-45-2745,20 17 2309,1 0 1,0-1-1,1 0 0,0 0 0,1 0 0,0-1 1,1 1-1,1-1 0,0 0 0,1 1 1,1-1-1,0 0 0,2-18 0,0 13 323,0 1-1,2 0 0,0-1 0,1 1 0,0 1 1,2-1-1,0 1 0,1 0 0,14-22 0,-19 35 203,-1 0-1,1 1 1,-1-1-1,1 1 1,0 0-1,1 0 0,-1 0 1,0 0-1,1 0 1,-1 1-1,1-1 0,0 1 1,0 0-1,0 0 1,0 1-1,0-1 1,1 1-1,-1 0 0,5-1 1,-3 2 105,-1 1 1,1-1-1,-1 1 1,1 0-1,-1 1 1,0-1-1,1 1 1,-1 0-1,0 0 1,0 1-1,-1-1 1,1 1-1,0 0 1,7 7-1,-5-4-15,1 1-1,-1 0 0,0 0 1,-1 1-1,0-1 0,0 2 1,-1-1-1,0 0 0,0 1 1,-1 0-1,5 13 0,-8-18-58,0 0 1,0 0-1,0 0 0,0 1 0,-1-1 1,1 0-1,-1 0 0,0 0 0,0 1 0,-1-1 1,1 0-1,-1 0 0,0 0 0,0 0 1,-1 0-1,1 0 0,-1 0 0,1 0 0,-1 0 1,-1-1-1,1 1 0,0-1 0,-1 1 1,0-1-1,0 0 0,0 0 0,0 0 0,-7 4 1,-2 1-148,-1-1 0,1-1 0,-2 0 0,1-1 0,-1 0 0,0-1 0,-23 4 1,-10-3-2959,4-7-3723,24-2-652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47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18 14839,'0'0'13160,"-30"-16"-12108,23 15-998,0 1 0,-1 0 0,1 0 0,0 1 1,0 0-1,0 0 0,0 1 0,0 0 1,0 0-1,0 0 0,0 1 0,1 0 0,-1 1 1,1-1-1,0 1 0,0 1 0,1-1 0,-1 1 1,1 0-1,0 0 0,-6 7 0,7-7 33,0 0 1,0 0-1,0 1 0,0-1 0,1 1 0,0 0 0,0 0 0,1 0 1,-1 0-1,2 1 0,-1-1 0,0 1 0,1-1 0,0 1 0,1-1 1,0 1-1,0 0 0,0-1 0,1 1 0,-1-1 0,2 1 1,-1-1-1,4 10 0,-4-13-97,1 1 0,-1-1 1,1 0-1,0 1 0,0-1 1,1 0-1,-1 0 0,0 0 1,1 0-1,0-1 0,0 1 1,0-1-1,0 1 0,0-1 1,0 0-1,0-1 0,1 1 1,-1 0-1,1-1 0,0 0 1,-1 0-1,1 0 0,0 0 1,-1 0-1,1-1 0,0 0 1,0 1-1,0-2 0,5 1 1,-2-2-173,0 1 0,-1-1 0,1 0 0,0 0 1,-1-1-1,0 1 0,1-2 0,-1 1 0,-1-1 1,1 1-1,0-2 0,-1 1 0,0-1 1,0 0-1,6-6 0,1-5-478,0-1 0,19-34 0,-28 46 530,0-1 0,-1 0 0,1 0 0,-1 0 1,-1 0-1,1 0 0,-1-1 0,0 1 0,0 0 0,-1-1 0,0 1 0,0 0 0,-2-11 0,1 15 131,1 1 1,-1-1 0,1 1-1,-1-1 1,0 1-1,0 0 1,0-1-1,0 1 1,0 0-1,0 0 1,0 0 0,0 0-1,0 0 1,0 0-1,-1 0 1,1 0-1,0 0 1,-1 1-1,1-1 1,-3-1-1,3 2 95,0 0-1,1 0 1,-1 0-1,0 0 1,1 0-1,-1 0 1,0 0-1,0 0 1,1 0-1,-1 0 0,0 0 1,1 0-1,-1 0 1,0 0-1,1 1 1,-1-1-1,0 0 1,1 0-1,-1 1 1,0-1-1,1 1 0,-1-1 1,1 1-1,-1-1 1,1 0-1,-1 1 1,1 0-1,-1-1 1,1 1-1,-1-1 0,1 1 1,0 0-1,-1-1 1,1 1-1,0 0 1,0-1-1,-1 1 1,1 0-1,0-1 1,0 1-1,0 0 0,0-1 1,0 1-1,0 0 1,0 1-1,0 6 184,1 0-1,-1 1 0,2-1 0,-1 0 0,1 0 1,0 0-1,1 0 0,0 0 0,0-1 1,5 9-1,51 75-442,-20-34 98,-26-44-4691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49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4402,'0'0'19374,"3"-2"-19272,5-4 64,0 0 0,1 1 1,-1 0-1,1 0 1,0 1-1,1 0 1,-1 1-1,1 0 1,-1 0-1,1 1 0,0 0 1,14 0-1,-23 2-81,0 1 0,0 0 0,1-1 0,-1 1 0,0 0 0,0 0 0,0 0 0,0 0 0,0 0 0,0 0 0,0 0 0,0 0 0,-1 0 0,1 0 0,0 0 0,0 1 0,-1-1 0,1 0 0,-1 1 0,0-1 0,1 0 0,-1 1 0,0-1 0,1 2 0,5 42 878,-5-35-788,3 22 356,-3-15-451,1 0 0,0 0 0,2 0 0,0-1 0,1 1 0,9 22 0,-14-80-4202,1 22 3213,-1-4 129,0 1 359,0 0 1,4-24-1,-3 41 412,0-1 0,0 1-1,1-1 1,-1 1 0,1-1-1,1 1 1,-1 0 0,1 0-1,0 0 1,0 0 0,0 0 0,0 1-1,5-5 1,-7 8 124,0 0 1,0 1-1,0-1 1,-1 1-1,1-1 1,0 1-1,0-1 1,0 1-1,0 0 1,0-1-1,0 1 1,0 0 0,0 0-1,0 0 1,0 0-1,0 0 1,0 0-1,0 0 1,0 0-1,0 0 1,0 0-1,0 0 1,0 1-1,0-1 1,0 0-1,0 1 1,0-1-1,0 1 1,0-1-1,0 1 1,-1-1-1,1 1 1,0 0-1,0-1 1,-1 1-1,1 0 1,0 0-1,-1-1 1,1 1-1,-1 0 1,1 0-1,-1 0 1,1 0-1,0 2 1,23 49 1667,-22-44-1694,10 23 315,-2-4-292,2 1-1,15 27 1,-27-55-137,0 0 1,0 0-1,0 0 1,0 0-1,0 0 0,1 0 1,-1 0-1,0 0 1,0 1-1,0-1 1,0 0-1,0 0 0,0 0 1,0 0-1,0 0 1,0 0-1,1 0 1,-1 0-1,0 0 0,0 0 1,0 0-1,0 0 1,0 0-1,0 0 1,0 0-1,1 0 0,-1 0 1,0 0-1,0 0 1,0 0-1,0 0 1,0 0-1,0 0 0,0 0 1,0 0-1,1 0 1,-1 0-1,0 0 1,0 0-1,0 0 0,0 0 1,0-1-1,0 1 1,0 0-1,0 0 1,0 0-1,0 0 0,1 0 1,-1 0-1,0 0 1,0 0-1,0 0 1,0-1-1,0 1 0,0 0 1,0 0-1,0 0 1,0 0-1,0 0 1,0 0-1,0 0 0,0 0 1,0-1-1,0 1 1,0 0-1,0 0 1,4-17-938,2-29-51,-4 34 544,0-7-15,2 0-1,11-33 1,-12 45 516,-1 0 1,1 1 0,0-1-1,1 1 1,0-1 0,0 1-1,0 0 1,0 0 0,1 1-1,9-8 1,-14 12 74,1 1-1,-1 0 1,1 0-1,0 0 0,-1 0 1,1-1-1,-1 1 1,1 0-1,-1 0 1,1 0-1,-1 0 1,1 0-1,-1 1 0,1-1 1,0 0-1,-1 0 1,1 0-1,-1 0 1,1 1-1,-1-1 1,1 0-1,-1 0 1,1 1-1,-1-1 0,0 0 1,1 1-1,-1-1 1,1 1-1,-1-1 1,0 0-1,1 1 1,-1-1-1,0 1 0,1-1 1,-1 1-1,0-1 1,0 1-1,0-1 1,1 2-1,11 26 255,-10-21-47,7 13-116,0 0 1,2 0-1,0-1 0,26 33 0,9-4-5479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0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21 7395,'0'0'18862,"-1"7"-17277,-2 2-1321,-4 22 195,7-40-1025,-1 1 0,0 0 0,0 0 0,0 0 0,-1 0 0,-4-10 0,12 25 1224,1 0 0,0 1-1,0-2 1,1 1-1,-1-1 1,1-1 0,1 1-1,13 6 1,-20-11-763,0 1 0,0-1 1,1 0-1,-1 0 0,0 0 0,0-1 1,0 1-1,1-1 0,-1 1 1,0-1-1,1 1 0,-1-1 0,0 0 1,1 0-1,-1 0 0,0-1 0,1 1 1,-1-1-1,0 1 0,1-1 1,-1 0-1,0 1 0,0-1 0,0 0 1,0-1-1,0 1 0,0 0 0,0 0 1,0-1-1,0 0 0,-1 1 1,1-1-1,0 0 0,-1 1 0,0-1 1,1 0-1,-1 0 0,0 0 0,0 0 1,1-4-1,2-9-4389,-4 5-2940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0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77 242 23723,'0'8'1726,"-1"13"-1163,0 0 0,2-1 0,1 1 0,0 0 0,1 0 0,1-1-1,2 0 1,0 0 0,0 0 0,2-1 0,1 0 0,17 29 0,-11-26-643,-11-17-58,-11-14-100,-5-7-143,-16-20-912,2-2 1,-29-55-1,48 79 1065,1-1-1,1 1 1,0-1 0,1 0 0,0 0-1,1 0 1,1 0 0,1-1 0,0 1-1,0-1 1,3-16 0,0 22 204,0 0-1,1 1 1,0-1-1,1 1 1,0-1-1,0 1 1,1 0 0,0 1-1,0-1 1,10-11-1,-10 15 201,-1-1-1,1 1 1,0-1-1,1 1 1,-1 1 0,1-1-1,0 1 1,0 0-1,0 0 1,1 1-1,-1 0 1,1 0-1,0 0 1,0 1-1,8-2 1,-12 5-125,-1-1 0,1 0-1,0 1 1,0-1 0,-1 1 0,1 0 0,0 0 0,-1 0 0,1 0 0,-1 0 0,0 1 0,1-1 0,-1 1 0,0 0 0,0-1-1,0 1 1,0 0 0,0 0 0,0 1 0,0-1 0,-1 0 0,1 0 0,-1 1 0,0-1 0,0 1 0,2 3 0,4 12 8,1 0 1,6 31 0,-9-33 69,-2-4-76,2 3-8,0 1 0,-2-1 0,0 1 0,1 16 0,-4-29-41,0 1 1,0-1-1,0 0 0,0 0 1,0 0-1,-1 1 0,0-1 1,1 0-1,-1 0 0,0 0 1,-1 0-1,1 0 0,0 0 1,-1 0-1,0-1 0,1 1 1,-1-1-1,0 1 0,0-1 1,-1 1-1,1-1 0,0 0 1,-1 0-1,0 0 0,1 0 1,-5 1-1,-6 2-145,0 0 0,-1-2 0,0 1 1,0-2-1,0 0 0,-27 1 0,-1-3-2974,4-4-3637,19-1-3314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2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12 16392,'0'0'3313,"-7"-1"-1368,-5 0-1555,0-1 1,0 2-1,1 0 0,-1 0 1,0 1-1,-13 3 0,19-3-125,0 1-1,0 1 0,0-1 0,1 1 1,0-1-1,-1 2 0,1-1 0,0 0 1,0 1-1,1 0 0,-1 0 0,1 1 1,0-1-1,0 1 0,-4 6 0,4-6-120,1 0-1,0 0 0,0 1 1,0 0-1,0-1 0,1 1 1,0 0-1,0 0 0,0 1 0,1-1 1,0 0-1,0 0 0,1 1 1,0-1-1,0 0 0,0 1 1,1-1-1,0 0 0,0 1 0,3 8 1,-2-10-133,1 0 1,-1-1 0,1 1-1,0-1 1,0 1 0,1-1-1,-1 0 1,1 0-1,0 0 1,0-1 0,0 0-1,0 1 1,1-1 0,-1-1-1,1 1 1,0-1 0,0 0-1,0 0 1,0 0-1,0 0 1,0-1 0,1 0-1,-1 0 1,7 0 0,-7-1-130,0 0 0,0 0 0,0 0 0,0-1 0,0 1 0,0-1 0,0 0 0,-1-1 0,1 1 0,0-1 1,-1 0-1,1 0 0,-1 0 0,1-1 0,5-4 0,-4 1-78,1 1 1,-1-2-1,0 1 1,-1-1-1,1 0 1,-1 0-1,-1 0 0,6-12 1,-2 3-5,-2-2 0,0 1-1,0-1 1,-2 0 0,0 0 0,-1 0 0,1-35 0,-4 53 212,0-1 0,1 1 0,-1 0 0,0 0 0,0-1 0,0 1 0,0 0 0,0-1 0,0 1 0,1 0 0,-1-1 0,0 1 0,0 0 0,0-1 0,0 1 0,0 0 0,0-1 0,0 1 1,0 0-1,-1-1 0,1 1 0,0 0 0,0-1 0,0 1 0,0 0 0,0-1 0,0 1 0,-1 0 0,1 0 0,0-1 0,0 1 0,0 0 0,-1 0 0,1-1 0,0 1 0,-1 0 0,1 0 0,0-1 0,0 1 0,-1 0 0,1 0 0,0 0 0,-1 0 0,1 0 0,0 0 0,-1 0 1,1-1-1,0 1 0,-1 0 0,1 0 0,0 0 0,-1 0 0,1 0 0,0 0 0,-1 1 0,1-1 0,0 0 0,-1 0 0,1 0 0,0 0 0,-1 0 0,1 0 0,0 0 0,0 1 0,-1-1 0,1 0 0,0 0 0,-1 1 0,1-1 0,-15 21 2206,13-10-1885,-1-1-1,2 1 1,-1-1 0,2 1 0,-1 0-1,2 0 1,-1-1 0,5 21-1,-4-24-333,1 1-1,0-1 1,0 0-1,1-1 0,0 1 1,0 0-1,0-1 1,1 1-1,0-1 0,1 0 1,-1-1-1,1 1 1,11 9-1,-3-9-846,-3-5-5273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3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11205,'0'0'11264,"-3"3"-10933,0-1-202,0 0 0,-1 0 0,1 0 0,0 0 1,-1-1-1,0 1 0,1-1 0,-1 0 0,-6 1 1,-29 13 992,39-14-1090,0-1 1,0 1-1,0 0 0,0-1 0,0 1 0,0 0 1,0-1-1,0 1 0,0-1 0,0 1 1,1-1-1,-1 1 0,0 0 0,0-1 0,1 1 1,-1-1-1,0 1 0,1-1 0,-1 1 0,0-1 1,1 1-1,-1-1 0,1 0 0,-1 1 1,1-1-1,-1 1 0,1-1 0,-1 0 0,1 0 1,-1 1-1,1-1 0,22 17 249,-19-14-123,-4-3-166,1 1 0,0 0 0,-1 0-1,1-1 1,0 1 0,0 0 0,0-1-1,0 1 1,0-1 0,0 1 0,0-1-1,0 0 1,0 1 0,0-1 0,0 0-1,0 0 1,0 1 0,0-1 0,0 0 0,0 0-1,0 0 1,0 0 0,0-1 0,0 1-1,0 0 1,0 0 0,0-1 0,0 1-1,0 0 1,0-1 0,0 1 0,0-1 0,0 1-1,0-1 1,-1 0 0,1 1 0,0-1-1,0 0 1,-1 0 0,1 1 0,0-1-1,-1 0 1,1 0 0,-1 0 0,2-1 0,0-3-630,0 0 1,-1 0-1,1 0 1,-1 0 0,0 0-1,-1 0 1,1 0 0,-1-7-1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4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0 3602,'0'0'19259,"-3"4"-18386,-7 9-372,7-10-133,0 0 1,0 1-1,0 0 0,1 0 1,-1 0-1,1 0 1,0 0-1,0 0 1,0 1-1,0-1 0,-1 7 1,7-10-424,1 0 0,-1 0 0,0 0 1,0 0-1,1-1 0,-1 0 0,0 0 0,0 0 0,1 0 1,4-2-1,-8 2 49,0 0-1,0 0 1,0 0 0,0 0-1,-1-1 1,1 1 0,0 0-1,0 0 1,0-1 0,0 1-1,0-1 1,0 1 0,-1-1-1,1 1 1,0-1 0,0 0-1,-1 1 1,1-1 0,0 0-1,-1 1 1,1-1 0,-1 0 0,1 0-1,-1 0 1,1 1 0,-1-1-1,1 0 1,-1 0 0,0 0-1,0 0 1,1 0 0,-1 0-1,0 0 1,0 0 0,0 0-1,0 0 1,0 0 0,0-1-1,-1 0-71,1 0-1,-1 1 0,0-1 0,1 0 1,-1 0-1,0 1 0,0-1 0,0 0 0,0 1 1,0-1-1,-1 1 0,1 0 0,0-1 0,-1 1 1,1 0-1,-1 0 0,1-1 0,-1 1 0,-3-1 1,4 1-518,-2 0-566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5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11861,'0'0'11651,"2"7"-8559,46 204 531,-47-252-10715,18-39 7068,-12 54-674,-2 3 573,-4 15 166,1 0 0,-1 0-1,2 0 1,-1 1 0,1-1 0,0 0-1,1 1 1,0 0 0,6-9 0,-10 16 67,1-1 0,-1 1 1,1-1-1,-1 1 1,1-1-1,0 1 0,-1 0 1,1-1-1,0 1 0,-1 0 1,1 0-1,0-1 1,0 1-1,-1 0 0,1 0 1,0 0-1,-1 0 0,1 0 1,0 0-1,0 0 0,-1 0 1,1 0-1,0 0 1,0 1-1,-1-1 0,1 0 1,0 0-1,-1 1 0,1-1 1,0 0-1,-1 1 1,1-1-1,-1 1 0,1-1 1,0 1-1,-1-1 0,1 1 1,-1-1-1,0 1 1,1 0-1,-1-1 0,1 1 1,-1-1-1,0 1 0,1 1 1,16 31 1258,-17-32-1340,81 215 1584,-82-225-2191,0 0 1,1-1-1,1 1 1,-1-1-1,1 1 1,1 0-1,0 0 0,0-1 1,5-10-1,-5 12 360,2-11 244,1 1 1,1 0-1,1 0 0,0 1 1,1 0-1,1 0 0,21-29 1,-29 45 66,-1 1 0,0 0 1,0 0-1,0 0 0,0-1 1,1 1-1,-1 0 0,0 0 0,0 0 1,1 0-1,-1 0 0,0 0 1,0-1-1,0 1 0,1 0 1,-1 0-1,0 0 0,0 0 0,1 0 1,-1 0-1,0 0 0,0 0 1,1 0-1,-1 0 0,0 0 1,0 0-1,1 0 0,-1 0 0,0 1 1,0-1-1,1 0 0,-1 0 1,0 0-1,0 0 0,1 0 1,-1 0-1,0 1 0,0-1 0,0 0 1,0 0-1,1 1 0,7 13 1335,4 24-1125,-12-34-25,7 24-88,20 66 495,-25-89-829,0 0 0,0 0 0,0 0 0,1 0-1,0-1 1,0 1 0,0-1 0,0 0 0,1 0 0,0 0 0,0 0 0,0-1 0,0 1 0,7 3-1,4-2-4574,-5-5-2592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5:13:56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0 22314,'0'0'1201,"-6"48"2304,-10-14-1136,-5 12-1728,-8 8 143,1 6-128,3-1-255,6-6-97,8-9-304,5-9 0,4-11-192,2-9-401,0-6-607,8-3-3058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35602-D3B3-40DC-8C48-454696AE248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5F94E-6E61-4BF3-81BC-C93FCE1612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622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96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23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29E3-6D3B-7039-758D-DC8725CC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F5E2-6B3C-C74A-E27D-ACA8E1E9B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B443-D2FB-A3FD-06C9-1148AD18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889A-43E0-9595-6745-DE2C17C8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1251-BACB-C0AD-7135-665A854F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88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3CC3-AA5B-095D-07D6-F7DA1E2F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66CA8-2BB6-7D40-4C9D-8D6C6A70C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8220-1F2C-2894-9670-D64DFD51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441E-EBA8-1614-F5B4-BA4BCBC7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1347-E8EA-0674-D7C9-5082277A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245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81EB7-7957-0146-76FB-91E537020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EA6A0-F2A7-39A1-E1AD-233C9CA10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60228-C8E3-2032-F34E-B07B032A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F67A-0C09-02A8-1662-3DE64C60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B33D-AA9D-1FE9-BF8C-55A3A139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38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CC19-A592-EF5B-1A93-C699051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D88F-677C-4E3D-6B88-82002F78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A332-A105-CAB5-DEA1-DCA7E718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DCF7-AC93-3A29-095F-4DBA9AA2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F8FE-1FF3-4836-F070-F544267B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38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FC5-E3A5-AC9D-C47E-89EAAD35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E7F56-DC52-F5D0-5065-559D7BBEE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55F0-B2FB-F8A6-DF38-86A11AA9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CF8D-99DE-C947-8D25-2484A894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8C32-1323-38FB-02FB-5C522884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80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2843-84D8-FA9C-F4E7-7DC7B9EA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C894-14BB-C826-74EE-830ADB43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475D6-A5C2-F30B-48C0-67F5E0362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AB96-2D32-719C-EC15-E595F26A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7DE3E-D82F-4158-5680-AF110DA9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EFD45-0228-4E8D-B1B6-6D9DE956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732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477E-9D6D-12D9-9247-5B7C8AB2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00C18-0D25-483F-A08A-ECF52BE91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61229-AC21-9285-937E-F176B207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E514D-2FA0-051C-7470-ED36A6C07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F5158-1183-FA3D-9D7E-27AE6247F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7372A-C556-2718-E651-A66AE321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30EA4-F48B-28F2-1D37-E24BE91E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AA7E8-ED4E-1397-B748-BE19B834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133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F4A8-02B6-F62F-FCF4-C34F55AA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7245A-49C0-2DE7-D47B-E8A03C72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F4F19-045C-2DC4-9D15-3A6950C3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899AE-4688-8A5C-3300-BB0BB8B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59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DCA83-BCA9-45DD-82C2-142E593B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8405C-07F1-9805-B7E7-3905F794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AC296-9AB0-AB99-0E7D-ED9081EE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93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0AE1-5FEB-21C3-A4F4-01CC16FC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DB1E-D8F7-B308-BB0D-F92C01C6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BF3FB-FB2A-1508-5982-445BE8EA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9E46-0BFA-69ED-B9E7-15E968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6152-D4B9-D484-40C4-73A9A471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EC07C-92BD-61D0-2A4C-9AEA27CD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429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BA4E-803A-D5B4-694A-490CBC21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DB144-462B-3F59-5C5F-575742335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49B21-F582-798D-18B2-9EE19376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5134D-04ED-834B-981C-6BE7F3AD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25EF-D5D9-610F-C64E-7A581F73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6D289-F738-0228-A51B-92053DDA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415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D4AF8-7750-0144-B44D-9F1FBEBA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C9B52-57B6-5C65-F6F7-8178F048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3339-9C51-FA0A-5BF4-B9B68B40F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ABEA-D74A-4209-A074-ADFCEF3D229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EC819-CFE9-0295-2972-AB74618C7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F3D9-0B38-F2FF-A766-A8540F3DD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8CA9-7E25-4837-BFAF-F185541A15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02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.xml"/><Relationship Id="rId21" Type="http://schemas.microsoft.com/office/2007/relationships/media" Target="../media/media11.wav"/><Relationship Id="rId42" Type="http://schemas.openxmlformats.org/officeDocument/2006/relationships/audio" Target="../media/media21.wav"/><Relationship Id="rId63" Type="http://schemas.openxmlformats.org/officeDocument/2006/relationships/customXml" Target="../ink/ink9.xml"/><Relationship Id="rId84" Type="http://schemas.openxmlformats.org/officeDocument/2006/relationships/image" Target="../media/image3200.png"/><Relationship Id="rId138" Type="http://schemas.openxmlformats.org/officeDocument/2006/relationships/image" Target="../media/image347.png"/><Relationship Id="rId107" Type="http://schemas.openxmlformats.org/officeDocument/2006/relationships/customXml" Target="../ink/ink31.xml"/><Relationship Id="rId11" Type="http://schemas.microsoft.com/office/2007/relationships/media" Target="../media/media6.wav"/><Relationship Id="rId32" Type="http://schemas.openxmlformats.org/officeDocument/2006/relationships/audio" Target="../media/media16.wav"/><Relationship Id="rId53" Type="http://schemas.openxmlformats.org/officeDocument/2006/relationships/customXml" Target="../ink/ink4.xml"/><Relationship Id="rId74" Type="http://schemas.openxmlformats.org/officeDocument/2006/relationships/image" Target="../media/image3150.png"/><Relationship Id="rId128" Type="http://schemas.openxmlformats.org/officeDocument/2006/relationships/image" Target="../media/image342.png"/><Relationship Id="rId5" Type="http://schemas.microsoft.com/office/2007/relationships/media" Target="../media/media3.wav"/><Relationship Id="rId90" Type="http://schemas.openxmlformats.org/officeDocument/2006/relationships/image" Target="../media/image323.png"/><Relationship Id="rId95" Type="http://schemas.openxmlformats.org/officeDocument/2006/relationships/customXml" Target="../ink/ink25.xml"/><Relationship Id="rId22" Type="http://schemas.openxmlformats.org/officeDocument/2006/relationships/audio" Target="../media/media11.wav"/><Relationship Id="rId27" Type="http://schemas.microsoft.com/office/2007/relationships/media" Target="../media/media14.wav"/><Relationship Id="rId43" Type="http://schemas.microsoft.com/office/2007/relationships/media" Target="../media/media22.wav"/><Relationship Id="rId48" Type="http://schemas.openxmlformats.org/officeDocument/2006/relationships/image" Target="../media/image3020.png"/><Relationship Id="rId64" Type="http://schemas.openxmlformats.org/officeDocument/2006/relationships/image" Target="../media/image3100.png"/><Relationship Id="rId69" Type="http://schemas.openxmlformats.org/officeDocument/2006/relationships/customXml" Target="../ink/ink12.xml"/><Relationship Id="rId113" Type="http://schemas.openxmlformats.org/officeDocument/2006/relationships/customXml" Target="../ink/ink34.xml"/><Relationship Id="rId118" Type="http://schemas.openxmlformats.org/officeDocument/2006/relationships/image" Target="../media/image337.png"/><Relationship Id="rId134" Type="http://schemas.openxmlformats.org/officeDocument/2006/relationships/image" Target="../media/image345.png"/><Relationship Id="rId139" Type="http://schemas.openxmlformats.org/officeDocument/2006/relationships/customXml" Target="../ink/ink47.xml"/><Relationship Id="rId80" Type="http://schemas.openxmlformats.org/officeDocument/2006/relationships/image" Target="../media/image3180.png"/><Relationship Id="rId85" Type="http://schemas.openxmlformats.org/officeDocument/2006/relationships/customXml" Target="../ink/ink20.xml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33" Type="http://schemas.microsoft.com/office/2007/relationships/media" Target="../media/media17.wav"/><Relationship Id="rId38" Type="http://schemas.openxmlformats.org/officeDocument/2006/relationships/audio" Target="../media/media19.wav"/><Relationship Id="rId59" Type="http://schemas.openxmlformats.org/officeDocument/2006/relationships/customXml" Target="../ink/ink7.xml"/><Relationship Id="rId103" Type="http://schemas.openxmlformats.org/officeDocument/2006/relationships/customXml" Target="../ink/ink29.xml"/><Relationship Id="rId108" Type="http://schemas.openxmlformats.org/officeDocument/2006/relationships/image" Target="../media/image332.png"/><Relationship Id="rId124" Type="http://schemas.openxmlformats.org/officeDocument/2006/relationships/image" Target="../media/image340.png"/><Relationship Id="rId129" Type="http://schemas.openxmlformats.org/officeDocument/2006/relationships/customXml" Target="../ink/ink42.xml"/><Relationship Id="rId54" Type="http://schemas.openxmlformats.org/officeDocument/2006/relationships/image" Target="../media/image3050.png"/><Relationship Id="rId70" Type="http://schemas.openxmlformats.org/officeDocument/2006/relationships/image" Target="../media/image3130.png"/><Relationship Id="rId75" Type="http://schemas.openxmlformats.org/officeDocument/2006/relationships/customXml" Target="../ink/ink15.xml"/><Relationship Id="rId91" Type="http://schemas.openxmlformats.org/officeDocument/2006/relationships/customXml" Target="../ink/ink23.xml"/><Relationship Id="rId96" Type="http://schemas.openxmlformats.org/officeDocument/2006/relationships/image" Target="../media/image326.png"/><Relationship Id="rId140" Type="http://schemas.openxmlformats.org/officeDocument/2006/relationships/image" Target="../media/image348.png"/><Relationship Id="rId145" Type="http://schemas.openxmlformats.org/officeDocument/2006/relationships/customXml" Target="../ink/ink50.xml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49" Type="http://schemas.openxmlformats.org/officeDocument/2006/relationships/customXml" Target="../ink/ink2.xml"/><Relationship Id="rId114" Type="http://schemas.openxmlformats.org/officeDocument/2006/relationships/image" Target="../media/image335.png"/><Relationship Id="rId119" Type="http://schemas.openxmlformats.org/officeDocument/2006/relationships/customXml" Target="../ink/ink37.xml"/><Relationship Id="rId44" Type="http://schemas.openxmlformats.org/officeDocument/2006/relationships/audio" Target="../media/media22.wav"/><Relationship Id="rId60" Type="http://schemas.openxmlformats.org/officeDocument/2006/relationships/image" Target="../media/image3080.png"/><Relationship Id="rId65" Type="http://schemas.openxmlformats.org/officeDocument/2006/relationships/customXml" Target="../ink/ink10.xml"/><Relationship Id="rId81" Type="http://schemas.openxmlformats.org/officeDocument/2006/relationships/customXml" Target="../ink/ink18.xml"/><Relationship Id="rId86" Type="http://schemas.openxmlformats.org/officeDocument/2006/relationships/image" Target="../media/image321.png"/><Relationship Id="rId130" Type="http://schemas.openxmlformats.org/officeDocument/2006/relationships/image" Target="../media/image343.png"/><Relationship Id="rId135" Type="http://schemas.openxmlformats.org/officeDocument/2006/relationships/customXml" Target="../ink/ink45.xml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9" Type="http://schemas.microsoft.com/office/2007/relationships/media" Target="../media/media20.wav"/><Relationship Id="rId109" Type="http://schemas.openxmlformats.org/officeDocument/2006/relationships/customXml" Target="../ink/ink32.xml"/><Relationship Id="rId34" Type="http://schemas.openxmlformats.org/officeDocument/2006/relationships/audio" Target="../media/media17.wav"/><Relationship Id="rId50" Type="http://schemas.openxmlformats.org/officeDocument/2006/relationships/image" Target="../media/image3030.png"/><Relationship Id="rId55" Type="http://schemas.openxmlformats.org/officeDocument/2006/relationships/customXml" Target="../ink/ink5.xml"/><Relationship Id="rId76" Type="http://schemas.openxmlformats.org/officeDocument/2006/relationships/image" Target="../media/image3160.png"/><Relationship Id="rId97" Type="http://schemas.openxmlformats.org/officeDocument/2006/relationships/customXml" Target="../ink/ink26.xml"/><Relationship Id="rId104" Type="http://schemas.openxmlformats.org/officeDocument/2006/relationships/image" Target="../media/image330.png"/><Relationship Id="rId120" Type="http://schemas.openxmlformats.org/officeDocument/2006/relationships/image" Target="../media/image338.png"/><Relationship Id="rId125" Type="http://schemas.openxmlformats.org/officeDocument/2006/relationships/customXml" Target="../ink/ink40.xml"/><Relationship Id="rId141" Type="http://schemas.openxmlformats.org/officeDocument/2006/relationships/customXml" Target="../ink/ink48.xml"/><Relationship Id="rId146" Type="http://schemas.openxmlformats.org/officeDocument/2006/relationships/image" Target="../media/image351.png"/><Relationship Id="rId7" Type="http://schemas.microsoft.com/office/2007/relationships/media" Target="../media/media4.wav"/><Relationship Id="rId71" Type="http://schemas.openxmlformats.org/officeDocument/2006/relationships/customXml" Target="../ink/ink13.xml"/><Relationship Id="rId92" Type="http://schemas.openxmlformats.org/officeDocument/2006/relationships/image" Target="../media/image324.png"/><Relationship Id="rId2" Type="http://schemas.openxmlformats.org/officeDocument/2006/relationships/audio" Target="../media/media1.wav"/><Relationship Id="rId29" Type="http://schemas.microsoft.com/office/2007/relationships/media" Target="../media/media15.wav"/><Relationship Id="rId24" Type="http://schemas.openxmlformats.org/officeDocument/2006/relationships/audio" Target="../media/media12.wav"/><Relationship Id="rId40" Type="http://schemas.openxmlformats.org/officeDocument/2006/relationships/audio" Target="../media/media20.wav"/><Relationship Id="rId45" Type="http://schemas.openxmlformats.org/officeDocument/2006/relationships/slideLayout" Target="../slideLayouts/slideLayout2.xml"/><Relationship Id="rId66" Type="http://schemas.openxmlformats.org/officeDocument/2006/relationships/image" Target="../media/image3112.png"/><Relationship Id="rId87" Type="http://schemas.openxmlformats.org/officeDocument/2006/relationships/customXml" Target="../ink/ink21.xml"/><Relationship Id="rId110" Type="http://schemas.openxmlformats.org/officeDocument/2006/relationships/image" Target="../media/image333.png"/><Relationship Id="rId115" Type="http://schemas.openxmlformats.org/officeDocument/2006/relationships/customXml" Target="../ink/ink35.xml"/><Relationship Id="rId131" Type="http://schemas.openxmlformats.org/officeDocument/2006/relationships/customXml" Target="../ink/ink43.xml"/><Relationship Id="rId136" Type="http://schemas.openxmlformats.org/officeDocument/2006/relationships/image" Target="../media/image346.png"/><Relationship Id="rId61" Type="http://schemas.openxmlformats.org/officeDocument/2006/relationships/customXml" Target="../ink/ink8.xml"/><Relationship Id="rId82" Type="http://schemas.openxmlformats.org/officeDocument/2006/relationships/image" Target="../media/image3190.png"/><Relationship Id="rId19" Type="http://schemas.microsoft.com/office/2007/relationships/media" Target="../media/media10.wav"/><Relationship Id="rId14" Type="http://schemas.openxmlformats.org/officeDocument/2006/relationships/audio" Target="../media/media7.wav"/><Relationship Id="rId30" Type="http://schemas.openxmlformats.org/officeDocument/2006/relationships/audio" Target="../media/media15.wav"/><Relationship Id="rId35" Type="http://schemas.microsoft.com/office/2007/relationships/media" Target="../media/media18.wav"/><Relationship Id="rId56" Type="http://schemas.openxmlformats.org/officeDocument/2006/relationships/image" Target="../media/image3060.png"/><Relationship Id="rId77" Type="http://schemas.openxmlformats.org/officeDocument/2006/relationships/customXml" Target="../ink/ink16.xml"/><Relationship Id="rId100" Type="http://schemas.openxmlformats.org/officeDocument/2006/relationships/image" Target="../media/image328.png"/><Relationship Id="rId105" Type="http://schemas.openxmlformats.org/officeDocument/2006/relationships/customXml" Target="../ink/ink30.xml"/><Relationship Id="rId126" Type="http://schemas.openxmlformats.org/officeDocument/2006/relationships/image" Target="../media/image341.png"/><Relationship Id="rId147" Type="http://schemas.openxmlformats.org/officeDocument/2006/relationships/hyperlink" Target="https://creativecommons.org/licenses/by-sa/4.0/" TargetMode="External"/><Relationship Id="rId8" Type="http://schemas.openxmlformats.org/officeDocument/2006/relationships/audio" Target="../media/media4.wav"/><Relationship Id="rId51" Type="http://schemas.openxmlformats.org/officeDocument/2006/relationships/customXml" Target="../ink/ink3.xml"/><Relationship Id="rId72" Type="http://schemas.openxmlformats.org/officeDocument/2006/relationships/image" Target="../media/image3140.png"/><Relationship Id="rId93" Type="http://schemas.openxmlformats.org/officeDocument/2006/relationships/customXml" Target="../ink/ink24.xml"/><Relationship Id="rId98" Type="http://schemas.openxmlformats.org/officeDocument/2006/relationships/image" Target="../media/image327.png"/><Relationship Id="rId121" Type="http://schemas.openxmlformats.org/officeDocument/2006/relationships/customXml" Target="../ink/ink38.xml"/><Relationship Id="rId142" Type="http://schemas.openxmlformats.org/officeDocument/2006/relationships/image" Target="../media/image349.png"/><Relationship Id="rId3" Type="http://schemas.microsoft.com/office/2007/relationships/media" Target="../media/media2.wav"/><Relationship Id="rId25" Type="http://schemas.microsoft.com/office/2007/relationships/media" Target="../media/media13.wav"/><Relationship Id="rId46" Type="http://schemas.openxmlformats.org/officeDocument/2006/relationships/image" Target="../media/image1.png"/><Relationship Id="rId67" Type="http://schemas.openxmlformats.org/officeDocument/2006/relationships/customXml" Target="../ink/ink11.xml"/><Relationship Id="rId116" Type="http://schemas.openxmlformats.org/officeDocument/2006/relationships/image" Target="../media/image336.png"/><Relationship Id="rId137" Type="http://schemas.openxmlformats.org/officeDocument/2006/relationships/customXml" Target="../ink/ink46.xml"/><Relationship Id="rId20" Type="http://schemas.openxmlformats.org/officeDocument/2006/relationships/audio" Target="../media/media10.wav"/><Relationship Id="rId41" Type="http://schemas.microsoft.com/office/2007/relationships/media" Target="../media/media21.wav"/><Relationship Id="rId62" Type="http://schemas.openxmlformats.org/officeDocument/2006/relationships/image" Target="../media/image3090.png"/><Relationship Id="rId83" Type="http://schemas.openxmlformats.org/officeDocument/2006/relationships/customXml" Target="../ink/ink19.xml"/><Relationship Id="rId88" Type="http://schemas.openxmlformats.org/officeDocument/2006/relationships/image" Target="../media/image322.png"/><Relationship Id="rId111" Type="http://schemas.openxmlformats.org/officeDocument/2006/relationships/customXml" Target="../ink/ink33.xml"/><Relationship Id="rId132" Type="http://schemas.openxmlformats.org/officeDocument/2006/relationships/image" Target="../media/image344.png"/><Relationship Id="rId15" Type="http://schemas.microsoft.com/office/2007/relationships/media" Target="../media/media8.wav"/><Relationship Id="rId36" Type="http://schemas.openxmlformats.org/officeDocument/2006/relationships/audio" Target="../media/media18.wav"/><Relationship Id="rId57" Type="http://schemas.openxmlformats.org/officeDocument/2006/relationships/customXml" Target="../ink/ink6.xml"/><Relationship Id="rId106" Type="http://schemas.openxmlformats.org/officeDocument/2006/relationships/image" Target="../media/image331.png"/><Relationship Id="rId127" Type="http://schemas.openxmlformats.org/officeDocument/2006/relationships/customXml" Target="../ink/ink41.xml"/><Relationship Id="rId10" Type="http://schemas.openxmlformats.org/officeDocument/2006/relationships/audio" Target="../media/media5.wav"/><Relationship Id="rId31" Type="http://schemas.microsoft.com/office/2007/relationships/media" Target="../media/media16.wav"/><Relationship Id="rId52" Type="http://schemas.openxmlformats.org/officeDocument/2006/relationships/image" Target="../media/image3040.png"/><Relationship Id="rId73" Type="http://schemas.openxmlformats.org/officeDocument/2006/relationships/customXml" Target="../ink/ink14.xml"/><Relationship Id="rId78" Type="http://schemas.openxmlformats.org/officeDocument/2006/relationships/image" Target="../media/image3170.png"/><Relationship Id="rId94" Type="http://schemas.openxmlformats.org/officeDocument/2006/relationships/image" Target="../media/image325.png"/><Relationship Id="rId99" Type="http://schemas.openxmlformats.org/officeDocument/2006/relationships/customXml" Target="../ink/ink27.xml"/><Relationship Id="rId101" Type="http://schemas.openxmlformats.org/officeDocument/2006/relationships/customXml" Target="../ink/ink28.xml"/><Relationship Id="rId122" Type="http://schemas.openxmlformats.org/officeDocument/2006/relationships/image" Target="../media/image339.png"/><Relationship Id="rId143" Type="http://schemas.openxmlformats.org/officeDocument/2006/relationships/customXml" Target="../ink/ink49.xml"/><Relationship Id="rId148" Type="http://schemas.openxmlformats.org/officeDocument/2006/relationships/image" Target="../media/image2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26" Type="http://schemas.openxmlformats.org/officeDocument/2006/relationships/audio" Target="../media/media13.wav"/><Relationship Id="rId47" Type="http://schemas.openxmlformats.org/officeDocument/2006/relationships/customXml" Target="../ink/ink1.xml"/><Relationship Id="rId68" Type="http://schemas.openxmlformats.org/officeDocument/2006/relationships/image" Target="../media/image3120.png"/><Relationship Id="rId89" Type="http://schemas.openxmlformats.org/officeDocument/2006/relationships/customXml" Target="../ink/ink22.xml"/><Relationship Id="rId112" Type="http://schemas.openxmlformats.org/officeDocument/2006/relationships/image" Target="../media/image334.png"/><Relationship Id="rId133" Type="http://schemas.openxmlformats.org/officeDocument/2006/relationships/customXml" Target="../ink/ink44.xml"/><Relationship Id="rId16" Type="http://schemas.openxmlformats.org/officeDocument/2006/relationships/audio" Target="../media/media8.wav"/><Relationship Id="rId37" Type="http://schemas.microsoft.com/office/2007/relationships/media" Target="../media/media19.wav"/><Relationship Id="rId58" Type="http://schemas.openxmlformats.org/officeDocument/2006/relationships/image" Target="../media/image3070.png"/><Relationship Id="rId79" Type="http://schemas.openxmlformats.org/officeDocument/2006/relationships/customXml" Target="../ink/ink17.xml"/><Relationship Id="rId102" Type="http://schemas.openxmlformats.org/officeDocument/2006/relationships/image" Target="../media/image329.png"/><Relationship Id="rId123" Type="http://schemas.openxmlformats.org/officeDocument/2006/relationships/customXml" Target="../ink/ink39.xml"/><Relationship Id="rId14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6.png"/><Relationship Id="rId21" Type="http://schemas.microsoft.com/office/2007/relationships/media" Target="../media/media11.wav"/><Relationship Id="rId42" Type="http://schemas.openxmlformats.org/officeDocument/2006/relationships/audio" Target="../media/media21.wav"/><Relationship Id="rId63" Type="http://schemas.openxmlformats.org/officeDocument/2006/relationships/image" Target="../media/image3090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159" Type="http://schemas.openxmlformats.org/officeDocument/2006/relationships/customXml" Target="../ink/ink104.xml"/><Relationship Id="rId107" Type="http://schemas.openxmlformats.org/officeDocument/2006/relationships/image" Target="../media/image331.png"/><Relationship Id="rId11" Type="http://schemas.microsoft.com/office/2007/relationships/media" Target="../media/media6.wav"/><Relationship Id="rId32" Type="http://schemas.openxmlformats.org/officeDocument/2006/relationships/audio" Target="../media/media16.wav"/><Relationship Id="rId53" Type="http://schemas.openxmlformats.org/officeDocument/2006/relationships/image" Target="../media/image3040.png"/><Relationship Id="rId74" Type="http://schemas.openxmlformats.org/officeDocument/2006/relationships/customXml" Target="../ink/ink64.xml"/><Relationship Id="rId128" Type="http://schemas.openxmlformats.org/officeDocument/2006/relationships/customXml" Target="../ink/ink91.xml"/><Relationship Id="rId5" Type="http://schemas.microsoft.com/office/2007/relationships/media" Target="../media/media3.wav"/><Relationship Id="rId95" Type="http://schemas.openxmlformats.org/officeDocument/2006/relationships/image" Target="../media/image325.png"/><Relationship Id="rId160" Type="http://schemas.openxmlformats.org/officeDocument/2006/relationships/image" Target="../media/image49.emf"/><Relationship Id="rId22" Type="http://schemas.openxmlformats.org/officeDocument/2006/relationships/audio" Target="../media/media11.wav"/><Relationship Id="rId43" Type="http://schemas.microsoft.com/office/2007/relationships/media" Target="../media/media22.wav"/><Relationship Id="rId64" Type="http://schemas.openxmlformats.org/officeDocument/2006/relationships/customXml" Target="../ink/ink59.xml"/><Relationship Id="rId118" Type="http://schemas.openxmlformats.org/officeDocument/2006/relationships/customXml" Target="../ink/ink86.xml"/><Relationship Id="rId139" Type="http://schemas.openxmlformats.org/officeDocument/2006/relationships/image" Target="../media/image347.png"/><Relationship Id="rId80" Type="http://schemas.openxmlformats.org/officeDocument/2006/relationships/customXml" Target="../ink/ink67.xml"/><Relationship Id="rId85" Type="http://schemas.openxmlformats.org/officeDocument/2006/relationships/image" Target="../media/image3200.png"/><Relationship Id="rId155" Type="http://schemas.openxmlformats.org/officeDocument/2006/relationships/customXml" Target="../ink/ink102.xml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33" Type="http://schemas.microsoft.com/office/2007/relationships/media" Target="../media/media17.wav"/><Relationship Id="rId38" Type="http://schemas.openxmlformats.org/officeDocument/2006/relationships/audio" Target="../media/media19.wav"/><Relationship Id="rId59" Type="http://schemas.openxmlformats.org/officeDocument/2006/relationships/image" Target="../media/image3070.png"/><Relationship Id="rId103" Type="http://schemas.openxmlformats.org/officeDocument/2006/relationships/image" Target="../media/image329.png"/><Relationship Id="rId108" Type="http://schemas.openxmlformats.org/officeDocument/2006/relationships/customXml" Target="../ink/ink81.xml"/><Relationship Id="rId124" Type="http://schemas.openxmlformats.org/officeDocument/2006/relationships/customXml" Target="../ink/ink89.xml"/><Relationship Id="rId129" Type="http://schemas.openxmlformats.org/officeDocument/2006/relationships/image" Target="../media/image342.png"/><Relationship Id="rId54" Type="http://schemas.openxmlformats.org/officeDocument/2006/relationships/customXml" Target="../ink/ink54.xml"/><Relationship Id="rId70" Type="http://schemas.openxmlformats.org/officeDocument/2006/relationships/customXml" Target="../ink/ink62.xml"/><Relationship Id="rId75" Type="http://schemas.openxmlformats.org/officeDocument/2006/relationships/image" Target="../media/image3150.png"/><Relationship Id="rId91" Type="http://schemas.openxmlformats.org/officeDocument/2006/relationships/image" Target="../media/image323.png"/><Relationship Id="rId96" Type="http://schemas.openxmlformats.org/officeDocument/2006/relationships/customXml" Target="../ink/ink75.xml"/><Relationship Id="rId140" Type="http://schemas.openxmlformats.org/officeDocument/2006/relationships/customXml" Target="../ink/ink97.xml"/><Relationship Id="rId145" Type="http://schemas.openxmlformats.org/officeDocument/2006/relationships/image" Target="../media/image350.png"/><Relationship Id="rId161" Type="http://schemas.openxmlformats.org/officeDocument/2006/relationships/customXml" Target="../ink/ink105.xml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49" Type="http://schemas.openxmlformats.org/officeDocument/2006/relationships/image" Target="../media/image3020.png"/><Relationship Id="rId114" Type="http://schemas.openxmlformats.org/officeDocument/2006/relationships/customXml" Target="../ink/ink84.xml"/><Relationship Id="rId119" Type="http://schemas.openxmlformats.org/officeDocument/2006/relationships/image" Target="../media/image337.png"/><Relationship Id="rId44" Type="http://schemas.openxmlformats.org/officeDocument/2006/relationships/audio" Target="../media/media22.wav"/><Relationship Id="rId60" Type="http://schemas.openxmlformats.org/officeDocument/2006/relationships/customXml" Target="../ink/ink57.xml"/><Relationship Id="rId65" Type="http://schemas.openxmlformats.org/officeDocument/2006/relationships/image" Target="../media/image3100.png"/><Relationship Id="rId81" Type="http://schemas.openxmlformats.org/officeDocument/2006/relationships/image" Target="../media/image3180.png"/><Relationship Id="rId86" Type="http://schemas.openxmlformats.org/officeDocument/2006/relationships/customXml" Target="../ink/ink70.xml"/><Relationship Id="rId130" Type="http://schemas.openxmlformats.org/officeDocument/2006/relationships/customXml" Target="../ink/ink92.xml"/><Relationship Id="rId135" Type="http://schemas.openxmlformats.org/officeDocument/2006/relationships/image" Target="../media/image345.png"/><Relationship Id="rId156" Type="http://schemas.openxmlformats.org/officeDocument/2006/relationships/image" Target="../media/image3.png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9" Type="http://schemas.microsoft.com/office/2007/relationships/media" Target="../media/media20.wav"/><Relationship Id="rId109" Type="http://schemas.openxmlformats.org/officeDocument/2006/relationships/image" Target="../media/image332.png"/><Relationship Id="rId34" Type="http://schemas.openxmlformats.org/officeDocument/2006/relationships/audio" Target="../media/media17.wav"/><Relationship Id="rId50" Type="http://schemas.openxmlformats.org/officeDocument/2006/relationships/customXml" Target="../ink/ink52.xml"/><Relationship Id="rId55" Type="http://schemas.openxmlformats.org/officeDocument/2006/relationships/image" Target="../media/image3050.png"/><Relationship Id="rId76" Type="http://schemas.openxmlformats.org/officeDocument/2006/relationships/customXml" Target="../ink/ink65.xml"/><Relationship Id="rId97" Type="http://schemas.openxmlformats.org/officeDocument/2006/relationships/image" Target="../media/image326.png"/><Relationship Id="rId104" Type="http://schemas.openxmlformats.org/officeDocument/2006/relationships/customXml" Target="../ink/ink79.xml"/><Relationship Id="rId120" Type="http://schemas.openxmlformats.org/officeDocument/2006/relationships/customXml" Target="../ink/ink87.xml"/><Relationship Id="rId125" Type="http://schemas.openxmlformats.org/officeDocument/2006/relationships/image" Target="../media/image340.png"/><Relationship Id="rId141" Type="http://schemas.openxmlformats.org/officeDocument/2006/relationships/image" Target="../media/image348.png"/><Relationship Id="rId146" Type="http://schemas.openxmlformats.org/officeDocument/2006/relationships/customXml" Target="../ink/ink100.xml"/><Relationship Id="rId7" Type="http://schemas.microsoft.com/office/2007/relationships/media" Target="../media/media4.wav"/><Relationship Id="rId71" Type="http://schemas.openxmlformats.org/officeDocument/2006/relationships/image" Target="../media/image3130.png"/><Relationship Id="rId92" Type="http://schemas.openxmlformats.org/officeDocument/2006/relationships/customXml" Target="../ink/ink73.xml"/><Relationship Id="rId162" Type="http://schemas.openxmlformats.org/officeDocument/2006/relationships/image" Target="../media/image50.emf"/><Relationship Id="rId2" Type="http://schemas.openxmlformats.org/officeDocument/2006/relationships/audio" Target="../media/media1.wav"/><Relationship Id="rId29" Type="http://schemas.microsoft.com/office/2007/relationships/media" Target="../media/media15.wav"/><Relationship Id="rId24" Type="http://schemas.openxmlformats.org/officeDocument/2006/relationships/audio" Target="../media/media12.wav"/><Relationship Id="rId40" Type="http://schemas.openxmlformats.org/officeDocument/2006/relationships/audio" Target="../media/media20.wav"/><Relationship Id="rId45" Type="http://schemas.openxmlformats.org/officeDocument/2006/relationships/slideLayout" Target="../slideLayouts/slideLayout2.xml"/><Relationship Id="rId66" Type="http://schemas.openxmlformats.org/officeDocument/2006/relationships/customXml" Target="../ink/ink60.xml"/><Relationship Id="rId87" Type="http://schemas.openxmlformats.org/officeDocument/2006/relationships/image" Target="../media/image321.png"/><Relationship Id="rId110" Type="http://schemas.openxmlformats.org/officeDocument/2006/relationships/customXml" Target="../ink/ink82.xml"/><Relationship Id="rId115" Type="http://schemas.openxmlformats.org/officeDocument/2006/relationships/image" Target="../media/image335.png"/><Relationship Id="rId131" Type="http://schemas.openxmlformats.org/officeDocument/2006/relationships/image" Target="../media/image343.png"/><Relationship Id="rId136" Type="http://schemas.openxmlformats.org/officeDocument/2006/relationships/customXml" Target="../ink/ink95.xml"/><Relationship Id="rId157" Type="http://schemas.openxmlformats.org/officeDocument/2006/relationships/customXml" Target="../ink/ink103.xml"/><Relationship Id="rId61" Type="http://schemas.openxmlformats.org/officeDocument/2006/relationships/image" Target="../media/image3080.png"/><Relationship Id="rId82" Type="http://schemas.openxmlformats.org/officeDocument/2006/relationships/customXml" Target="../ink/ink68.xml"/><Relationship Id="rId19" Type="http://schemas.microsoft.com/office/2007/relationships/media" Target="../media/media10.wav"/><Relationship Id="rId14" Type="http://schemas.openxmlformats.org/officeDocument/2006/relationships/audio" Target="../media/media7.wav"/><Relationship Id="rId30" Type="http://schemas.openxmlformats.org/officeDocument/2006/relationships/audio" Target="../media/media15.wav"/><Relationship Id="rId35" Type="http://schemas.microsoft.com/office/2007/relationships/media" Target="../media/media18.wav"/><Relationship Id="rId56" Type="http://schemas.openxmlformats.org/officeDocument/2006/relationships/customXml" Target="../ink/ink55.xml"/><Relationship Id="rId77" Type="http://schemas.openxmlformats.org/officeDocument/2006/relationships/image" Target="../media/image3160.png"/><Relationship Id="rId100" Type="http://schemas.openxmlformats.org/officeDocument/2006/relationships/customXml" Target="../ink/ink77.xml"/><Relationship Id="rId105" Type="http://schemas.openxmlformats.org/officeDocument/2006/relationships/image" Target="../media/image330.png"/><Relationship Id="rId126" Type="http://schemas.openxmlformats.org/officeDocument/2006/relationships/customXml" Target="../ink/ink90.xml"/><Relationship Id="rId147" Type="http://schemas.openxmlformats.org/officeDocument/2006/relationships/image" Target="../media/image351.png"/><Relationship Id="rId8" Type="http://schemas.openxmlformats.org/officeDocument/2006/relationships/audio" Target="../media/media4.wav"/><Relationship Id="rId51" Type="http://schemas.openxmlformats.org/officeDocument/2006/relationships/image" Target="../media/image3030.png"/><Relationship Id="rId72" Type="http://schemas.openxmlformats.org/officeDocument/2006/relationships/customXml" Target="../ink/ink63.xml"/><Relationship Id="rId93" Type="http://schemas.openxmlformats.org/officeDocument/2006/relationships/image" Target="../media/image324.png"/><Relationship Id="rId98" Type="http://schemas.openxmlformats.org/officeDocument/2006/relationships/customXml" Target="../ink/ink76.xml"/><Relationship Id="rId121" Type="http://schemas.openxmlformats.org/officeDocument/2006/relationships/image" Target="../media/image338.png"/><Relationship Id="rId142" Type="http://schemas.openxmlformats.org/officeDocument/2006/relationships/customXml" Target="../ink/ink98.xml"/><Relationship Id="rId163" Type="http://schemas.openxmlformats.org/officeDocument/2006/relationships/hyperlink" Target="https://creativecommons.org/licenses/by-sa/4.0/" TargetMode="External"/><Relationship Id="rId3" Type="http://schemas.microsoft.com/office/2007/relationships/media" Target="../media/media2.wav"/><Relationship Id="rId25" Type="http://schemas.microsoft.com/office/2007/relationships/media" Target="../media/media13.wav"/><Relationship Id="rId46" Type="http://schemas.openxmlformats.org/officeDocument/2006/relationships/notesSlide" Target="../notesSlides/notesSlide2.xml"/><Relationship Id="rId67" Type="http://schemas.openxmlformats.org/officeDocument/2006/relationships/image" Target="../media/image3112.png"/><Relationship Id="rId116" Type="http://schemas.openxmlformats.org/officeDocument/2006/relationships/customXml" Target="../ink/ink85.xml"/><Relationship Id="rId137" Type="http://schemas.openxmlformats.org/officeDocument/2006/relationships/image" Target="../media/image346.png"/><Relationship Id="rId158" Type="http://schemas.openxmlformats.org/officeDocument/2006/relationships/image" Target="../media/image48.emf"/><Relationship Id="rId20" Type="http://schemas.openxmlformats.org/officeDocument/2006/relationships/audio" Target="../media/media10.wav"/><Relationship Id="rId41" Type="http://schemas.microsoft.com/office/2007/relationships/media" Target="../media/media21.wav"/><Relationship Id="rId62" Type="http://schemas.openxmlformats.org/officeDocument/2006/relationships/customXml" Target="../ink/ink58.xml"/><Relationship Id="rId83" Type="http://schemas.openxmlformats.org/officeDocument/2006/relationships/image" Target="../media/image3190.png"/><Relationship Id="rId88" Type="http://schemas.openxmlformats.org/officeDocument/2006/relationships/customXml" Target="../ink/ink71.xml"/><Relationship Id="rId111" Type="http://schemas.openxmlformats.org/officeDocument/2006/relationships/image" Target="../media/image333.png"/><Relationship Id="rId132" Type="http://schemas.openxmlformats.org/officeDocument/2006/relationships/customXml" Target="../ink/ink93.xml"/><Relationship Id="rId15" Type="http://schemas.microsoft.com/office/2007/relationships/media" Target="../media/media8.wav"/><Relationship Id="rId36" Type="http://schemas.openxmlformats.org/officeDocument/2006/relationships/audio" Target="../media/media18.wav"/><Relationship Id="rId57" Type="http://schemas.openxmlformats.org/officeDocument/2006/relationships/image" Target="../media/image3060.png"/><Relationship Id="rId106" Type="http://schemas.openxmlformats.org/officeDocument/2006/relationships/customXml" Target="../ink/ink80.xml"/><Relationship Id="rId127" Type="http://schemas.openxmlformats.org/officeDocument/2006/relationships/image" Target="../media/image341.png"/><Relationship Id="rId10" Type="http://schemas.openxmlformats.org/officeDocument/2006/relationships/audio" Target="../media/media5.wav"/><Relationship Id="rId31" Type="http://schemas.microsoft.com/office/2007/relationships/media" Target="../media/media16.wav"/><Relationship Id="rId52" Type="http://schemas.openxmlformats.org/officeDocument/2006/relationships/customXml" Target="../ink/ink53.xml"/><Relationship Id="rId73" Type="http://schemas.openxmlformats.org/officeDocument/2006/relationships/image" Target="../media/image3140.png"/><Relationship Id="rId78" Type="http://schemas.openxmlformats.org/officeDocument/2006/relationships/customXml" Target="../ink/ink66.xml"/><Relationship Id="rId94" Type="http://schemas.openxmlformats.org/officeDocument/2006/relationships/customXml" Target="../ink/ink74.xml"/><Relationship Id="rId99" Type="http://schemas.openxmlformats.org/officeDocument/2006/relationships/image" Target="../media/image327.png"/><Relationship Id="rId101" Type="http://schemas.openxmlformats.org/officeDocument/2006/relationships/image" Target="../media/image328.png"/><Relationship Id="rId122" Type="http://schemas.openxmlformats.org/officeDocument/2006/relationships/customXml" Target="../ink/ink88.xml"/><Relationship Id="rId143" Type="http://schemas.openxmlformats.org/officeDocument/2006/relationships/image" Target="../media/image349.png"/><Relationship Id="rId148" Type="http://schemas.openxmlformats.org/officeDocument/2006/relationships/customXml" Target="../ink/ink101.xml"/><Relationship Id="rId164" Type="http://schemas.openxmlformats.org/officeDocument/2006/relationships/image" Target="../media/image2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26" Type="http://schemas.openxmlformats.org/officeDocument/2006/relationships/audio" Target="../media/media13.wav"/><Relationship Id="rId47" Type="http://schemas.openxmlformats.org/officeDocument/2006/relationships/image" Target="../media/image1.png"/><Relationship Id="rId68" Type="http://schemas.openxmlformats.org/officeDocument/2006/relationships/customXml" Target="../ink/ink61.xml"/><Relationship Id="rId89" Type="http://schemas.openxmlformats.org/officeDocument/2006/relationships/image" Target="../media/image322.png"/><Relationship Id="rId112" Type="http://schemas.openxmlformats.org/officeDocument/2006/relationships/customXml" Target="../ink/ink83.xml"/><Relationship Id="rId133" Type="http://schemas.openxmlformats.org/officeDocument/2006/relationships/image" Target="../media/image344.png"/><Relationship Id="rId154" Type="http://schemas.openxmlformats.org/officeDocument/2006/relationships/image" Target="../media/image51.png"/><Relationship Id="rId16" Type="http://schemas.openxmlformats.org/officeDocument/2006/relationships/audio" Target="../media/media8.wav"/><Relationship Id="rId37" Type="http://schemas.microsoft.com/office/2007/relationships/media" Target="../media/media19.wav"/><Relationship Id="rId58" Type="http://schemas.openxmlformats.org/officeDocument/2006/relationships/customXml" Target="../ink/ink56.xml"/><Relationship Id="rId79" Type="http://schemas.openxmlformats.org/officeDocument/2006/relationships/image" Target="../media/image3170.png"/><Relationship Id="rId102" Type="http://schemas.openxmlformats.org/officeDocument/2006/relationships/customXml" Target="../ink/ink78.xml"/><Relationship Id="rId123" Type="http://schemas.openxmlformats.org/officeDocument/2006/relationships/image" Target="../media/image339.png"/><Relationship Id="rId144" Type="http://schemas.openxmlformats.org/officeDocument/2006/relationships/customXml" Target="../ink/ink99.xml"/><Relationship Id="rId90" Type="http://schemas.openxmlformats.org/officeDocument/2006/relationships/customXml" Target="../ink/ink72.xml"/><Relationship Id="rId27" Type="http://schemas.microsoft.com/office/2007/relationships/media" Target="../media/media14.wav"/><Relationship Id="rId48" Type="http://schemas.openxmlformats.org/officeDocument/2006/relationships/customXml" Target="../ink/ink51.xml"/><Relationship Id="rId69" Type="http://schemas.openxmlformats.org/officeDocument/2006/relationships/image" Target="../media/image3120.png"/><Relationship Id="rId113" Type="http://schemas.openxmlformats.org/officeDocument/2006/relationships/image" Target="../media/image334.png"/><Relationship Id="rId134" Type="http://schemas.openxmlformats.org/officeDocument/2006/relationships/customXml" Target="../ink/ink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0404-57BF-4039-9C98-738A6F23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04925"/>
                </a:solidFill>
              </a:rPr>
              <a:t>Phonemic Transcription of English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5F74-58F2-4DDE-B6F3-FD777A7F3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Nonsense and no-nonsense words!</a:t>
            </a:r>
            <a:endParaRPr lang="en-IE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CA2FDD1-18D1-444E-83D3-F838159BD764}"/>
              </a:ext>
            </a:extLst>
          </p:cNvPr>
          <p:cNvSpPr txBox="1">
            <a:spLocks/>
          </p:cNvSpPr>
          <p:nvPr/>
        </p:nvSpPr>
        <p:spPr>
          <a:xfrm>
            <a:off x="593876" y="307582"/>
            <a:ext cx="8656261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E" sz="3800" b="1" dirty="0"/>
          </a:p>
        </p:txBody>
      </p:sp>
    </p:spTree>
    <p:extLst>
      <p:ext uri="{BB962C8B-B14F-4D97-AF65-F5344CB8AC3E}">
        <p14:creationId xmlns:p14="http://schemas.microsoft.com/office/powerpoint/2010/main" val="15338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7" y="78982"/>
            <a:ext cx="989766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Transcribe the following words </a:t>
            </a:r>
            <a:r>
              <a:rPr lang="en-IE" sz="3800" b="1" u="sng" dirty="0"/>
              <a:t>phonemically</a:t>
            </a:r>
            <a:endParaRPr lang="en-IE" sz="3800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928571-C3A9-4E1C-A055-9B2A92E571BF}"/>
              </a:ext>
            </a:extLst>
          </p:cNvPr>
          <p:cNvGraphicFramePr>
            <a:graphicFrameLocks noGrp="1"/>
          </p:cNvGraphicFramePr>
          <p:nvPr/>
        </p:nvGraphicFramePr>
        <p:xfrm>
          <a:off x="792479" y="1491926"/>
          <a:ext cx="10615862" cy="49485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768525">
                  <a:extLst>
                    <a:ext uri="{9D8B030D-6E8A-4147-A177-3AD203B41FA5}">
                      <a16:colId xmlns:a16="http://schemas.microsoft.com/office/drawing/2014/main" val="2962882065"/>
                    </a:ext>
                  </a:extLst>
                </a:gridCol>
                <a:gridCol w="1768525">
                  <a:extLst>
                    <a:ext uri="{9D8B030D-6E8A-4147-A177-3AD203B41FA5}">
                      <a16:colId xmlns:a16="http://schemas.microsoft.com/office/drawing/2014/main" val="2682355039"/>
                    </a:ext>
                  </a:extLst>
                </a:gridCol>
                <a:gridCol w="1769703">
                  <a:extLst>
                    <a:ext uri="{9D8B030D-6E8A-4147-A177-3AD203B41FA5}">
                      <a16:colId xmlns:a16="http://schemas.microsoft.com/office/drawing/2014/main" val="1201098564"/>
                    </a:ext>
                  </a:extLst>
                </a:gridCol>
                <a:gridCol w="1769703">
                  <a:extLst>
                    <a:ext uri="{9D8B030D-6E8A-4147-A177-3AD203B41FA5}">
                      <a16:colId xmlns:a16="http://schemas.microsoft.com/office/drawing/2014/main" val="4210782967"/>
                    </a:ext>
                  </a:extLst>
                </a:gridCol>
                <a:gridCol w="1769703">
                  <a:extLst>
                    <a:ext uri="{9D8B030D-6E8A-4147-A177-3AD203B41FA5}">
                      <a16:colId xmlns:a16="http://schemas.microsoft.com/office/drawing/2014/main" val="2399611824"/>
                    </a:ext>
                  </a:extLst>
                </a:gridCol>
                <a:gridCol w="1769703">
                  <a:extLst>
                    <a:ext uri="{9D8B030D-6E8A-4147-A177-3AD203B41FA5}">
                      <a16:colId xmlns:a16="http://schemas.microsoft.com/office/drawing/2014/main" val="1111049786"/>
                    </a:ext>
                  </a:extLst>
                </a:gridCol>
              </a:tblGrid>
              <a:tr h="1237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92834"/>
                  </a:ext>
                </a:extLst>
              </a:tr>
              <a:tr h="1237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963068"/>
                  </a:ext>
                </a:extLst>
              </a:tr>
              <a:tr h="1237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03687"/>
                  </a:ext>
                </a:extLst>
              </a:tr>
              <a:tr h="1237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20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21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22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32116"/>
                  </a:ext>
                </a:extLst>
              </a:tr>
            </a:tbl>
          </a:graphicData>
        </a:graphic>
      </p:graphicFrame>
      <p:pic>
        <p:nvPicPr>
          <p:cNvPr id="6" name="01">
            <a:hlinkClick r:id="" action="ppaction://media"/>
            <a:extLst>
              <a:ext uri="{FF2B5EF4-FFF2-40B4-BE49-F238E27FC236}">
                <a16:creationId xmlns:a16="http://schemas.microsoft.com/office/drawing/2014/main" id="{00BD574E-E421-4EFE-91D4-0EDDB83A8E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155040" y="1499408"/>
            <a:ext cx="360000" cy="360000"/>
          </a:xfrm>
          <a:prstGeom prst="rect">
            <a:avLst/>
          </a:prstGeom>
        </p:spPr>
      </p:pic>
      <p:pic>
        <p:nvPicPr>
          <p:cNvPr id="7" name="02">
            <a:hlinkClick r:id="" action="ppaction://media"/>
            <a:extLst>
              <a:ext uri="{FF2B5EF4-FFF2-40B4-BE49-F238E27FC236}">
                <a16:creationId xmlns:a16="http://schemas.microsoft.com/office/drawing/2014/main" id="{7CBECF12-412F-4DF6-962C-44D8BDCCD5F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2937040" y="1499408"/>
            <a:ext cx="360000" cy="360000"/>
          </a:xfrm>
          <a:prstGeom prst="rect">
            <a:avLst/>
          </a:prstGeom>
        </p:spPr>
      </p:pic>
      <p:pic>
        <p:nvPicPr>
          <p:cNvPr id="8" name="03">
            <a:hlinkClick r:id="" action="ppaction://media"/>
            <a:extLst>
              <a:ext uri="{FF2B5EF4-FFF2-40B4-BE49-F238E27FC236}">
                <a16:creationId xmlns:a16="http://schemas.microsoft.com/office/drawing/2014/main" id="{3B3119E4-16B2-497A-A1B2-5885EC35DCA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4719040" y="1499408"/>
            <a:ext cx="360000" cy="360000"/>
          </a:xfrm>
          <a:prstGeom prst="rect">
            <a:avLst/>
          </a:prstGeom>
        </p:spPr>
      </p:pic>
      <p:pic>
        <p:nvPicPr>
          <p:cNvPr id="9" name="04">
            <a:hlinkClick r:id="" action="ppaction://media"/>
            <a:extLst>
              <a:ext uri="{FF2B5EF4-FFF2-40B4-BE49-F238E27FC236}">
                <a16:creationId xmlns:a16="http://schemas.microsoft.com/office/drawing/2014/main" id="{1FDB5DC6-3330-4BD2-B607-7F88924690F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468640" y="1499408"/>
            <a:ext cx="360000" cy="360000"/>
          </a:xfrm>
          <a:prstGeom prst="rect">
            <a:avLst/>
          </a:prstGeom>
        </p:spPr>
      </p:pic>
      <p:pic>
        <p:nvPicPr>
          <p:cNvPr id="10" name="05">
            <a:hlinkClick r:id="" action="ppaction://media"/>
            <a:extLst>
              <a:ext uri="{FF2B5EF4-FFF2-40B4-BE49-F238E27FC236}">
                <a16:creationId xmlns:a16="http://schemas.microsoft.com/office/drawing/2014/main" id="{D4E52CCF-1EF0-4F4D-B634-4C425B9CA516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8239840" y="1499408"/>
            <a:ext cx="360000" cy="360000"/>
          </a:xfrm>
          <a:prstGeom prst="rect">
            <a:avLst/>
          </a:prstGeom>
        </p:spPr>
      </p:pic>
      <p:pic>
        <p:nvPicPr>
          <p:cNvPr id="11" name="06">
            <a:hlinkClick r:id="" action="ppaction://media"/>
            <a:extLst>
              <a:ext uri="{FF2B5EF4-FFF2-40B4-BE49-F238E27FC236}">
                <a16:creationId xmlns:a16="http://schemas.microsoft.com/office/drawing/2014/main" id="{7939AAB2-B59F-40F5-8016-815C12AAC10B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9993040" y="1499408"/>
            <a:ext cx="360000" cy="360000"/>
          </a:xfrm>
          <a:prstGeom prst="rect">
            <a:avLst/>
          </a:prstGeom>
        </p:spPr>
      </p:pic>
      <p:pic>
        <p:nvPicPr>
          <p:cNvPr id="12" name="07">
            <a:hlinkClick r:id="" action="ppaction://media"/>
            <a:extLst>
              <a:ext uri="{FF2B5EF4-FFF2-40B4-BE49-F238E27FC236}">
                <a16:creationId xmlns:a16="http://schemas.microsoft.com/office/drawing/2014/main" id="{89E0AD69-B87C-4F5F-90EC-D775015F1F99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155040" y="2773808"/>
            <a:ext cx="360000" cy="360000"/>
          </a:xfrm>
          <a:prstGeom prst="rect">
            <a:avLst/>
          </a:prstGeom>
        </p:spPr>
      </p:pic>
      <p:pic>
        <p:nvPicPr>
          <p:cNvPr id="14" name="08">
            <a:hlinkClick r:id="" action="ppaction://media"/>
            <a:extLst>
              <a:ext uri="{FF2B5EF4-FFF2-40B4-BE49-F238E27FC236}">
                <a16:creationId xmlns:a16="http://schemas.microsoft.com/office/drawing/2014/main" id="{ADFFECC9-E867-4282-8304-AAECDA404CC2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2937040" y="2773808"/>
            <a:ext cx="360000" cy="360000"/>
          </a:xfrm>
          <a:prstGeom prst="rect">
            <a:avLst/>
          </a:prstGeom>
        </p:spPr>
      </p:pic>
      <p:pic>
        <p:nvPicPr>
          <p:cNvPr id="15" name="09">
            <a:hlinkClick r:id="" action="ppaction://media"/>
            <a:extLst>
              <a:ext uri="{FF2B5EF4-FFF2-40B4-BE49-F238E27FC236}">
                <a16:creationId xmlns:a16="http://schemas.microsoft.com/office/drawing/2014/main" id="{E92986F0-EFF4-43D0-9101-63D1ADE0224B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4719040" y="2773808"/>
            <a:ext cx="360000" cy="360000"/>
          </a:xfrm>
          <a:prstGeom prst="rect">
            <a:avLst/>
          </a:prstGeom>
        </p:spPr>
      </p:pic>
      <p:pic>
        <p:nvPicPr>
          <p:cNvPr id="16" name="10">
            <a:hlinkClick r:id="" action="ppaction://media"/>
            <a:extLst>
              <a:ext uri="{FF2B5EF4-FFF2-40B4-BE49-F238E27FC236}">
                <a16:creationId xmlns:a16="http://schemas.microsoft.com/office/drawing/2014/main" id="{78FB31A2-FE8E-4F7D-B2EB-D4437E2D72ED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468640" y="2773808"/>
            <a:ext cx="360000" cy="360000"/>
          </a:xfrm>
          <a:prstGeom prst="rect">
            <a:avLst/>
          </a:prstGeom>
        </p:spPr>
      </p:pic>
      <p:pic>
        <p:nvPicPr>
          <p:cNvPr id="17" name="11">
            <a:hlinkClick r:id="" action="ppaction://media"/>
            <a:extLst>
              <a:ext uri="{FF2B5EF4-FFF2-40B4-BE49-F238E27FC236}">
                <a16:creationId xmlns:a16="http://schemas.microsoft.com/office/drawing/2014/main" id="{3E438859-BFAF-40D7-9EA5-394A45F3B4AC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8239840" y="2773808"/>
            <a:ext cx="360000" cy="360000"/>
          </a:xfrm>
          <a:prstGeom prst="rect">
            <a:avLst/>
          </a:prstGeom>
        </p:spPr>
      </p:pic>
      <p:pic>
        <p:nvPicPr>
          <p:cNvPr id="18" name="12">
            <a:hlinkClick r:id="" action="ppaction://media"/>
            <a:extLst>
              <a:ext uri="{FF2B5EF4-FFF2-40B4-BE49-F238E27FC236}">
                <a16:creationId xmlns:a16="http://schemas.microsoft.com/office/drawing/2014/main" id="{77D15B76-F025-4D00-B2CF-3B4503329D54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9993040" y="2773808"/>
            <a:ext cx="360000" cy="360000"/>
          </a:xfrm>
          <a:prstGeom prst="rect">
            <a:avLst/>
          </a:prstGeom>
        </p:spPr>
      </p:pic>
      <p:pic>
        <p:nvPicPr>
          <p:cNvPr id="19" name="13">
            <a:hlinkClick r:id="" action="ppaction://media"/>
            <a:extLst>
              <a:ext uri="{FF2B5EF4-FFF2-40B4-BE49-F238E27FC236}">
                <a16:creationId xmlns:a16="http://schemas.microsoft.com/office/drawing/2014/main" id="{31BA96F2-E575-470C-89C3-E44E76052F40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2954014" y="3990049"/>
            <a:ext cx="360000" cy="360000"/>
          </a:xfrm>
          <a:prstGeom prst="rect">
            <a:avLst/>
          </a:prstGeom>
        </p:spPr>
      </p:pic>
      <p:pic>
        <p:nvPicPr>
          <p:cNvPr id="20" name="14">
            <a:hlinkClick r:id="" action="ppaction://media"/>
            <a:extLst>
              <a:ext uri="{FF2B5EF4-FFF2-40B4-BE49-F238E27FC236}">
                <a16:creationId xmlns:a16="http://schemas.microsoft.com/office/drawing/2014/main" id="{8EC4AC44-F9FF-4BC1-8FAF-6227D68E749E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4723720" y="3997443"/>
            <a:ext cx="360000" cy="360000"/>
          </a:xfrm>
          <a:prstGeom prst="rect">
            <a:avLst/>
          </a:prstGeom>
        </p:spPr>
      </p:pic>
      <p:pic>
        <p:nvPicPr>
          <p:cNvPr id="21" name="15">
            <a:hlinkClick r:id="" action="ppaction://media"/>
            <a:extLst>
              <a:ext uri="{FF2B5EF4-FFF2-40B4-BE49-F238E27FC236}">
                <a16:creationId xmlns:a16="http://schemas.microsoft.com/office/drawing/2014/main" id="{AE449CFA-CD4D-4DC8-9FD0-AE025B44D6F0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505720" y="3997443"/>
            <a:ext cx="360000" cy="360000"/>
          </a:xfrm>
          <a:prstGeom prst="rect">
            <a:avLst/>
          </a:prstGeom>
        </p:spPr>
      </p:pic>
      <p:pic>
        <p:nvPicPr>
          <p:cNvPr id="22" name="16">
            <a:hlinkClick r:id="" action="ppaction://media"/>
            <a:extLst>
              <a:ext uri="{FF2B5EF4-FFF2-40B4-BE49-F238E27FC236}">
                <a16:creationId xmlns:a16="http://schemas.microsoft.com/office/drawing/2014/main" id="{73AF1ED9-BA8D-4950-BE46-BCA4A4840E30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8255320" y="3997443"/>
            <a:ext cx="360000" cy="360000"/>
          </a:xfrm>
          <a:prstGeom prst="rect">
            <a:avLst/>
          </a:prstGeom>
        </p:spPr>
      </p:pic>
      <p:pic>
        <p:nvPicPr>
          <p:cNvPr id="23" name="17">
            <a:hlinkClick r:id="" action="ppaction://media"/>
            <a:extLst>
              <a:ext uri="{FF2B5EF4-FFF2-40B4-BE49-F238E27FC236}">
                <a16:creationId xmlns:a16="http://schemas.microsoft.com/office/drawing/2014/main" id="{39F6606A-349E-4529-8574-E7B3D236E451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0026520" y="3997443"/>
            <a:ext cx="360000" cy="360000"/>
          </a:xfrm>
          <a:prstGeom prst="rect">
            <a:avLst/>
          </a:prstGeom>
        </p:spPr>
      </p:pic>
      <p:pic>
        <p:nvPicPr>
          <p:cNvPr id="24" name="18">
            <a:hlinkClick r:id="" action="ppaction://media"/>
            <a:extLst>
              <a:ext uri="{FF2B5EF4-FFF2-40B4-BE49-F238E27FC236}">
                <a16:creationId xmlns:a16="http://schemas.microsoft.com/office/drawing/2014/main" id="{D50E0995-1959-4CE4-898C-0488A66BE9DF}"/>
              </a:ext>
            </a:extLst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147995" y="5225560"/>
            <a:ext cx="360000" cy="360000"/>
          </a:xfrm>
          <a:prstGeom prst="rect">
            <a:avLst/>
          </a:prstGeom>
        </p:spPr>
      </p:pic>
      <p:pic>
        <p:nvPicPr>
          <p:cNvPr id="25" name="19">
            <a:hlinkClick r:id="" action="ppaction://media"/>
            <a:extLst>
              <a:ext uri="{FF2B5EF4-FFF2-40B4-BE49-F238E27FC236}">
                <a16:creationId xmlns:a16="http://schemas.microsoft.com/office/drawing/2014/main" id="{A9B62DAF-B97A-4307-A499-CAA4B3330BB3}"/>
              </a:ext>
            </a:extLst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2961455" y="5213717"/>
            <a:ext cx="360000" cy="360000"/>
          </a:xfrm>
          <a:prstGeom prst="rect">
            <a:avLst/>
          </a:prstGeom>
        </p:spPr>
      </p:pic>
      <p:pic>
        <p:nvPicPr>
          <p:cNvPr id="26" name="20">
            <a:hlinkClick r:id="" action="ppaction://media"/>
            <a:extLst>
              <a:ext uri="{FF2B5EF4-FFF2-40B4-BE49-F238E27FC236}">
                <a16:creationId xmlns:a16="http://schemas.microsoft.com/office/drawing/2014/main" id="{862DC9CA-365D-417E-8FEA-D48EFCEAE174}"/>
              </a:ext>
            </a:extLst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184835" y="3983122"/>
            <a:ext cx="360000" cy="360000"/>
          </a:xfrm>
          <a:prstGeom prst="rect">
            <a:avLst/>
          </a:prstGeom>
        </p:spPr>
      </p:pic>
      <p:pic>
        <p:nvPicPr>
          <p:cNvPr id="27" name="21">
            <a:hlinkClick r:id="" action="ppaction://media"/>
            <a:extLst>
              <a:ext uri="{FF2B5EF4-FFF2-40B4-BE49-F238E27FC236}">
                <a16:creationId xmlns:a16="http://schemas.microsoft.com/office/drawing/2014/main" id="{01666113-873D-4789-BD2B-B5851C896FC5}"/>
              </a:ext>
            </a:extLst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4719040" y="5221082"/>
            <a:ext cx="360000" cy="360000"/>
          </a:xfrm>
          <a:prstGeom prst="rect">
            <a:avLst/>
          </a:prstGeom>
        </p:spPr>
      </p:pic>
      <p:pic>
        <p:nvPicPr>
          <p:cNvPr id="28" name="22">
            <a:hlinkClick r:id="" action="ppaction://media"/>
            <a:extLst>
              <a:ext uri="{FF2B5EF4-FFF2-40B4-BE49-F238E27FC236}">
                <a16:creationId xmlns:a16="http://schemas.microsoft.com/office/drawing/2014/main" id="{44114443-E638-4937-849A-9510F6201674}"/>
              </a:ext>
            </a:extLst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468640" y="5225408"/>
            <a:ext cx="360000" cy="360000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3D6A733-34D8-45ED-9471-95CFFE0F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10" y="650977"/>
            <a:ext cx="10643230" cy="819235"/>
          </a:xfrm>
        </p:spPr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000" dirty="0"/>
              <a:t>Create a possible spelling for the nonsense words. Spell the real words and guess the accent.</a:t>
            </a:r>
            <a:r>
              <a:rPr lang="en-IE" sz="2000" baseline="30000" dirty="0">
                <a:solidFill>
                  <a:srgbClr val="C00000"/>
                </a:solidFill>
              </a:rPr>
              <a:t>*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000" dirty="0"/>
              <a:t>1-13 are nonsense words. 14-22 are real words realised in different accents.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000" dirty="0"/>
              <a:t>Your phonemic inventory should reflect the distribution of sounds in each accent.</a:t>
            </a:r>
            <a:endParaRPr lang="en-IE" sz="2000" baseline="30000" dirty="0">
              <a:solidFill>
                <a:srgbClr val="C0000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DFCD86C-A297-47CC-8724-AA0C3571FF53}"/>
              </a:ext>
            </a:extLst>
          </p:cNvPr>
          <p:cNvGrpSpPr/>
          <p:nvPr/>
        </p:nvGrpSpPr>
        <p:grpSpPr>
          <a:xfrm>
            <a:off x="907520" y="2228590"/>
            <a:ext cx="1281960" cy="306720"/>
            <a:chOff x="936095" y="2228590"/>
            <a:chExt cx="128196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BA51F6-0F7C-4A02-B69A-EF5FAD8E28F1}"/>
                    </a:ext>
                  </a:extLst>
                </p14:cNvPr>
                <p14:cNvContentPartPr/>
                <p14:nvPr/>
              </p14:nvContentPartPr>
              <p14:xfrm>
                <a:off x="936095" y="2320030"/>
                <a:ext cx="117360" cy="14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BA51F6-0F7C-4A02-B69A-EF5FAD8E28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7455" y="2311030"/>
                  <a:ext cx="135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F11EEB-EDAD-4F03-A30D-330FEF3E84E2}"/>
                    </a:ext>
                  </a:extLst>
                </p14:cNvPr>
                <p14:cNvContentPartPr/>
                <p14:nvPr/>
              </p14:nvContentPartPr>
              <p14:xfrm>
                <a:off x="1126895" y="2275390"/>
                <a:ext cx="66960" cy="160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F11EEB-EDAD-4F03-A30D-330FEF3E84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8255" y="2266750"/>
                  <a:ext cx="84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8CC58EE-C495-498F-99A8-B8AF1A319A59}"/>
                    </a:ext>
                  </a:extLst>
                </p14:cNvPr>
                <p14:cNvContentPartPr/>
                <p14:nvPr/>
              </p14:nvContentPartPr>
              <p14:xfrm>
                <a:off x="1139495" y="2360710"/>
                <a:ext cx="83880" cy="17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8CC58EE-C495-498F-99A8-B8AF1A319A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0495" y="2351710"/>
                  <a:ext cx="101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0D7870-3FD3-4AF6-BB8A-43442656B6F2}"/>
                    </a:ext>
                  </a:extLst>
                </p14:cNvPr>
                <p14:cNvContentPartPr/>
                <p14:nvPr/>
              </p14:nvContentPartPr>
              <p14:xfrm>
                <a:off x="1234175" y="2248750"/>
                <a:ext cx="172440" cy="16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0D7870-3FD3-4AF6-BB8A-43442656B6F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25535" y="2239750"/>
                  <a:ext cx="190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AC8F20-C794-462A-A7FF-71BDA5ED3090}"/>
                    </a:ext>
                  </a:extLst>
                </p14:cNvPr>
                <p14:cNvContentPartPr/>
                <p14:nvPr/>
              </p14:nvContentPartPr>
              <p14:xfrm>
                <a:off x="1433975" y="2345230"/>
                <a:ext cx="145080" cy="54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AC8F20-C794-462A-A7FF-71BDA5ED30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24975" y="2336590"/>
                  <a:ext cx="162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A35F17-9D60-4167-8CC5-6E17C86061A9}"/>
                    </a:ext>
                  </a:extLst>
                </p14:cNvPr>
                <p14:cNvContentPartPr/>
                <p14:nvPr/>
              </p14:nvContentPartPr>
              <p14:xfrm>
                <a:off x="1589855" y="2339470"/>
                <a:ext cx="127440" cy="7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A35F17-9D60-4167-8CC5-6E17C86061A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81215" y="2330470"/>
                  <a:ext cx="145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AACFB6-AB4B-4FBD-9E29-3B979002A5C3}"/>
                    </a:ext>
                  </a:extLst>
                </p14:cNvPr>
                <p14:cNvContentPartPr/>
                <p14:nvPr/>
              </p14:nvContentPartPr>
              <p14:xfrm>
                <a:off x="1725575" y="2340550"/>
                <a:ext cx="139680" cy="194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AACFB6-AB4B-4FBD-9E29-3B979002A5C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16575" y="2331550"/>
                  <a:ext cx="157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251E1F7-0730-420E-B5E7-29FB1A197FB9}"/>
                    </a:ext>
                  </a:extLst>
                </p14:cNvPr>
                <p14:cNvContentPartPr/>
                <p14:nvPr/>
              </p14:nvContentPartPr>
              <p14:xfrm>
                <a:off x="1832495" y="2263870"/>
                <a:ext cx="92880" cy="13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51E1F7-0730-420E-B5E7-29FB1A197FB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23855" y="2254870"/>
                  <a:ext cx="110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A6C590-A088-4E7B-A166-C6B2A3378FCD}"/>
                    </a:ext>
                  </a:extLst>
                </p14:cNvPr>
                <p14:cNvContentPartPr/>
                <p14:nvPr/>
              </p14:nvContentPartPr>
              <p14:xfrm>
                <a:off x="1871375" y="2319310"/>
                <a:ext cx="65880" cy="24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A6C590-A088-4E7B-A166-C6B2A3378FC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62735" y="2310670"/>
                  <a:ext cx="83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CAFC63-2734-4898-8C03-38B36E8769C6}"/>
                    </a:ext>
                  </a:extLst>
                </p14:cNvPr>
                <p14:cNvContentPartPr/>
                <p14:nvPr/>
              </p14:nvContentPartPr>
              <p14:xfrm>
                <a:off x="1932935" y="2234710"/>
                <a:ext cx="148680" cy="176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CAFC63-2734-4898-8C03-38B36E8769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24295" y="2225710"/>
                  <a:ext cx="166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F4150-25B9-480A-B01C-D854A61B4E15}"/>
                    </a:ext>
                  </a:extLst>
                </p14:cNvPr>
                <p14:cNvContentPartPr/>
                <p14:nvPr/>
              </p14:nvContentPartPr>
              <p14:xfrm>
                <a:off x="2110775" y="2228590"/>
                <a:ext cx="107280" cy="154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F4150-25B9-480A-B01C-D854A61B4E1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02135" y="2219590"/>
                  <a:ext cx="1249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5A1D6E-BC38-4BB1-A637-DB7AE5D362A3}"/>
              </a:ext>
            </a:extLst>
          </p:cNvPr>
          <p:cNvGrpSpPr/>
          <p:nvPr/>
        </p:nvGrpSpPr>
        <p:grpSpPr>
          <a:xfrm>
            <a:off x="2337830" y="2226565"/>
            <a:ext cx="77400" cy="209160"/>
            <a:chOff x="2385455" y="2197990"/>
            <a:chExt cx="774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E72FEC-A6A2-4B74-8ADE-181FA19A7F19}"/>
                    </a:ext>
                  </a:extLst>
                </p14:cNvPr>
                <p14:cNvContentPartPr/>
                <p14:nvPr/>
              </p14:nvContentPartPr>
              <p14:xfrm>
                <a:off x="2385455" y="2197990"/>
                <a:ext cx="77400" cy="12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E72FEC-A6A2-4B74-8ADE-181FA19A7F1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76455" y="2188990"/>
                  <a:ext cx="95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C6FFE2-48E2-4438-8A8F-6EDE18B98093}"/>
                    </a:ext>
                  </a:extLst>
                </p14:cNvPr>
                <p14:cNvContentPartPr/>
                <p14:nvPr/>
              </p14:nvContentPartPr>
              <p14:xfrm>
                <a:off x="2429375" y="2385190"/>
                <a:ext cx="25560" cy="21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C6FFE2-48E2-4438-8A8F-6EDE18B9809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20375" y="2376550"/>
                  <a:ext cx="432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014D674-C654-4A81-9FF3-54F7A0EF73D6}"/>
              </a:ext>
            </a:extLst>
          </p:cNvPr>
          <p:cNvGrpSpPr/>
          <p:nvPr/>
        </p:nvGrpSpPr>
        <p:grpSpPr>
          <a:xfrm>
            <a:off x="829700" y="1757350"/>
            <a:ext cx="1706835" cy="466200"/>
            <a:chOff x="890660" y="1757350"/>
            <a:chExt cx="1706835" cy="4662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2571537-04A6-4FE8-B53A-518B320799AE}"/>
                </a:ext>
              </a:extLst>
            </p:cNvPr>
            <p:cNvGrpSpPr/>
            <p:nvPr/>
          </p:nvGrpSpPr>
          <p:grpSpPr>
            <a:xfrm>
              <a:off x="890660" y="1848230"/>
              <a:ext cx="620280" cy="375320"/>
              <a:chOff x="957335" y="1848230"/>
              <a:chExt cx="620280" cy="37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59FEE910-3687-4643-A792-4F90140E6CCA}"/>
                      </a:ext>
                    </a:extLst>
                  </p14:cNvPr>
                  <p14:cNvContentPartPr/>
                  <p14:nvPr/>
                </p14:nvContentPartPr>
                <p14:xfrm>
                  <a:off x="957335" y="1848230"/>
                  <a:ext cx="122040" cy="2019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59FEE910-3687-4643-A792-4F90140E6CCA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948695" y="1839230"/>
                    <a:ext cx="13968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92B93BA-E0AC-4620-B031-2FCEBD69F0ED}"/>
                      </a:ext>
                    </a:extLst>
                  </p14:cNvPr>
                  <p14:cNvContentPartPr/>
                  <p14:nvPr/>
                </p14:nvContentPartPr>
                <p14:xfrm>
                  <a:off x="1109975" y="1869310"/>
                  <a:ext cx="147240" cy="2005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92B93BA-E0AC-4620-B031-2FCEBD69F0ED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101335" y="1860670"/>
                    <a:ext cx="16488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682C7368-5F1F-4AF8-AC99-F7CDE4A2B3B8}"/>
                      </a:ext>
                    </a:extLst>
                  </p14:cNvPr>
                  <p14:cNvContentPartPr/>
                  <p14:nvPr/>
                </p14:nvContentPartPr>
                <p14:xfrm>
                  <a:off x="1134815" y="1980190"/>
                  <a:ext cx="97560" cy="266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682C7368-5F1F-4AF8-AC99-F7CDE4A2B3B8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126175" y="1971190"/>
                    <a:ext cx="11520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3A3ECB9C-6E23-4391-BD4C-2E933EBC1077}"/>
                      </a:ext>
                    </a:extLst>
                  </p14:cNvPr>
                  <p14:cNvContentPartPr/>
                  <p14:nvPr/>
                </p14:nvContentPartPr>
                <p14:xfrm>
                  <a:off x="1285655" y="1921870"/>
                  <a:ext cx="110520" cy="1414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3A3ECB9C-6E23-4391-BD4C-2E933EBC1077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276655" y="1913230"/>
                    <a:ext cx="12816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932C36B-CCAE-4608-A44E-942070B50F9A}"/>
                      </a:ext>
                    </a:extLst>
                  </p14:cNvPr>
                  <p14:cNvContentPartPr/>
                  <p14:nvPr/>
                </p14:nvContentPartPr>
                <p14:xfrm>
                  <a:off x="1454855" y="1916110"/>
                  <a:ext cx="122760" cy="30744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932C36B-CCAE-4608-A44E-942070B50F9A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446215" y="1907110"/>
                    <a:ext cx="140400" cy="325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579978B3-1C42-468D-A00E-F37D8711C571}"/>
                </a:ext>
              </a:extLst>
            </p:cNvPr>
            <p:cNvGrpSpPr/>
            <p:nvPr/>
          </p:nvGrpSpPr>
          <p:grpSpPr>
            <a:xfrm>
              <a:off x="1507340" y="1812430"/>
              <a:ext cx="733680" cy="226440"/>
              <a:chOff x="1574015" y="1812430"/>
              <a:chExt cx="733680" cy="226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CA9CCE3-F376-44DA-A189-017794F6AC86}"/>
                      </a:ext>
                    </a:extLst>
                  </p14:cNvPr>
                  <p14:cNvContentPartPr/>
                  <p14:nvPr/>
                </p14:nvContentPartPr>
                <p14:xfrm>
                  <a:off x="1574015" y="1819630"/>
                  <a:ext cx="161280" cy="202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8CA9CCE3-F376-44DA-A189-017794F6AC86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565015" y="1810990"/>
                    <a:ext cx="17892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595F370B-2DB9-493A-A3C4-EB191E0B2195}"/>
                      </a:ext>
                    </a:extLst>
                  </p14:cNvPr>
                  <p14:cNvContentPartPr/>
                  <p14:nvPr/>
                </p14:nvContentPartPr>
                <p14:xfrm>
                  <a:off x="1626575" y="1812430"/>
                  <a:ext cx="92880" cy="763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595F370B-2DB9-493A-A3C4-EB191E0B2195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617575" y="1803430"/>
                    <a:ext cx="1105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807C500-FFB9-417B-B20C-D6616123EF88}"/>
                      </a:ext>
                    </a:extLst>
                  </p14:cNvPr>
                  <p14:cNvContentPartPr/>
                  <p14:nvPr/>
                </p14:nvContentPartPr>
                <p14:xfrm>
                  <a:off x="1794335" y="1935910"/>
                  <a:ext cx="79200" cy="2304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C807C500-FFB9-417B-B20C-D6616123EF88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785695" y="1927270"/>
                    <a:ext cx="968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C562944-9AAE-45AD-BFC9-6194BFF9C7A9}"/>
                      </a:ext>
                    </a:extLst>
                  </p14:cNvPr>
                  <p14:cNvContentPartPr/>
                  <p14:nvPr/>
                </p14:nvContentPartPr>
                <p14:xfrm>
                  <a:off x="1940855" y="1844470"/>
                  <a:ext cx="132840" cy="1818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9C562944-9AAE-45AD-BFC9-6194BFF9C7A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932215" y="1835830"/>
                    <a:ext cx="15048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FAAA58E3-0F6C-457F-86B9-0FBCB519CD02}"/>
                      </a:ext>
                    </a:extLst>
                  </p14:cNvPr>
                  <p14:cNvContentPartPr/>
                  <p14:nvPr/>
                </p14:nvContentPartPr>
                <p14:xfrm>
                  <a:off x="1971455" y="1942390"/>
                  <a:ext cx="81000" cy="12960"/>
                </p14:xfrm>
              </p:contentPart>
            </mc:Choice>
            <mc:Fallback xmlns=""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FAAA58E3-0F6C-457F-86B9-0FBCB519CD02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962455" y="1933750"/>
                    <a:ext cx="9864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D9EFF872-DD2E-482E-97F3-9CBCFF4CAE8A}"/>
                      </a:ext>
                    </a:extLst>
                  </p14:cNvPr>
                  <p14:cNvContentPartPr/>
                  <p14:nvPr/>
                </p14:nvContentPartPr>
                <p14:xfrm>
                  <a:off x="2114015" y="1900630"/>
                  <a:ext cx="193680" cy="13824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D9EFF872-DD2E-482E-97F3-9CBCFF4CAE8A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105375" y="1891990"/>
                    <a:ext cx="211320" cy="15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4A2E9955-2DC4-4C81-BA8E-064B02B2FC96}"/>
                </a:ext>
              </a:extLst>
            </p:cNvPr>
            <p:cNvGrpSpPr/>
            <p:nvPr/>
          </p:nvGrpSpPr>
          <p:grpSpPr>
            <a:xfrm>
              <a:off x="2270900" y="1757350"/>
              <a:ext cx="326595" cy="408240"/>
              <a:chOff x="2270900" y="1757350"/>
              <a:chExt cx="326595" cy="40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89C0DBB7-3CA0-4280-AF12-F93684A783BA}"/>
                      </a:ext>
                    </a:extLst>
                  </p14:cNvPr>
                  <p14:cNvContentPartPr/>
                  <p14:nvPr/>
                </p14:nvContentPartPr>
                <p14:xfrm>
                  <a:off x="2270900" y="1893430"/>
                  <a:ext cx="114120" cy="272160"/>
                </p14:xfrm>
              </p:contentPart>
            </mc:Choice>
            <mc:Fallback xmlns=""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89C0DBB7-3CA0-4280-AF12-F93684A783B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261900" y="1884430"/>
                    <a:ext cx="13176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2A04710B-69A4-4C90-8163-C03C1AB98ADD}"/>
                      </a:ext>
                    </a:extLst>
                  </p14:cNvPr>
                  <p14:cNvContentPartPr/>
                  <p14:nvPr/>
                </p14:nvContentPartPr>
                <p14:xfrm>
                  <a:off x="2291780" y="1776430"/>
                  <a:ext cx="197280" cy="213840"/>
                </p14:xfrm>
              </p:contentPart>
            </mc:Choice>
            <mc:Fallback xmlns=""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2A04710B-69A4-4C90-8163-C03C1AB98ADD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282780" y="1767790"/>
                    <a:ext cx="21492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93FF5BB4-ED0A-425F-9541-3A8B4CF5E822}"/>
                      </a:ext>
                    </a:extLst>
                  </p14:cNvPr>
                  <p14:cNvContentPartPr/>
                  <p14:nvPr/>
                </p14:nvContentPartPr>
                <p14:xfrm>
                  <a:off x="2350460" y="1757350"/>
                  <a:ext cx="93600" cy="105840"/>
                </p14:xfrm>
              </p:contentPart>
            </mc:Choice>
            <mc:Fallback xmlns=""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93FF5BB4-ED0A-425F-9541-3A8B4CF5E82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341820" y="1748710"/>
                    <a:ext cx="11124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B341BDA5-9D02-4508-86AE-4F181AAEEF8A}"/>
                      </a:ext>
                    </a:extLst>
                  </p14:cNvPr>
                  <p14:cNvContentPartPr/>
                  <p14:nvPr/>
                </p14:nvContentPartPr>
                <p14:xfrm>
                  <a:off x="2510015" y="1766710"/>
                  <a:ext cx="87480" cy="278640"/>
                </p14:xfrm>
              </p:contentPart>
            </mc:Choice>
            <mc:Fallback xmlns=""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B341BDA5-9D02-4508-86AE-4F181AAEEF8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501015" y="1757710"/>
                    <a:ext cx="105120" cy="296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BB1CD69-1A69-4230-B476-A225777CA84D}"/>
              </a:ext>
            </a:extLst>
          </p:cNvPr>
          <p:cNvGrpSpPr/>
          <p:nvPr/>
        </p:nvGrpSpPr>
        <p:grpSpPr>
          <a:xfrm rot="199186">
            <a:off x="2668570" y="4341378"/>
            <a:ext cx="1069920" cy="330840"/>
            <a:chOff x="978660" y="4250768"/>
            <a:chExt cx="1069920" cy="330840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B5BE612D-F2CA-42D8-9DB4-D444798B32B8}"/>
                </a:ext>
              </a:extLst>
            </p:cNvPr>
            <p:cNvGrpSpPr/>
            <p:nvPr/>
          </p:nvGrpSpPr>
          <p:grpSpPr>
            <a:xfrm>
              <a:off x="978660" y="4250768"/>
              <a:ext cx="945360" cy="330840"/>
              <a:chOff x="978660" y="4250768"/>
              <a:chExt cx="945360" cy="330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060BD965-88BF-405D-AC01-8B2BFCF702F5}"/>
                      </a:ext>
                    </a:extLst>
                  </p14:cNvPr>
                  <p14:cNvContentPartPr/>
                  <p14:nvPr/>
                </p14:nvContentPartPr>
                <p14:xfrm>
                  <a:off x="978660" y="4366688"/>
                  <a:ext cx="147960" cy="123840"/>
                </p14:xfrm>
              </p:contentPart>
            </mc:Choice>
            <mc:Fallback xmlns=""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060BD965-88BF-405D-AC01-8B2BFCF702F5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69660" y="4358048"/>
                    <a:ext cx="1656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FE818603-4D18-41EC-9913-9303C227639A}"/>
                      </a:ext>
                    </a:extLst>
                  </p14:cNvPr>
                  <p14:cNvContentPartPr/>
                  <p14:nvPr/>
                </p14:nvContentPartPr>
                <p14:xfrm>
                  <a:off x="1178100" y="4371008"/>
                  <a:ext cx="140400" cy="210600"/>
                </p14:xfrm>
              </p:contentPart>
            </mc:Choice>
            <mc:Fallback xmlns=""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FE818603-4D18-41EC-9913-9303C227639A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169460" y="4362008"/>
                    <a:ext cx="15804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3BD8A886-4544-4DA0-9317-38945802708F}"/>
                      </a:ext>
                    </a:extLst>
                  </p14:cNvPr>
                  <p14:cNvContentPartPr/>
                  <p14:nvPr/>
                </p14:nvContentPartPr>
                <p14:xfrm>
                  <a:off x="1385460" y="4373168"/>
                  <a:ext cx="185400" cy="82440"/>
                </p14:xfrm>
              </p:contentPart>
            </mc:Choice>
            <mc:Fallback xmlns=""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3BD8A886-4544-4DA0-9317-38945802708F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376820" y="4364528"/>
                    <a:ext cx="20304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64F3D9EA-6067-46EF-8FA2-FAE7B0BCCA1D}"/>
                      </a:ext>
                    </a:extLst>
                  </p14:cNvPr>
                  <p14:cNvContentPartPr/>
                  <p14:nvPr/>
                </p14:nvContentPartPr>
                <p14:xfrm>
                  <a:off x="1552860" y="4250768"/>
                  <a:ext cx="101160" cy="187920"/>
                </p14:xfrm>
              </p:contentPart>
            </mc:Choice>
            <mc:Fallback xmlns=""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64F3D9EA-6067-46EF-8FA2-FAE7B0BCCA1D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544220" y="4242128"/>
                    <a:ext cx="11880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4E29D3B1-E217-4B34-A910-1EADD1CDEFA3}"/>
                      </a:ext>
                    </a:extLst>
                  </p14:cNvPr>
                  <p14:cNvContentPartPr/>
                  <p14:nvPr/>
                </p14:nvContentPartPr>
                <p14:xfrm>
                  <a:off x="1680660" y="4350488"/>
                  <a:ext cx="243360" cy="90360"/>
                </p14:xfrm>
              </p:contentPart>
            </mc:Choice>
            <mc:Fallback xmlns=""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4E29D3B1-E217-4B34-A910-1EADD1CDEFA3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672020" y="4341488"/>
                    <a:ext cx="261000" cy="10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3A448F4-A0EF-4174-8AA7-983242BA908A}"/>
                    </a:ext>
                  </a:extLst>
                </p14:cNvPr>
                <p14:cNvContentPartPr/>
                <p14:nvPr/>
              </p14:nvContentPartPr>
              <p14:xfrm>
                <a:off x="1932300" y="4273088"/>
                <a:ext cx="116280" cy="1609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3A448F4-A0EF-4174-8AA7-983242BA908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23300" y="4264088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D3D0753D-9263-42EE-A3F8-8F3CFB36D2D0}"/>
              </a:ext>
            </a:extLst>
          </p:cNvPr>
          <p:cNvGrpSpPr/>
          <p:nvPr/>
        </p:nvGrpSpPr>
        <p:grpSpPr>
          <a:xfrm rot="293226">
            <a:off x="3852415" y="4293061"/>
            <a:ext cx="432000" cy="272520"/>
            <a:chOff x="2084940" y="4583408"/>
            <a:chExt cx="4320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093AFA9-A258-477E-A9C6-AEC811415BF3}"/>
                    </a:ext>
                  </a:extLst>
                </p14:cNvPr>
                <p14:cNvContentPartPr/>
                <p14:nvPr/>
              </p14:nvContentPartPr>
              <p14:xfrm>
                <a:off x="2084940" y="4653248"/>
                <a:ext cx="50760" cy="2026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093AFA9-A258-477E-A9C6-AEC811415B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75940" y="4644608"/>
                  <a:ext cx="68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DB0A22E-BA04-4448-9FEB-05B823520BAD}"/>
                    </a:ext>
                  </a:extLst>
                </p14:cNvPr>
                <p14:cNvContentPartPr/>
                <p14:nvPr/>
              </p14:nvContentPartPr>
              <p14:xfrm>
                <a:off x="2179620" y="4643528"/>
                <a:ext cx="126000" cy="1706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DB0A22E-BA04-4448-9FEB-05B823520BA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70980" y="4634888"/>
                  <a:ext cx="143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D4BC531-C166-478D-8F89-130AD1AE0079}"/>
                    </a:ext>
                  </a:extLst>
                </p14:cNvPr>
                <p14:cNvContentPartPr/>
                <p14:nvPr/>
              </p14:nvContentPartPr>
              <p14:xfrm>
                <a:off x="2307780" y="4633448"/>
                <a:ext cx="97560" cy="1540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D4BC531-C166-478D-8F89-130AD1AE007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99140" y="4624808"/>
                  <a:ext cx="115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D3C96E7-2A6B-4439-B542-5E1BC57EEE00}"/>
                    </a:ext>
                  </a:extLst>
                </p14:cNvPr>
                <p14:cNvContentPartPr/>
                <p14:nvPr/>
              </p14:nvContentPartPr>
              <p14:xfrm>
                <a:off x="2407140" y="4583408"/>
                <a:ext cx="109800" cy="2458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D3C96E7-2A6B-4439-B542-5E1BC57EEE0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398500" y="4574768"/>
                  <a:ext cx="12744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965077D2-1B40-46FF-8A8F-A87BE7E82C7B}"/>
              </a:ext>
            </a:extLst>
          </p:cNvPr>
          <p:cNvGrpSpPr/>
          <p:nvPr/>
        </p:nvGrpSpPr>
        <p:grpSpPr>
          <a:xfrm rot="224753">
            <a:off x="2712247" y="4687670"/>
            <a:ext cx="1532160" cy="335520"/>
            <a:chOff x="923110" y="4587535"/>
            <a:chExt cx="153216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3D55F3E-C859-4097-89A3-5FEE993E6648}"/>
                    </a:ext>
                  </a:extLst>
                </p14:cNvPr>
                <p14:cNvContentPartPr/>
                <p14:nvPr/>
              </p14:nvContentPartPr>
              <p14:xfrm>
                <a:off x="923110" y="4652335"/>
                <a:ext cx="79200" cy="2707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3D55F3E-C859-4097-89A3-5FEE993E66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4110" y="4643335"/>
                  <a:ext cx="96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BB236EF-7336-468F-BEEF-EFF888F304F1}"/>
                    </a:ext>
                  </a:extLst>
                </p14:cNvPr>
                <p14:cNvContentPartPr/>
                <p14:nvPr/>
              </p14:nvContentPartPr>
              <p14:xfrm>
                <a:off x="1033990" y="4732255"/>
                <a:ext cx="111600" cy="174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BB236EF-7336-468F-BEEF-EFF888F304F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5350" y="4723255"/>
                  <a:ext cx="129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27E1A8F-4856-420B-AD08-E6AE72DCAFB9}"/>
                    </a:ext>
                  </a:extLst>
                </p14:cNvPr>
                <p14:cNvContentPartPr/>
                <p14:nvPr/>
              </p14:nvContentPartPr>
              <p14:xfrm>
                <a:off x="1185910" y="4721095"/>
                <a:ext cx="133200" cy="1051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27E1A8F-4856-420B-AD08-E6AE72DCAFB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77270" y="4712455"/>
                  <a:ext cx="150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9A69A87-B94C-4859-876E-DD9D7AE403DD}"/>
                    </a:ext>
                  </a:extLst>
                </p14:cNvPr>
                <p14:cNvContentPartPr/>
                <p14:nvPr/>
              </p14:nvContentPartPr>
              <p14:xfrm>
                <a:off x="1329910" y="4712455"/>
                <a:ext cx="219600" cy="1015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9A69A87-B94C-4859-876E-DD9D7AE403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321270" y="4703455"/>
                  <a:ext cx="237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9426E56-E43B-48D3-930A-9B28ABD93153}"/>
                    </a:ext>
                  </a:extLst>
                </p14:cNvPr>
                <p14:cNvContentPartPr/>
                <p14:nvPr/>
              </p14:nvContentPartPr>
              <p14:xfrm>
                <a:off x="1607110" y="4740535"/>
                <a:ext cx="60480" cy="270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9426E56-E43B-48D3-930A-9B28ABD9315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98470" y="4731895"/>
                  <a:ext cx="78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2A038DCF-8263-49F8-BE45-4049F1D9C445}"/>
                    </a:ext>
                  </a:extLst>
                </p14:cNvPr>
                <p14:cNvContentPartPr/>
                <p14:nvPr/>
              </p14:nvContentPartPr>
              <p14:xfrm>
                <a:off x="1766230" y="4668535"/>
                <a:ext cx="98640" cy="2048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2A038DCF-8263-49F8-BE45-4049F1D9C4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57230" y="4659535"/>
                  <a:ext cx="116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53B5A05-E88D-41C4-A42E-86E86ECCE653}"/>
                    </a:ext>
                  </a:extLst>
                </p14:cNvPr>
                <p14:cNvContentPartPr/>
                <p14:nvPr/>
              </p14:nvContentPartPr>
              <p14:xfrm>
                <a:off x="1924630" y="4672495"/>
                <a:ext cx="124560" cy="1026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53B5A05-E88D-41C4-A42E-86E86ECCE65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15990" y="4663495"/>
                  <a:ext cx="142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69C0B87-F8DC-4715-B097-5612316D89DE}"/>
                    </a:ext>
                  </a:extLst>
                </p14:cNvPr>
                <p14:cNvContentPartPr/>
                <p14:nvPr/>
              </p14:nvContentPartPr>
              <p14:xfrm>
                <a:off x="2085190" y="4668175"/>
                <a:ext cx="32040" cy="291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69C0B87-F8DC-4715-B097-5612316D89D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76550" y="4659175"/>
                  <a:ext cx="49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D9C2A95B-1657-49F7-A5D8-BBD8F644A7AA}"/>
                    </a:ext>
                  </a:extLst>
                </p14:cNvPr>
                <p14:cNvContentPartPr/>
                <p14:nvPr/>
              </p14:nvContentPartPr>
              <p14:xfrm>
                <a:off x="2092030" y="4737655"/>
                <a:ext cx="27000" cy="277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D9C2A95B-1657-49F7-A5D8-BBD8F644A7A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83030" y="4728655"/>
                  <a:ext cx="44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76A87B9-0ABB-4120-8840-5BC3300F86F9}"/>
                    </a:ext>
                  </a:extLst>
                </p14:cNvPr>
                <p14:cNvContentPartPr/>
                <p14:nvPr/>
              </p14:nvContentPartPr>
              <p14:xfrm>
                <a:off x="2173390" y="4640095"/>
                <a:ext cx="171360" cy="1029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76A87B9-0ABB-4120-8840-5BC3300F86F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64390" y="4631095"/>
                  <a:ext cx="189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8E8AB18-39B9-46EE-9279-0E1F84D4523C}"/>
                    </a:ext>
                  </a:extLst>
                </p14:cNvPr>
                <p14:cNvContentPartPr/>
                <p14:nvPr/>
              </p14:nvContentPartPr>
              <p14:xfrm>
                <a:off x="2396230" y="4587535"/>
                <a:ext cx="59040" cy="1756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8E8AB18-39B9-46EE-9279-0E1F84D4523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7230" y="4578535"/>
                  <a:ext cx="7668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0309CA93-6B97-4120-BA3D-9F40B69D9D3A}"/>
                  </a:ext>
                </a:extLst>
              </p14:cNvPr>
              <p14:cNvContentPartPr/>
              <p14:nvPr/>
            </p14:nvContentPartPr>
            <p14:xfrm>
              <a:off x="2812315" y="4833970"/>
              <a:ext cx="475200" cy="2844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0309CA93-6B97-4120-BA3D-9F40B69D9D3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758675" y="4725970"/>
                <a:ext cx="58284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393" name="TextBox 392">
            <a:extLst>
              <a:ext uri="{FF2B5EF4-FFF2-40B4-BE49-F238E27FC236}">
                <a16:creationId xmlns:a16="http://schemas.microsoft.com/office/drawing/2014/main" id="{C9CA6AF0-EAC4-4511-A2FF-9C164BF03802}"/>
              </a:ext>
            </a:extLst>
          </p:cNvPr>
          <p:cNvSpPr txBox="1"/>
          <p:nvPr/>
        </p:nvSpPr>
        <p:spPr>
          <a:xfrm>
            <a:off x="78359" y="6515314"/>
            <a:ext cx="1130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>
                <a:solidFill>
                  <a:srgbClr val="C00000"/>
                </a:solidFill>
              </a:rPr>
              <a:t>*</a:t>
            </a:r>
            <a:r>
              <a:rPr lang="en-GB" dirty="0">
                <a:solidFill>
                  <a:srgbClr val="C00000"/>
                </a:solidFill>
              </a:rPr>
              <a:t>Bear in mind these, are my </a:t>
            </a:r>
            <a:r>
              <a:rPr lang="en-GB" i="1" dirty="0">
                <a:solidFill>
                  <a:srgbClr val="C00000"/>
                </a:solidFill>
              </a:rPr>
              <a:t>imitations</a:t>
            </a:r>
            <a:r>
              <a:rPr lang="en-GB" dirty="0">
                <a:solidFill>
                  <a:srgbClr val="C00000"/>
                </a:solidFill>
              </a:rPr>
              <a:t> of each accent. 			</a:t>
            </a:r>
            <a:r>
              <a:rPr lang="en-GB" b="1" dirty="0"/>
              <a:t>Suggested answers on the next slide.</a:t>
            </a:r>
            <a:endParaRPr lang="en-IE" b="1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8E51F39-62FD-C720-A10F-D4C685AA406C}"/>
              </a:ext>
            </a:extLst>
          </p:cNvPr>
          <p:cNvSpPr txBox="1">
            <a:spLocks/>
          </p:cNvSpPr>
          <p:nvPr/>
        </p:nvSpPr>
        <p:spPr>
          <a:xfrm rot="16200000">
            <a:off x="-2706739" y="3072386"/>
            <a:ext cx="6095578" cy="415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29" name="Picture 28">
            <a:hlinkClick r:id="rId147"/>
            <a:extLst>
              <a:ext uri="{FF2B5EF4-FFF2-40B4-BE49-F238E27FC236}">
                <a16:creationId xmlns:a16="http://schemas.microsoft.com/office/drawing/2014/main" id="{8C1A8E21-D34F-1C79-FC60-BB383323CEF4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2608" y="359002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8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24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7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7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97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71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8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109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8" dur="103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3" dur="107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109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99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8" dur="82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3" dur="84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8" dur="75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3" dur="904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8" dur="772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3" dur="94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8" dur="697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3" dur="847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8" dur="828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3" dur="602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7" y="78982"/>
            <a:ext cx="989766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Transcribe the following words </a:t>
            </a:r>
            <a:r>
              <a:rPr lang="en-IE" sz="3800" b="1" u="sng" dirty="0"/>
              <a:t>phonemically</a:t>
            </a:r>
            <a:endParaRPr lang="en-IE" sz="3800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928571-C3A9-4E1C-A055-9B2A92E571BF}"/>
              </a:ext>
            </a:extLst>
          </p:cNvPr>
          <p:cNvGraphicFramePr>
            <a:graphicFrameLocks noGrp="1"/>
          </p:cNvGraphicFramePr>
          <p:nvPr/>
        </p:nvGraphicFramePr>
        <p:xfrm>
          <a:off x="792479" y="1491926"/>
          <a:ext cx="10615862" cy="49485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768525">
                  <a:extLst>
                    <a:ext uri="{9D8B030D-6E8A-4147-A177-3AD203B41FA5}">
                      <a16:colId xmlns:a16="http://schemas.microsoft.com/office/drawing/2014/main" val="2962882065"/>
                    </a:ext>
                  </a:extLst>
                </a:gridCol>
                <a:gridCol w="1768525">
                  <a:extLst>
                    <a:ext uri="{9D8B030D-6E8A-4147-A177-3AD203B41FA5}">
                      <a16:colId xmlns:a16="http://schemas.microsoft.com/office/drawing/2014/main" val="2682355039"/>
                    </a:ext>
                  </a:extLst>
                </a:gridCol>
                <a:gridCol w="1769703">
                  <a:extLst>
                    <a:ext uri="{9D8B030D-6E8A-4147-A177-3AD203B41FA5}">
                      <a16:colId xmlns:a16="http://schemas.microsoft.com/office/drawing/2014/main" val="1201098564"/>
                    </a:ext>
                  </a:extLst>
                </a:gridCol>
                <a:gridCol w="1769703">
                  <a:extLst>
                    <a:ext uri="{9D8B030D-6E8A-4147-A177-3AD203B41FA5}">
                      <a16:colId xmlns:a16="http://schemas.microsoft.com/office/drawing/2014/main" val="4210782967"/>
                    </a:ext>
                  </a:extLst>
                </a:gridCol>
                <a:gridCol w="1769703">
                  <a:extLst>
                    <a:ext uri="{9D8B030D-6E8A-4147-A177-3AD203B41FA5}">
                      <a16:colId xmlns:a16="http://schemas.microsoft.com/office/drawing/2014/main" val="2399611824"/>
                    </a:ext>
                  </a:extLst>
                </a:gridCol>
                <a:gridCol w="1769703">
                  <a:extLst>
                    <a:ext uri="{9D8B030D-6E8A-4147-A177-3AD203B41FA5}">
                      <a16:colId xmlns:a16="http://schemas.microsoft.com/office/drawing/2014/main" val="1111049786"/>
                    </a:ext>
                  </a:extLst>
                </a:gridCol>
              </a:tblGrid>
              <a:tr h="1237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92834"/>
                  </a:ext>
                </a:extLst>
              </a:tr>
              <a:tr h="1237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963068"/>
                  </a:ext>
                </a:extLst>
              </a:tr>
              <a:tr h="1237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03687"/>
                  </a:ext>
                </a:extLst>
              </a:tr>
              <a:tr h="1237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19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20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21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b="0" dirty="0">
                          <a:effectLst/>
                        </a:rPr>
                        <a:t>22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32116"/>
                  </a:ext>
                </a:extLst>
              </a:tr>
            </a:tbl>
          </a:graphicData>
        </a:graphic>
      </p:graphicFrame>
      <p:pic>
        <p:nvPicPr>
          <p:cNvPr id="6" name="01">
            <a:hlinkClick r:id="" action="ppaction://media"/>
            <a:extLst>
              <a:ext uri="{FF2B5EF4-FFF2-40B4-BE49-F238E27FC236}">
                <a16:creationId xmlns:a16="http://schemas.microsoft.com/office/drawing/2014/main" id="{00BD574E-E421-4EFE-91D4-0EDDB83A8E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1155040" y="1499408"/>
            <a:ext cx="360000" cy="360000"/>
          </a:xfrm>
          <a:prstGeom prst="rect">
            <a:avLst/>
          </a:prstGeom>
        </p:spPr>
      </p:pic>
      <p:pic>
        <p:nvPicPr>
          <p:cNvPr id="7" name="02">
            <a:hlinkClick r:id="" action="ppaction://media"/>
            <a:extLst>
              <a:ext uri="{FF2B5EF4-FFF2-40B4-BE49-F238E27FC236}">
                <a16:creationId xmlns:a16="http://schemas.microsoft.com/office/drawing/2014/main" id="{7CBECF12-412F-4DF6-962C-44D8BDCCD5F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2937040" y="1499408"/>
            <a:ext cx="360000" cy="360000"/>
          </a:xfrm>
          <a:prstGeom prst="rect">
            <a:avLst/>
          </a:prstGeom>
        </p:spPr>
      </p:pic>
      <p:pic>
        <p:nvPicPr>
          <p:cNvPr id="8" name="03">
            <a:hlinkClick r:id="" action="ppaction://media"/>
            <a:extLst>
              <a:ext uri="{FF2B5EF4-FFF2-40B4-BE49-F238E27FC236}">
                <a16:creationId xmlns:a16="http://schemas.microsoft.com/office/drawing/2014/main" id="{3B3119E4-16B2-497A-A1B2-5885EC35DCA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4719040" y="1499408"/>
            <a:ext cx="360000" cy="360000"/>
          </a:xfrm>
          <a:prstGeom prst="rect">
            <a:avLst/>
          </a:prstGeom>
        </p:spPr>
      </p:pic>
      <p:pic>
        <p:nvPicPr>
          <p:cNvPr id="9" name="04">
            <a:hlinkClick r:id="" action="ppaction://media"/>
            <a:extLst>
              <a:ext uri="{FF2B5EF4-FFF2-40B4-BE49-F238E27FC236}">
                <a16:creationId xmlns:a16="http://schemas.microsoft.com/office/drawing/2014/main" id="{1FDB5DC6-3330-4BD2-B607-7F88924690F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6468640" y="1499408"/>
            <a:ext cx="360000" cy="360000"/>
          </a:xfrm>
          <a:prstGeom prst="rect">
            <a:avLst/>
          </a:prstGeom>
        </p:spPr>
      </p:pic>
      <p:pic>
        <p:nvPicPr>
          <p:cNvPr id="10" name="05">
            <a:hlinkClick r:id="" action="ppaction://media"/>
            <a:extLst>
              <a:ext uri="{FF2B5EF4-FFF2-40B4-BE49-F238E27FC236}">
                <a16:creationId xmlns:a16="http://schemas.microsoft.com/office/drawing/2014/main" id="{D4E52CCF-1EF0-4F4D-B634-4C425B9CA516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8239840" y="1499408"/>
            <a:ext cx="360000" cy="360000"/>
          </a:xfrm>
          <a:prstGeom prst="rect">
            <a:avLst/>
          </a:prstGeom>
        </p:spPr>
      </p:pic>
      <p:pic>
        <p:nvPicPr>
          <p:cNvPr id="11" name="06">
            <a:hlinkClick r:id="" action="ppaction://media"/>
            <a:extLst>
              <a:ext uri="{FF2B5EF4-FFF2-40B4-BE49-F238E27FC236}">
                <a16:creationId xmlns:a16="http://schemas.microsoft.com/office/drawing/2014/main" id="{7939AAB2-B59F-40F5-8016-815C12AAC10B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9993040" y="1499408"/>
            <a:ext cx="360000" cy="360000"/>
          </a:xfrm>
          <a:prstGeom prst="rect">
            <a:avLst/>
          </a:prstGeom>
        </p:spPr>
      </p:pic>
      <p:pic>
        <p:nvPicPr>
          <p:cNvPr id="12" name="07">
            <a:hlinkClick r:id="" action="ppaction://media"/>
            <a:extLst>
              <a:ext uri="{FF2B5EF4-FFF2-40B4-BE49-F238E27FC236}">
                <a16:creationId xmlns:a16="http://schemas.microsoft.com/office/drawing/2014/main" id="{89E0AD69-B87C-4F5F-90EC-D775015F1F99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1155040" y="2773808"/>
            <a:ext cx="360000" cy="360000"/>
          </a:xfrm>
          <a:prstGeom prst="rect">
            <a:avLst/>
          </a:prstGeom>
        </p:spPr>
      </p:pic>
      <p:pic>
        <p:nvPicPr>
          <p:cNvPr id="14" name="08">
            <a:hlinkClick r:id="" action="ppaction://media"/>
            <a:extLst>
              <a:ext uri="{FF2B5EF4-FFF2-40B4-BE49-F238E27FC236}">
                <a16:creationId xmlns:a16="http://schemas.microsoft.com/office/drawing/2014/main" id="{ADFFECC9-E867-4282-8304-AAECDA404CC2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2937040" y="2773808"/>
            <a:ext cx="360000" cy="360000"/>
          </a:xfrm>
          <a:prstGeom prst="rect">
            <a:avLst/>
          </a:prstGeom>
        </p:spPr>
      </p:pic>
      <p:pic>
        <p:nvPicPr>
          <p:cNvPr id="15" name="09">
            <a:hlinkClick r:id="" action="ppaction://media"/>
            <a:extLst>
              <a:ext uri="{FF2B5EF4-FFF2-40B4-BE49-F238E27FC236}">
                <a16:creationId xmlns:a16="http://schemas.microsoft.com/office/drawing/2014/main" id="{E92986F0-EFF4-43D0-9101-63D1ADE0224B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4719040" y="2773808"/>
            <a:ext cx="360000" cy="360000"/>
          </a:xfrm>
          <a:prstGeom prst="rect">
            <a:avLst/>
          </a:prstGeom>
        </p:spPr>
      </p:pic>
      <p:pic>
        <p:nvPicPr>
          <p:cNvPr id="16" name="10">
            <a:hlinkClick r:id="" action="ppaction://media"/>
            <a:extLst>
              <a:ext uri="{FF2B5EF4-FFF2-40B4-BE49-F238E27FC236}">
                <a16:creationId xmlns:a16="http://schemas.microsoft.com/office/drawing/2014/main" id="{78FB31A2-FE8E-4F7D-B2EB-D4437E2D72ED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6468640" y="2773808"/>
            <a:ext cx="360000" cy="360000"/>
          </a:xfrm>
          <a:prstGeom prst="rect">
            <a:avLst/>
          </a:prstGeom>
        </p:spPr>
      </p:pic>
      <p:pic>
        <p:nvPicPr>
          <p:cNvPr id="17" name="11">
            <a:hlinkClick r:id="" action="ppaction://media"/>
            <a:extLst>
              <a:ext uri="{FF2B5EF4-FFF2-40B4-BE49-F238E27FC236}">
                <a16:creationId xmlns:a16="http://schemas.microsoft.com/office/drawing/2014/main" id="{3E438859-BFAF-40D7-9EA5-394A45F3B4AC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8239840" y="2773808"/>
            <a:ext cx="360000" cy="360000"/>
          </a:xfrm>
          <a:prstGeom prst="rect">
            <a:avLst/>
          </a:prstGeom>
        </p:spPr>
      </p:pic>
      <p:pic>
        <p:nvPicPr>
          <p:cNvPr id="18" name="12">
            <a:hlinkClick r:id="" action="ppaction://media"/>
            <a:extLst>
              <a:ext uri="{FF2B5EF4-FFF2-40B4-BE49-F238E27FC236}">
                <a16:creationId xmlns:a16="http://schemas.microsoft.com/office/drawing/2014/main" id="{77D15B76-F025-4D00-B2CF-3B4503329D54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9993040" y="2773808"/>
            <a:ext cx="360000" cy="360000"/>
          </a:xfrm>
          <a:prstGeom prst="rect">
            <a:avLst/>
          </a:prstGeom>
        </p:spPr>
      </p:pic>
      <p:pic>
        <p:nvPicPr>
          <p:cNvPr id="19" name="13">
            <a:hlinkClick r:id="" action="ppaction://media"/>
            <a:extLst>
              <a:ext uri="{FF2B5EF4-FFF2-40B4-BE49-F238E27FC236}">
                <a16:creationId xmlns:a16="http://schemas.microsoft.com/office/drawing/2014/main" id="{31BA96F2-E575-470C-89C3-E44E76052F40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2954014" y="3990049"/>
            <a:ext cx="360000" cy="360000"/>
          </a:xfrm>
          <a:prstGeom prst="rect">
            <a:avLst/>
          </a:prstGeom>
        </p:spPr>
      </p:pic>
      <p:pic>
        <p:nvPicPr>
          <p:cNvPr id="20" name="14">
            <a:hlinkClick r:id="" action="ppaction://media"/>
            <a:extLst>
              <a:ext uri="{FF2B5EF4-FFF2-40B4-BE49-F238E27FC236}">
                <a16:creationId xmlns:a16="http://schemas.microsoft.com/office/drawing/2014/main" id="{8EC4AC44-F9FF-4BC1-8FAF-6227D68E749E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4723720" y="3997443"/>
            <a:ext cx="360000" cy="360000"/>
          </a:xfrm>
          <a:prstGeom prst="rect">
            <a:avLst/>
          </a:prstGeom>
        </p:spPr>
      </p:pic>
      <p:pic>
        <p:nvPicPr>
          <p:cNvPr id="21" name="15">
            <a:hlinkClick r:id="" action="ppaction://media"/>
            <a:extLst>
              <a:ext uri="{FF2B5EF4-FFF2-40B4-BE49-F238E27FC236}">
                <a16:creationId xmlns:a16="http://schemas.microsoft.com/office/drawing/2014/main" id="{AE449CFA-CD4D-4DC8-9FD0-AE025B44D6F0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6505720" y="3997443"/>
            <a:ext cx="360000" cy="360000"/>
          </a:xfrm>
          <a:prstGeom prst="rect">
            <a:avLst/>
          </a:prstGeom>
        </p:spPr>
      </p:pic>
      <p:pic>
        <p:nvPicPr>
          <p:cNvPr id="22" name="16">
            <a:hlinkClick r:id="" action="ppaction://media"/>
            <a:extLst>
              <a:ext uri="{FF2B5EF4-FFF2-40B4-BE49-F238E27FC236}">
                <a16:creationId xmlns:a16="http://schemas.microsoft.com/office/drawing/2014/main" id="{73AF1ED9-BA8D-4950-BE46-BCA4A4840E30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8255320" y="3997443"/>
            <a:ext cx="360000" cy="360000"/>
          </a:xfrm>
          <a:prstGeom prst="rect">
            <a:avLst/>
          </a:prstGeom>
        </p:spPr>
      </p:pic>
      <p:pic>
        <p:nvPicPr>
          <p:cNvPr id="23" name="17">
            <a:hlinkClick r:id="" action="ppaction://media"/>
            <a:extLst>
              <a:ext uri="{FF2B5EF4-FFF2-40B4-BE49-F238E27FC236}">
                <a16:creationId xmlns:a16="http://schemas.microsoft.com/office/drawing/2014/main" id="{39F6606A-349E-4529-8574-E7B3D236E451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10026520" y="3997443"/>
            <a:ext cx="360000" cy="360000"/>
          </a:xfrm>
          <a:prstGeom prst="rect">
            <a:avLst/>
          </a:prstGeom>
        </p:spPr>
      </p:pic>
      <p:pic>
        <p:nvPicPr>
          <p:cNvPr id="24" name="18">
            <a:hlinkClick r:id="" action="ppaction://media"/>
            <a:extLst>
              <a:ext uri="{FF2B5EF4-FFF2-40B4-BE49-F238E27FC236}">
                <a16:creationId xmlns:a16="http://schemas.microsoft.com/office/drawing/2014/main" id="{D50E0995-1959-4CE4-898C-0488A66BE9DF}"/>
              </a:ext>
            </a:extLst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1147995" y="5225560"/>
            <a:ext cx="360000" cy="360000"/>
          </a:xfrm>
          <a:prstGeom prst="rect">
            <a:avLst/>
          </a:prstGeom>
        </p:spPr>
      </p:pic>
      <p:pic>
        <p:nvPicPr>
          <p:cNvPr id="25" name="19">
            <a:hlinkClick r:id="" action="ppaction://media"/>
            <a:extLst>
              <a:ext uri="{FF2B5EF4-FFF2-40B4-BE49-F238E27FC236}">
                <a16:creationId xmlns:a16="http://schemas.microsoft.com/office/drawing/2014/main" id="{A9B62DAF-B97A-4307-A499-CAA4B3330BB3}"/>
              </a:ext>
            </a:extLst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2961455" y="5213717"/>
            <a:ext cx="360000" cy="360000"/>
          </a:xfrm>
          <a:prstGeom prst="rect">
            <a:avLst/>
          </a:prstGeom>
        </p:spPr>
      </p:pic>
      <p:pic>
        <p:nvPicPr>
          <p:cNvPr id="26" name="20">
            <a:hlinkClick r:id="" action="ppaction://media"/>
            <a:extLst>
              <a:ext uri="{FF2B5EF4-FFF2-40B4-BE49-F238E27FC236}">
                <a16:creationId xmlns:a16="http://schemas.microsoft.com/office/drawing/2014/main" id="{862DC9CA-365D-417E-8FEA-D48EFCEAE174}"/>
              </a:ext>
            </a:extLst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1184835" y="3983122"/>
            <a:ext cx="360000" cy="360000"/>
          </a:xfrm>
          <a:prstGeom prst="rect">
            <a:avLst/>
          </a:prstGeom>
        </p:spPr>
      </p:pic>
      <p:pic>
        <p:nvPicPr>
          <p:cNvPr id="27" name="21">
            <a:hlinkClick r:id="" action="ppaction://media"/>
            <a:extLst>
              <a:ext uri="{FF2B5EF4-FFF2-40B4-BE49-F238E27FC236}">
                <a16:creationId xmlns:a16="http://schemas.microsoft.com/office/drawing/2014/main" id="{01666113-873D-4789-BD2B-B5851C896FC5}"/>
              </a:ext>
            </a:extLst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4719040" y="5221082"/>
            <a:ext cx="360000" cy="360000"/>
          </a:xfrm>
          <a:prstGeom prst="rect">
            <a:avLst/>
          </a:prstGeom>
        </p:spPr>
      </p:pic>
      <p:pic>
        <p:nvPicPr>
          <p:cNvPr id="28" name="22">
            <a:hlinkClick r:id="" action="ppaction://media"/>
            <a:extLst>
              <a:ext uri="{FF2B5EF4-FFF2-40B4-BE49-F238E27FC236}">
                <a16:creationId xmlns:a16="http://schemas.microsoft.com/office/drawing/2014/main" id="{44114443-E638-4937-849A-9510F6201674}"/>
              </a:ext>
            </a:extLst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47"/>
          <a:stretch>
            <a:fillRect/>
          </a:stretch>
        </p:blipFill>
        <p:spPr>
          <a:xfrm>
            <a:off x="6468640" y="5225408"/>
            <a:ext cx="360000" cy="3600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DFCD86C-A297-47CC-8724-AA0C3571FF53}"/>
              </a:ext>
            </a:extLst>
          </p:cNvPr>
          <p:cNvGrpSpPr/>
          <p:nvPr/>
        </p:nvGrpSpPr>
        <p:grpSpPr>
          <a:xfrm>
            <a:off x="907520" y="2228590"/>
            <a:ext cx="1281960" cy="306720"/>
            <a:chOff x="936095" y="2228590"/>
            <a:chExt cx="128196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BA51F6-0F7C-4A02-B69A-EF5FAD8E28F1}"/>
                    </a:ext>
                  </a:extLst>
                </p14:cNvPr>
                <p14:cNvContentPartPr/>
                <p14:nvPr/>
              </p14:nvContentPartPr>
              <p14:xfrm>
                <a:off x="936095" y="2320030"/>
                <a:ext cx="117360" cy="14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BA51F6-0F7C-4A02-B69A-EF5FAD8E28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7455" y="2311030"/>
                  <a:ext cx="135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F11EEB-EDAD-4F03-A30D-330FEF3E84E2}"/>
                    </a:ext>
                  </a:extLst>
                </p14:cNvPr>
                <p14:cNvContentPartPr/>
                <p14:nvPr/>
              </p14:nvContentPartPr>
              <p14:xfrm>
                <a:off x="1126895" y="2275390"/>
                <a:ext cx="66960" cy="160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F11EEB-EDAD-4F03-A30D-330FEF3E84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8255" y="2266750"/>
                  <a:ext cx="84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8CC58EE-C495-498F-99A8-B8AF1A319A59}"/>
                    </a:ext>
                  </a:extLst>
                </p14:cNvPr>
                <p14:cNvContentPartPr/>
                <p14:nvPr/>
              </p14:nvContentPartPr>
              <p14:xfrm>
                <a:off x="1139495" y="2360710"/>
                <a:ext cx="83880" cy="17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8CC58EE-C495-498F-99A8-B8AF1A319A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0495" y="2351710"/>
                  <a:ext cx="101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0D7870-3FD3-4AF6-BB8A-43442656B6F2}"/>
                    </a:ext>
                  </a:extLst>
                </p14:cNvPr>
                <p14:cNvContentPartPr/>
                <p14:nvPr/>
              </p14:nvContentPartPr>
              <p14:xfrm>
                <a:off x="1234175" y="2248750"/>
                <a:ext cx="172440" cy="16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0D7870-3FD3-4AF6-BB8A-43442656B6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25535" y="2239750"/>
                  <a:ext cx="190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AC8F20-C794-462A-A7FF-71BDA5ED3090}"/>
                    </a:ext>
                  </a:extLst>
                </p14:cNvPr>
                <p14:cNvContentPartPr/>
                <p14:nvPr/>
              </p14:nvContentPartPr>
              <p14:xfrm>
                <a:off x="1433975" y="2345230"/>
                <a:ext cx="145080" cy="54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AC8F20-C794-462A-A7FF-71BDA5ED30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24975" y="2336590"/>
                  <a:ext cx="162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A35F17-9D60-4167-8CC5-6E17C86061A9}"/>
                    </a:ext>
                  </a:extLst>
                </p14:cNvPr>
                <p14:cNvContentPartPr/>
                <p14:nvPr/>
              </p14:nvContentPartPr>
              <p14:xfrm>
                <a:off x="1589855" y="2339470"/>
                <a:ext cx="127440" cy="7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A35F17-9D60-4167-8CC5-6E17C86061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81215" y="2330470"/>
                  <a:ext cx="145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AACFB6-AB4B-4FBD-9E29-3B979002A5C3}"/>
                    </a:ext>
                  </a:extLst>
                </p14:cNvPr>
                <p14:cNvContentPartPr/>
                <p14:nvPr/>
              </p14:nvContentPartPr>
              <p14:xfrm>
                <a:off x="1725575" y="2340550"/>
                <a:ext cx="139680" cy="194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AACFB6-AB4B-4FBD-9E29-3B979002A5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6575" y="2331550"/>
                  <a:ext cx="157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251E1F7-0730-420E-B5E7-29FB1A197FB9}"/>
                    </a:ext>
                  </a:extLst>
                </p14:cNvPr>
                <p14:cNvContentPartPr/>
                <p14:nvPr/>
              </p14:nvContentPartPr>
              <p14:xfrm>
                <a:off x="1832495" y="2263870"/>
                <a:ext cx="92880" cy="13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51E1F7-0730-420E-B5E7-29FB1A197F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23855" y="2254870"/>
                  <a:ext cx="110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A6C590-A088-4E7B-A166-C6B2A3378FCD}"/>
                    </a:ext>
                  </a:extLst>
                </p14:cNvPr>
                <p14:cNvContentPartPr/>
                <p14:nvPr/>
              </p14:nvContentPartPr>
              <p14:xfrm>
                <a:off x="1871375" y="2319310"/>
                <a:ext cx="65880" cy="24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A6C590-A088-4E7B-A166-C6B2A3378FC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62735" y="2310670"/>
                  <a:ext cx="83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CAFC63-2734-4898-8C03-38B36E8769C6}"/>
                    </a:ext>
                  </a:extLst>
                </p14:cNvPr>
                <p14:cNvContentPartPr/>
                <p14:nvPr/>
              </p14:nvContentPartPr>
              <p14:xfrm>
                <a:off x="1932935" y="2234710"/>
                <a:ext cx="148680" cy="176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CAFC63-2734-4898-8C03-38B36E8769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24295" y="2225710"/>
                  <a:ext cx="166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F4150-25B9-480A-B01C-D854A61B4E15}"/>
                    </a:ext>
                  </a:extLst>
                </p14:cNvPr>
                <p14:cNvContentPartPr/>
                <p14:nvPr/>
              </p14:nvContentPartPr>
              <p14:xfrm>
                <a:off x="2110775" y="2228590"/>
                <a:ext cx="107280" cy="154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F4150-25B9-480A-B01C-D854A61B4E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2135" y="2219590"/>
                  <a:ext cx="1249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5A1D6E-BC38-4BB1-A637-DB7AE5D362A3}"/>
              </a:ext>
            </a:extLst>
          </p:cNvPr>
          <p:cNvGrpSpPr/>
          <p:nvPr/>
        </p:nvGrpSpPr>
        <p:grpSpPr>
          <a:xfrm>
            <a:off x="2337830" y="2226565"/>
            <a:ext cx="77400" cy="209160"/>
            <a:chOff x="2385455" y="2197990"/>
            <a:chExt cx="774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E72FEC-A6A2-4B74-8ADE-181FA19A7F19}"/>
                    </a:ext>
                  </a:extLst>
                </p14:cNvPr>
                <p14:cNvContentPartPr/>
                <p14:nvPr/>
              </p14:nvContentPartPr>
              <p14:xfrm>
                <a:off x="2385455" y="2197990"/>
                <a:ext cx="77400" cy="12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E72FEC-A6A2-4B74-8ADE-181FA19A7F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76455" y="2188990"/>
                  <a:ext cx="95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C6FFE2-48E2-4438-8A8F-6EDE18B98093}"/>
                    </a:ext>
                  </a:extLst>
                </p14:cNvPr>
                <p14:cNvContentPartPr/>
                <p14:nvPr/>
              </p14:nvContentPartPr>
              <p14:xfrm>
                <a:off x="2429375" y="2385190"/>
                <a:ext cx="25560" cy="21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C6FFE2-48E2-4438-8A8F-6EDE18B980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0375" y="2376550"/>
                  <a:ext cx="432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014D674-C654-4A81-9FF3-54F7A0EF73D6}"/>
              </a:ext>
            </a:extLst>
          </p:cNvPr>
          <p:cNvGrpSpPr/>
          <p:nvPr/>
        </p:nvGrpSpPr>
        <p:grpSpPr>
          <a:xfrm>
            <a:off x="829700" y="1757350"/>
            <a:ext cx="1706835" cy="466200"/>
            <a:chOff x="890660" y="1757350"/>
            <a:chExt cx="1706835" cy="4662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2571537-04A6-4FE8-B53A-518B320799AE}"/>
                </a:ext>
              </a:extLst>
            </p:cNvPr>
            <p:cNvGrpSpPr/>
            <p:nvPr/>
          </p:nvGrpSpPr>
          <p:grpSpPr>
            <a:xfrm>
              <a:off x="890660" y="1848230"/>
              <a:ext cx="620280" cy="375320"/>
              <a:chOff x="957335" y="1848230"/>
              <a:chExt cx="620280" cy="37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59FEE910-3687-4643-A792-4F90140E6CCA}"/>
                      </a:ext>
                    </a:extLst>
                  </p14:cNvPr>
                  <p14:cNvContentPartPr/>
                  <p14:nvPr/>
                </p14:nvContentPartPr>
                <p14:xfrm>
                  <a:off x="957335" y="1848230"/>
                  <a:ext cx="122040" cy="2019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59FEE910-3687-4643-A792-4F90140E6CCA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48695" y="1839230"/>
                    <a:ext cx="13968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92B93BA-E0AC-4620-B031-2FCEBD69F0ED}"/>
                      </a:ext>
                    </a:extLst>
                  </p14:cNvPr>
                  <p14:cNvContentPartPr/>
                  <p14:nvPr/>
                </p14:nvContentPartPr>
                <p14:xfrm>
                  <a:off x="1109975" y="1869310"/>
                  <a:ext cx="147240" cy="2005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92B93BA-E0AC-4620-B031-2FCEBD69F0E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101335" y="1860670"/>
                    <a:ext cx="16488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682C7368-5F1F-4AF8-AC99-F7CDE4A2B3B8}"/>
                      </a:ext>
                    </a:extLst>
                  </p14:cNvPr>
                  <p14:cNvContentPartPr/>
                  <p14:nvPr/>
                </p14:nvContentPartPr>
                <p14:xfrm>
                  <a:off x="1134815" y="1980190"/>
                  <a:ext cx="97560" cy="266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682C7368-5F1F-4AF8-AC99-F7CDE4A2B3B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126175" y="1971190"/>
                    <a:ext cx="11520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3A3ECB9C-6E23-4391-BD4C-2E933EBC1077}"/>
                      </a:ext>
                    </a:extLst>
                  </p14:cNvPr>
                  <p14:cNvContentPartPr/>
                  <p14:nvPr/>
                </p14:nvContentPartPr>
                <p14:xfrm>
                  <a:off x="1285655" y="1921870"/>
                  <a:ext cx="110520" cy="1414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3A3ECB9C-6E23-4391-BD4C-2E933EBC1077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276655" y="1913230"/>
                    <a:ext cx="12816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932C36B-CCAE-4608-A44E-942070B50F9A}"/>
                      </a:ext>
                    </a:extLst>
                  </p14:cNvPr>
                  <p14:cNvContentPartPr/>
                  <p14:nvPr/>
                </p14:nvContentPartPr>
                <p14:xfrm>
                  <a:off x="1454855" y="1916110"/>
                  <a:ext cx="122760" cy="30744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932C36B-CCAE-4608-A44E-942070B50F9A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446215" y="1907110"/>
                    <a:ext cx="140400" cy="325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579978B3-1C42-468D-A00E-F37D8711C571}"/>
                </a:ext>
              </a:extLst>
            </p:cNvPr>
            <p:cNvGrpSpPr/>
            <p:nvPr/>
          </p:nvGrpSpPr>
          <p:grpSpPr>
            <a:xfrm>
              <a:off x="1507340" y="1812430"/>
              <a:ext cx="733680" cy="226440"/>
              <a:chOff x="1574015" y="1812430"/>
              <a:chExt cx="733680" cy="226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CA9CCE3-F376-44DA-A189-017794F6AC86}"/>
                      </a:ext>
                    </a:extLst>
                  </p14:cNvPr>
                  <p14:cNvContentPartPr/>
                  <p14:nvPr/>
                </p14:nvContentPartPr>
                <p14:xfrm>
                  <a:off x="1574015" y="1819630"/>
                  <a:ext cx="161280" cy="202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8CA9CCE3-F376-44DA-A189-017794F6AC86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565015" y="1810990"/>
                    <a:ext cx="17892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595F370B-2DB9-493A-A3C4-EB191E0B2195}"/>
                      </a:ext>
                    </a:extLst>
                  </p14:cNvPr>
                  <p14:cNvContentPartPr/>
                  <p14:nvPr/>
                </p14:nvContentPartPr>
                <p14:xfrm>
                  <a:off x="1626575" y="1812430"/>
                  <a:ext cx="92880" cy="763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595F370B-2DB9-493A-A3C4-EB191E0B219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617575" y="1803430"/>
                    <a:ext cx="1105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807C500-FFB9-417B-B20C-D6616123EF88}"/>
                      </a:ext>
                    </a:extLst>
                  </p14:cNvPr>
                  <p14:cNvContentPartPr/>
                  <p14:nvPr/>
                </p14:nvContentPartPr>
                <p14:xfrm>
                  <a:off x="1794335" y="1935910"/>
                  <a:ext cx="79200" cy="2304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C807C500-FFB9-417B-B20C-D6616123EF88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785695" y="1927270"/>
                    <a:ext cx="968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C562944-9AAE-45AD-BFC9-6194BFF9C7A9}"/>
                      </a:ext>
                    </a:extLst>
                  </p14:cNvPr>
                  <p14:cNvContentPartPr/>
                  <p14:nvPr/>
                </p14:nvContentPartPr>
                <p14:xfrm>
                  <a:off x="1940855" y="1844470"/>
                  <a:ext cx="132840" cy="1818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9C562944-9AAE-45AD-BFC9-6194BFF9C7A9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932215" y="1835830"/>
                    <a:ext cx="15048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FAAA58E3-0F6C-457F-86B9-0FBCB519CD02}"/>
                      </a:ext>
                    </a:extLst>
                  </p14:cNvPr>
                  <p14:cNvContentPartPr/>
                  <p14:nvPr/>
                </p14:nvContentPartPr>
                <p14:xfrm>
                  <a:off x="1971455" y="1942390"/>
                  <a:ext cx="81000" cy="12960"/>
                </p14:xfrm>
              </p:contentPart>
            </mc:Choice>
            <mc:Fallback xmlns=""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FAAA58E3-0F6C-457F-86B9-0FBCB519CD02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962455" y="1933750"/>
                    <a:ext cx="9864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D9EFF872-DD2E-482E-97F3-9CBCFF4CAE8A}"/>
                      </a:ext>
                    </a:extLst>
                  </p14:cNvPr>
                  <p14:cNvContentPartPr/>
                  <p14:nvPr/>
                </p14:nvContentPartPr>
                <p14:xfrm>
                  <a:off x="2114015" y="1900630"/>
                  <a:ext cx="193680" cy="13824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D9EFF872-DD2E-482E-97F3-9CBCFF4CAE8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105375" y="1891990"/>
                    <a:ext cx="211320" cy="15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4A2E9955-2DC4-4C81-BA8E-064B02B2FC96}"/>
                </a:ext>
              </a:extLst>
            </p:cNvPr>
            <p:cNvGrpSpPr/>
            <p:nvPr/>
          </p:nvGrpSpPr>
          <p:grpSpPr>
            <a:xfrm>
              <a:off x="2270900" y="1757350"/>
              <a:ext cx="326595" cy="408240"/>
              <a:chOff x="2270900" y="1757350"/>
              <a:chExt cx="326595" cy="40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89C0DBB7-3CA0-4280-AF12-F93684A783BA}"/>
                      </a:ext>
                    </a:extLst>
                  </p14:cNvPr>
                  <p14:cNvContentPartPr/>
                  <p14:nvPr/>
                </p14:nvContentPartPr>
                <p14:xfrm>
                  <a:off x="2270900" y="1893430"/>
                  <a:ext cx="114120" cy="272160"/>
                </p14:xfrm>
              </p:contentPart>
            </mc:Choice>
            <mc:Fallback xmlns=""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89C0DBB7-3CA0-4280-AF12-F93684A783BA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261900" y="1884430"/>
                    <a:ext cx="13176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2A04710B-69A4-4C90-8163-C03C1AB98ADD}"/>
                      </a:ext>
                    </a:extLst>
                  </p14:cNvPr>
                  <p14:cNvContentPartPr/>
                  <p14:nvPr/>
                </p14:nvContentPartPr>
                <p14:xfrm>
                  <a:off x="2291780" y="1776430"/>
                  <a:ext cx="197280" cy="213840"/>
                </p14:xfrm>
              </p:contentPart>
            </mc:Choice>
            <mc:Fallback xmlns=""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2A04710B-69A4-4C90-8163-C03C1AB98ADD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282780" y="1767790"/>
                    <a:ext cx="21492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93FF5BB4-ED0A-425F-9541-3A8B4CF5E822}"/>
                      </a:ext>
                    </a:extLst>
                  </p14:cNvPr>
                  <p14:cNvContentPartPr/>
                  <p14:nvPr/>
                </p14:nvContentPartPr>
                <p14:xfrm>
                  <a:off x="2350460" y="1757350"/>
                  <a:ext cx="93600" cy="105840"/>
                </p14:xfrm>
              </p:contentPart>
            </mc:Choice>
            <mc:Fallback xmlns=""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93FF5BB4-ED0A-425F-9541-3A8B4CF5E82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341820" y="1748710"/>
                    <a:ext cx="11124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B341BDA5-9D02-4508-86AE-4F181AAEEF8A}"/>
                      </a:ext>
                    </a:extLst>
                  </p14:cNvPr>
                  <p14:cNvContentPartPr/>
                  <p14:nvPr/>
                </p14:nvContentPartPr>
                <p14:xfrm>
                  <a:off x="2510015" y="1766710"/>
                  <a:ext cx="87480" cy="278640"/>
                </p14:xfrm>
              </p:contentPart>
            </mc:Choice>
            <mc:Fallback xmlns=""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B341BDA5-9D02-4508-86AE-4F181AAEEF8A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501015" y="1757710"/>
                    <a:ext cx="105120" cy="296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BB1CD69-1A69-4230-B476-A225777CA84D}"/>
              </a:ext>
            </a:extLst>
          </p:cNvPr>
          <p:cNvGrpSpPr/>
          <p:nvPr/>
        </p:nvGrpSpPr>
        <p:grpSpPr>
          <a:xfrm rot="199186">
            <a:off x="2668570" y="4341378"/>
            <a:ext cx="1069920" cy="330840"/>
            <a:chOff x="978660" y="4250768"/>
            <a:chExt cx="1069920" cy="330840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B5BE612D-F2CA-42D8-9DB4-D444798B32B8}"/>
                </a:ext>
              </a:extLst>
            </p:cNvPr>
            <p:cNvGrpSpPr/>
            <p:nvPr/>
          </p:nvGrpSpPr>
          <p:grpSpPr>
            <a:xfrm>
              <a:off x="978660" y="4250768"/>
              <a:ext cx="945360" cy="330840"/>
              <a:chOff x="978660" y="4250768"/>
              <a:chExt cx="945360" cy="330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060BD965-88BF-405D-AC01-8B2BFCF702F5}"/>
                      </a:ext>
                    </a:extLst>
                  </p14:cNvPr>
                  <p14:cNvContentPartPr/>
                  <p14:nvPr/>
                </p14:nvContentPartPr>
                <p14:xfrm>
                  <a:off x="978660" y="4366688"/>
                  <a:ext cx="147960" cy="123840"/>
                </p14:xfrm>
              </p:contentPart>
            </mc:Choice>
            <mc:Fallback xmlns=""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060BD965-88BF-405D-AC01-8B2BFCF702F5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969660" y="4358048"/>
                    <a:ext cx="1656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FE818603-4D18-41EC-9913-9303C227639A}"/>
                      </a:ext>
                    </a:extLst>
                  </p14:cNvPr>
                  <p14:cNvContentPartPr/>
                  <p14:nvPr/>
                </p14:nvContentPartPr>
                <p14:xfrm>
                  <a:off x="1178100" y="4371008"/>
                  <a:ext cx="140400" cy="210600"/>
                </p14:xfrm>
              </p:contentPart>
            </mc:Choice>
            <mc:Fallback xmlns=""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FE818603-4D18-41EC-9913-9303C227639A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169460" y="4362008"/>
                    <a:ext cx="15804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3BD8A886-4544-4DA0-9317-38945802708F}"/>
                      </a:ext>
                    </a:extLst>
                  </p14:cNvPr>
                  <p14:cNvContentPartPr/>
                  <p14:nvPr/>
                </p14:nvContentPartPr>
                <p14:xfrm>
                  <a:off x="1385460" y="4373168"/>
                  <a:ext cx="185400" cy="82440"/>
                </p14:xfrm>
              </p:contentPart>
            </mc:Choice>
            <mc:Fallback xmlns=""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3BD8A886-4544-4DA0-9317-38945802708F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376820" y="4364528"/>
                    <a:ext cx="20304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64F3D9EA-6067-46EF-8FA2-FAE7B0BCCA1D}"/>
                      </a:ext>
                    </a:extLst>
                  </p14:cNvPr>
                  <p14:cNvContentPartPr/>
                  <p14:nvPr/>
                </p14:nvContentPartPr>
                <p14:xfrm>
                  <a:off x="1552860" y="4250768"/>
                  <a:ext cx="101160" cy="187920"/>
                </p14:xfrm>
              </p:contentPart>
            </mc:Choice>
            <mc:Fallback xmlns=""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64F3D9EA-6067-46EF-8FA2-FAE7B0BCCA1D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544220" y="4242128"/>
                    <a:ext cx="11880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4E29D3B1-E217-4B34-A910-1EADD1CDEFA3}"/>
                      </a:ext>
                    </a:extLst>
                  </p14:cNvPr>
                  <p14:cNvContentPartPr/>
                  <p14:nvPr/>
                </p14:nvContentPartPr>
                <p14:xfrm>
                  <a:off x="1680660" y="4350488"/>
                  <a:ext cx="243360" cy="90360"/>
                </p14:xfrm>
              </p:contentPart>
            </mc:Choice>
            <mc:Fallback xmlns=""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4E29D3B1-E217-4B34-A910-1EADD1CDEFA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672020" y="4341488"/>
                    <a:ext cx="261000" cy="10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3A448F4-A0EF-4174-8AA7-983242BA908A}"/>
                    </a:ext>
                  </a:extLst>
                </p14:cNvPr>
                <p14:cNvContentPartPr/>
                <p14:nvPr/>
              </p14:nvContentPartPr>
              <p14:xfrm>
                <a:off x="1932300" y="4273088"/>
                <a:ext cx="116280" cy="1609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3A448F4-A0EF-4174-8AA7-983242BA90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23300" y="4264088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D3D0753D-9263-42EE-A3F8-8F3CFB36D2D0}"/>
              </a:ext>
            </a:extLst>
          </p:cNvPr>
          <p:cNvGrpSpPr/>
          <p:nvPr/>
        </p:nvGrpSpPr>
        <p:grpSpPr>
          <a:xfrm rot="293226">
            <a:off x="3852415" y="4293061"/>
            <a:ext cx="432000" cy="272520"/>
            <a:chOff x="2084940" y="4583408"/>
            <a:chExt cx="4320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093AFA9-A258-477E-A9C6-AEC811415BF3}"/>
                    </a:ext>
                  </a:extLst>
                </p14:cNvPr>
                <p14:cNvContentPartPr/>
                <p14:nvPr/>
              </p14:nvContentPartPr>
              <p14:xfrm>
                <a:off x="2084940" y="4653248"/>
                <a:ext cx="50760" cy="2026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093AFA9-A258-477E-A9C6-AEC811415BF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75940" y="4644608"/>
                  <a:ext cx="68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DB0A22E-BA04-4448-9FEB-05B823520BAD}"/>
                    </a:ext>
                  </a:extLst>
                </p14:cNvPr>
                <p14:cNvContentPartPr/>
                <p14:nvPr/>
              </p14:nvContentPartPr>
              <p14:xfrm>
                <a:off x="2179620" y="4643528"/>
                <a:ext cx="126000" cy="1706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DB0A22E-BA04-4448-9FEB-05B823520B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70980" y="4634888"/>
                  <a:ext cx="143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D4BC531-C166-478D-8F89-130AD1AE0079}"/>
                    </a:ext>
                  </a:extLst>
                </p14:cNvPr>
                <p14:cNvContentPartPr/>
                <p14:nvPr/>
              </p14:nvContentPartPr>
              <p14:xfrm>
                <a:off x="2307780" y="4633448"/>
                <a:ext cx="97560" cy="1540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D4BC531-C166-478D-8F89-130AD1AE00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99140" y="4624808"/>
                  <a:ext cx="115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D3C96E7-2A6B-4439-B542-5E1BC57EEE00}"/>
                    </a:ext>
                  </a:extLst>
                </p14:cNvPr>
                <p14:cNvContentPartPr/>
                <p14:nvPr/>
              </p14:nvContentPartPr>
              <p14:xfrm>
                <a:off x="2407140" y="4583408"/>
                <a:ext cx="109800" cy="2458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D3C96E7-2A6B-4439-B542-5E1BC57EEE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98500" y="4574768"/>
                  <a:ext cx="12744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965077D2-1B40-46FF-8A8F-A87BE7E82C7B}"/>
              </a:ext>
            </a:extLst>
          </p:cNvPr>
          <p:cNvGrpSpPr/>
          <p:nvPr/>
        </p:nvGrpSpPr>
        <p:grpSpPr>
          <a:xfrm rot="224753">
            <a:off x="2712247" y="4687670"/>
            <a:ext cx="1532160" cy="335520"/>
            <a:chOff x="923110" y="4587535"/>
            <a:chExt cx="153216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3D55F3E-C859-4097-89A3-5FEE993E6648}"/>
                    </a:ext>
                  </a:extLst>
                </p14:cNvPr>
                <p14:cNvContentPartPr/>
                <p14:nvPr/>
              </p14:nvContentPartPr>
              <p14:xfrm>
                <a:off x="923110" y="4652335"/>
                <a:ext cx="79200" cy="2707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3D55F3E-C859-4097-89A3-5FEE993E66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4110" y="4643335"/>
                  <a:ext cx="96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BB236EF-7336-468F-BEEF-EFF888F304F1}"/>
                    </a:ext>
                  </a:extLst>
                </p14:cNvPr>
                <p14:cNvContentPartPr/>
                <p14:nvPr/>
              </p14:nvContentPartPr>
              <p14:xfrm>
                <a:off x="1033990" y="4732255"/>
                <a:ext cx="111600" cy="174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BB236EF-7336-468F-BEEF-EFF888F304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5350" y="4723255"/>
                  <a:ext cx="129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27E1A8F-4856-420B-AD08-E6AE72DCAFB9}"/>
                    </a:ext>
                  </a:extLst>
                </p14:cNvPr>
                <p14:cNvContentPartPr/>
                <p14:nvPr/>
              </p14:nvContentPartPr>
              <p14:xfrm>
                <a:off x="1185910" y="4721095"/>
                <a:ext cx="133200" cy="1051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27E1A8F-4856-420B-AD08-E6AE72DCAF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7270" y="4712455"/>
                  <a:ext cx="150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9A69A87-B94C-4859-876E-DD9D7AE403DD}"/>
                    </a:ext>
                  </a:extLst>
                </p14:cNvPr>
                <p14:cNvContentPartPr/>
                <p14:nvPr/>
              </p14:nvContentPartPr>
              <p14:xfrm>
                <a:off x="1329910" y="4712455"/>
                <a:ext cx="219600" cy="1015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9A69A87-B94C-4859-876E-DD9D7AE403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21270" y="4703455"/>
                  <a:ext cx="237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9426E56-E43B-48D3-930A-9B28ABD93153}"/>
                    </a:ext>
                  </a:extLst>
                </p14:cNvPr>
                <p14:cNvContentPartPr/>
                <p14:nvPr/>
              </p14:nvContentPartPr>
              <p14:xfrm>
                <a:off x="1607110" y="4740535"/>
                <a:ext cx="60480" cy="270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9426E56-E43B-48D3-930A-9B28ABD931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98470" y="4731895"/>
                  <a:ext cx="78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2A038DCF-8263-49F8-BE45-4049F1D9C445}"/>
                    </a:ext>
                  </a:extLst>
                </p14:cNvPr>
                <p14:cNvContentPartPr/>
                <p14:nvPr/>
              </p14:nvContentPartPr>
              <p14:xfrm>
                <a:off x="1766230" y="4668535"/>
                <a:ext cx="98640" cy="2048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2A038DCF-8263-49F8-BE45-4049F1D9C44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57230" y="4659535"/>
                  <a:ext cx="116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53B5A05-E88D-41C4-A42E-86E86ECCE653}"/>
                    </a:ext>
                  </a:extLst>
                </p14:cNvPr>
                <p14:cNvContentPartPr/>
                <p14:nvPr/>
              </p14:nvContentPartPr>
              <p14:xfrm>
                <a:off x="1924630" y="4672495"/>
                <a:ext cx="124560" cy="1026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53B5A05-E88D-41C4-A42E-86E86ECCE6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15990" y="4663495"/>
                  <a:ext cx="142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69C0B87-F8DC-4715-B097-5612316D89DE}"/>
                    </a:ext>
                  </a:extLst>
                </p14:cNvPr>
                <p14:cNvContentPartPr/>
                <p14:nvPr/>
              </p14:nvContentPartPr>
              <p14:xfrm>
                <a:off x="2085190" y="4668175"/>
                <a:ext cx="32040" cy="291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69C0B87-F8DC-4715-B097-5612316D89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76550" y="4659175"/>
                  <a:ext cx="49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D9C2A95B-1657-49F7-A5D8-BBD8F644A7AA}"/>
                    </a:ext>
                  </a:extLst>
                </p14:cNvPr>
                <p14:cNvContentPartPr/>
                <p14:nvPr/>
              </p14:nvContentPartPr>
              <p14:xfrm>
                <a:off x="2092030" y="4737655"/>
                <a:ext cx="27000" cy="277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D9C2A95B-1657-49F7-A5D8-BBD8F644A7A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83030" y="4728655"/>
                  <a:ext cx="44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76A87B9-0ABB-4120-8840-5BC3300F86F9}"/>
                    </a:ext>
                  </a:extLst>
                </p14:cNvPr>
                <p14:cNvContentPartPr/>
                <p14:nvPr/>
              </p14:nvContentPartPr>
              <p14:xfrm>
                <a:off x="2173390" y="4640095"/>
                <a:ext cx="171360" cy="1029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76A87B9-0ABB-4120-8840-5BC3300F86F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64390" y="4631095"/>
                  <a:ext cx="189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8E8AB18-39B9-46EE-9279-0E1F84D4523C}"/>
                    </a:ext>
                  </a:extLst>
                </p14:cNvPr>
                <p14:cNvContentPartPr/>
                <p14:nvPr/>
              </p14:nvContentPartPr>
              <p14:xfrm>
                <a:off x="2396230" y="4587535"/>
                <a:ext cx="59040" cy="1756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8E8AB18-39B9-46EE-9279-0E1F84D4523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87230" y="4578535"/>
                  <a:ext cx="7668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0309CA93-6B97-4120-BA3D-9F40B69D9D3A}"/>
                  </a:ext>
                </a:extLst>
              </p14:cNvPr>
              <p14:cNvContentPartPr/>
              <p14:nvPr/>
            </p14:nvContentPartPr>
            <p14:xfrm>
              <a:off x="2812315" y="4833970"/>
              <a:ext cx="475200" cy="2844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0309CA93-6B97-4120-BA3D-9F40B69D9D3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758675" y="4725970"/>
                <a:ext cx="58284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393" name="TextBox 392">
            <a:extLst>
              <a:ext uri="{FF2B5EF4-FFF2-40B4-BE49-F238E27FC236}">
                <a16:creationId xmlns:a16="http://schemas.microsoft.com/office/drawing/2014/main" id="{C9CA6AF0-EAC4-4511-A2FF-9C164BF03802}"/>
              </a:ext>
            </a:extLst>
          </p:cNvPr>
          <p:cNvSpPr txBox="1"/>
          <p:nvPr/>
        </p:nvSpPr>
        <p:spPr>
          <a:xfrm>
            <a:off x="78359" y="6515314"/>
            <a:ext cx="546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>
                <a:solidFill>
                  <a:srgbClr val="C00000"/>
                </a:solidFill>
              </a:rPr>
              <a:t>*</a:t>
            </a:r>
            <a:r>
              <a:rPr lang="en-GB" dirty="0">
                <a:solidFill>
                  <a:srgbClr val="C00000"/>
                </a:solidFill>
              </a:rPr>
              <a:t>Bear in mind these, are my </a:t>
            </a:r>
            <a:r>
              <a:rPr lang="en-GB" i="1" dirty="0">
                <a:solidFill>
                  <a:srgbClr val="C00000"/>
                </a:solidFill>
              </a:rPr>
              <a:t>imitations</a:t>
            </a:r>
            <a:r>
              <a:rPr lang="en-GB" dirty="0">
                <a:solidFill>
                  <a:srgbClr val="C00000"/>
                </a:solidFill>
              </a:rPr>
              <a:t> of each accent.</a:t>
            </a:r>
            <a:endParaRPr lang="en-I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89B9788-5EB7-40EB-9C8A-1D53F1F6EB6F}"/>
                  </a:ext>
                </a:extLst>
              </p14:cNvPr>
              <p14:cNvContentPartPr/>
              <p14:nvPr/>
            </p14:nvContentPartPr>
            <p14:xfrm>
              <a:off x="4094640" y="5247720"/>
              <a:ext cx="8046000" cy="160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89B9788-5EB7-40EB-9C8A-1D53F1F6EB6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085280" y="5238360"/>
                <a:ext cx="8064720" cy="16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7" name="Ink 36"/>
              <p14:cNvContentPartPr/>
              <p14:nvPr/>
            </p14:nvContentPartPr>
            <p14:xfrm>
              <a:off x="904680" y="1799640"/>
              <a:ext cx="10355040" cy="458640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95320" y="1790280"/>
                <a:ext cx="10373760" cy="46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8" name="Ink 37"/>
              <p14:cNvContentPartPr/>
              <p14:nvPr/>
            </p14:nvContentPartPr>
            <p14:xfrm>
              <a:off x="928440" y="4341960"/>
              <a:ext cx="1336320" cy="6102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12960" y="4326480"/>
                <a:ext cx="136764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42" name="Ink 41"/>
              <p14:cNvContentPartPr/>
              <p14:nvPr/>
            </p14:nvContentPartPr>
            <p14:xfrm>
              <a:off x="4439520" y="4355640"/>
              <a:ext cx="872280" cy="192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423320" y="4341960"/>
                <a:ext cx="9050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43" name="Ink 42"/>
              <p14:cNvContentPartPr/>
              <p14:nvPr/>
            </p14:nvContentPartPr>
            <p14:xfrm>
              <a:off x="6410681" y="6211651"/>
              <a:ext cx="74880" cy="126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398801" y="6199771"/>
                <a:ext cx="98640" cy="15012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/>
          <p:cNvSpPr txBox="1"/>
          <p:nvPr/>
        </p:nvSpPr>
        <p:spPr>
          <a:xfrm>
            <a:off x="6280268" y="6051844"/>
            <a:ext cx="7411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err="1">
                <a:solidFill>
                  <a:srgbClr val="7030A0"/>
                </a:solidFill>
              </a:rPr>
              <a:t>nIE</a:t>
            </a:r>
            <a:endParaRPr lang="en-IE" dirty="0">
              <a:solidFill>
                <a:srgbClr val="7030A0"/>
              </a:solidFill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E2E1FF0-7004-6997-E73A-5BBA09B1E8D7}"/>
              </a:ext>
            </a:extLst>
          </p:cNvPr>
          <p:cNvSpPr txBox="1">
            <a:spLocks/>
          </p:cNvSpPr>
          <p:nvPr/>
        </p:nvSpPr>
        <p:spPr>
          <a:xfrm rot="16200000">
            <a:off x="-2706739" y="3072386"/>
            <a:ext cx="6095578" cy="415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36" name="Picture 35">
            <a:hlinkClick r:id="rId163"/>
            <a:extLst>
              <a:ext uri="{FF2B5EF4-FFF2-40B4-BE49-F238E27FC236}">
                <a16:creationId xmlns:a16="http://schemas.microsoft.com/office/drawing/2014/main" id="{CF83F8F9-4930-E379-44EE-C81992DB8859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9502" y="350036"/>
            <a:ext cx="838200" cy="295275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6C17DBF-7CD1-B14F-C88A-5C9DD33745FC}"/>
              </a:ext>
            </a:extLst>
          </p:cNvPr>
          <p:cNvSpPr txBox="1">
            <a:spLocks/>
          </p:cNvSpPr>
          <p:nvPr/>
        </p:nvSpPr>
        <p:spPr>
          <a:xfrm>
            <a:off x="765110" y="650977"/>
            <a:ext cx="10643230" cy="81923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000" dirty="0"/>
              <a:t>Create a possible spelling for the nonsense words. Spell the real words and guess the accent.</a:t>
            </a:r>
            <a:r>
              <a:rPr lang="en-IE" sz="2000" baseline="30000" dirty="0">
                <a:solidFill>
                  <a:srgbClr val="C00000"/>
                </a:solidFill>
              </a:rPr>
              <a:t>*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000" dirty="0"/>
              <a:t>1-13 are nonsense words. 14-22 are real words realised in different accents.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000" dirty="0"/>
              <a:t>Your phonemic inventory should reflect the distribution of sounds in each accent.</a:t>
            </a:r>
            <a:endParaRPr lang="en-IE" sz="2000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24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7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7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97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71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8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109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8" dur="103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3" dur="107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109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99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8" dur="82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3" dur="84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8" dur="75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3" dur="904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8" dur="772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3" dur="94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8" dur="697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3" dur="847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8" dur="828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3" dur="602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61</Paragraphs>
  <Slides>3</Slides>
  <Notes>2</Notes>
  <HiddenSlides>0</HiddenSlides>
  <MMClips>44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Phonemic Transcription of English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Phonemic Transcription of English</dc:title>
  <dc:creator>Antoin Eoin Rodgers</dc:creator>
  <cp:lastModifiedBy>Antoin Eoin Rodgers</cp:lastModifiedBy>
  <cp:revision>1</cp:revision>
  <dcterms:created xsi:type="dcterms:W3CDTF">2023-05-29T16:00:00Z</dcterms:created>
  <dcterms:modified xsi:type="dcterms:W3CDTF">2023-05-29T16:00:33Z</dcterms:modified>
</cp:coreProperties>
</file>