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F4FC0FC-C042-4DE4-B258-3F449A849B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Module 0.2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Anaconda &amp; Github Desktop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What’s Anaconda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scientific-based collection of packages (and Python) for easy </a:t>
            </a:r>
            <a:r>
              <a:rPr b="0" lang="en-US" sz="3200" spc="-1" strike="noStrike">
                <a:latin typeface="Arial"/>
              </a:rPr>
              <a:t>out of the box programming.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Benefits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Easy to use, one binary, install and done.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Supports multiple environments (can use X in Env1, Y in Env2, etc.)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Negatives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Bloated.  It’s massive as an install (both in size, and setup)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Somewhat slow.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What’s Jupyter?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Jupyter (Lab or Notebook) is a library for Python.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Allows for a combination of both documentation and code.  Think of this like a lab notebook.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Benefits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Easy to use.  Graphical interface.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Supports multiple “kernels” (Languages).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Easy to share the notebooks with other people.  Data saved within notebook.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Dedicated documentation and code.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Negatives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Notebooks can get quite large.  Maybe too large in terms of content.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Harder to debug than actual Python code.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Cross-talk between notebooks difficult.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What’s Github?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SaaS service that reads Git repos and presents it to the user.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Git = The version control backend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Github = Presentation Layer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Github Desktop = Desktop client to interact with Git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Why use it?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Allows one to have a history of how a particular set of files (repo) changed over time.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Can easily see how something changed.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Can view the Jupyter notebooks, without downloading*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Can search through a repository for a specific notebook that contains a specific bit of content one’s interested in.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2021-05-07T22:37:14Z</dcterms:created>
  <dc:creator/>
  <dc:description/>
  <dc:language>ja-JP</dc:language>
  <cp:lastModifiedBy/>
  <dcterms:modified xsi:type="dcterms:W3CDTF">2021-05-08T05:15:35Z</dcterms:modified>
  <cp:revision>3</cp:revision>
  <dc:subject/>
  <dc:title/>
</cp:coreProperties>
</file>