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094B3F6-CBFF-465F-BFA3-81F278A2E2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02.03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List Comprehension and Random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Random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Technically, this is a Pseudo-Random library </a:t>
            </a:r>
            <a:r>
              <a:rPr b="0" lang="en-US" sz="3200" spc="-1" strike="noStrike">
                <a:latin typeface="Arial"/>
              </a:rPr>
              <a:t>we’ll use.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 help generate fixture information/test data </a:t>
            </a:r>
            <a:r>
              <a:rPr b="0" lang="en-US" sz="3200" spc="-1" strike="noStrike">
                <a:latin typeface="Arial"/>
              </a:rPr>
              <a:t>very quickly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Used </a:t>
            </a:r>
            <a:r>
              <a:rPr b="1" lang="en-US" sz="3200" spc="-1" strike="noStrike">
                <a:latin typeface="Arial"/>
              </a:rPr>
              <a:t>a lot</a:t>
            </a:r>
            <a:r>
              <a:rPr b="0" lang="en-US" sz="3200" spc="-1" strike="noStrike">
                <a:latin typeface="Arial"/>
              </a:rPr>
              <a:t> in this course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Random - Seed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seed is an initializer for a random number generator.  Think of it as a starting spot for us to pull random numbers from then 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Good practice to seed at the top of one’s notebook.  Beware not to run seed in loops, or you won’t get anything but the first variable.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2880000" y="1800000"/>
            <a:ext cx="1800000" cy="1440000"/>
          </a:xfrm>
          <a:custGeom>
            <a:avLst/>
            <a:gdLst/>
            <a:ahLst/>
            <a:rect l="0" t="0" r="r" b="b"/>
            <a:pathLst>
              <a:path w="50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334" y="4000"/>
                </a:lnTo>
                <a:lnTo>
                  <a:pt x="4334" y="4001"/>
                </a:lnTo>
                <a:cubicBezTo>
                  <a:pt x="4451" y="4001"/>
                  <a:pt x="4566" y="3970"/>
                  <a:pt x="4668" y="3912"/>
                </a:cubicBezTo>
                <a:cubicBezTo>
                  <a:pt x="4769" y="3853"/>
                  <a:pt x="4853" y="3769"/>
                  <a:pt x="4912" y="3668"/>
                </a:cubicBezTo>
                <a:cubicBezTo>
                  <a:pt x="4970" y="3566"/>
                  <a:pt x="5001" y="3451"/>
                  <a:pt x="5001" y="3334"/>
                </a:cubicBezTo>
                <a:lnTo>
                  <a:pt x="5001" y="666"/>
                </a:lnTo>
                <a:lnTo>
                  <a:pt x="5001" y="667"/>
                </a:lnTo>
                <a:lnTo>
                  <a:pt x="5001" y="667"/>
                </a:lnTo>
                <a:cubicBezTo>
                  <a:pt x="5001" y="550"/>
                  <a:pt x="4970" y="435"/>
                  <a:pt x="4912" y="333"/>
                </a:cubicBezTo>
                <a:cubicBezTo>
                  <a:pt x="4853" y="232"/>
                  <a:pt x="4769" y="148"/>
                  <a:pt x="4668" y="89"/>
                </a:cubicBezTo>
                <a:cubicBezTo>
                  <a:pt x="4566" y="31"/>
                  <a:pt x="4451" y="0"/>
                  <a:pt x="4334" y="0"/>
                </a:cubicBezTo>
                <a:lnTo>
                  <a:pt x="666" y="0"/>
                </a:lnTo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60000" y="1800000"/>
            <a:ext cx="1800000" cy="1440000"/>
          </a:xfrm>
          <a:custGeom>
            <a:avLst/>
            <a:gdLst/>
            <a:ahLst/>
            <a:rect l="0" t="0" r="r" b="b"/>
            <a:pathLst>
              <a:path w="50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334" y="4000"/>
                </a:lnTo>
                <a:lnTo>
                  <a:pt x="4334" y="4001"/>
                </a:lnTo>
                <a:cubicBezTo>
                  <a:pt x="4451" y="4001"/>
                  <a:pt x="4566" y="3970"/>
                  <a:pt x="4668" y="3912"/>
                </a:cubicBezTo>
                <a:cubicBezTo>
                  <a:pt x="4769" y="3853"/>
                  <a:pt x="4853" y="3769"/>
                  <a:pt x="4912" y="3668"/>
                </a:cubicBezTo>
                <a:cubicBezTo>
                  <a:pt x="4970" y="3566"/>
                  <a:pt x="5001" y="3451"/>
                  <a:pt x="5001" y="3334"/>
                </a:cubicBezTo>
                <a:lnTo>
                  <a:pt x="5001" y="666"/>
                </a:lnTo>
                <a:lnTo>
                  <a:pt x="5001" y="667"/>
                </a:lnTo>
                <a:lnTo>
                  <a:pt x="5001" y="667"/>
                </a:lnTo>
                <a:cubicBezTo>
                  <a:pt x="5001" y="550"/>
                  <a:pt x="4970" y="435"/>
                  <a:pt x="4912" y="333"/>
                </a:cubicBezTo>
                <a:cubicBezTo>
                  <a:pt x="4853" y="232"/>
                  <a:pt x="4769" y="148"/>
                  <a:pt x="4668" y="89"/>
                </a:cubicBezTo>
                <a:cubicBezTo>
                  <a:pt x="4566" y="31"/>
                  <a:pt x="4451" y="0"/>
                  <a:pt x="4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220000" y="1800000"/>
            <a:ext cx="1800000" cy="1440000"/>
          </a:xfrm>
          <a:custGeom>
            <a:avLst/>
            <a:gdLst/>
            <a:ahLst/>
            <a:rect l="0" t="0" r="r" b="b"/>
            <a:pathLst>
              <a:path w="50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334" y="4000"/>
                </a:lnTo>
                <a:lnTo>
                  <a:pt x="4334" y="4001"/>
                </a:lnTo>
                <a:cubicBezTo>
                  <a:pt x="4451" y="4001"/>
                  <a:pt x="4566" y="3970"/>
                  <a:pt x="4668" y="3912"/>
                </a:cubicBezTo>
                <a:cubicBezTo>
                  <a:pt x="4769" y="3853"/>
                  <a:pt x="4853" y="3769"/>
                  <a:pt x="4912" y="3668"/>
                </a:cubicBezTo>
                <a:cubicBezTo>
                  <a:pt x="4970" y="3566"/>
                  <a:pt x="5001" y="3451"/>
                  <a:pt x="5001" y="3334"/>
                </a:cubicBezTo>
                <a:lnTo>
                  <a:pt x="5001" y="666"/>
                </a:lnTo>
                <a:lnTo>
                  <a:pt x="5001" y="667"/>
                </a:lnTo>
                <a:lnTo>
                  <a:pt x="5001" y="667"/>
                </a:lnTo>
                <a:cubicBezTo>
                  <a:pt x="5001" y="550"/>
                  <a:pt x="4970" y="435"/>
                  <a:pt x="4912" y="333"/>
                </a:cubicBezTo>
                <a:cubicBezTo>
                  <a:pt x="4853" y="232"/>
                  <a:pt x="4769" y="148"/>
                  <a:pt x="4668" y="89"/>
                </a:cubicBezTo>
                <a:cubicBezTo>
                  <a:pt x="4566" y="31"/>
                  <a:pt x="4451" y="0"/>
                  <a:pt x="4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7560000" y="1800000"/>
            <a:ext cx="1800000" cy="1440000"/>
          </a:xfrm>
          <a:custGeom>
            <a:avLst/>
            <a:gdLst/>
            <a:ahLst/>
            <a:rect l="0" t="0" r="r" b="b"/>
            <a:pathLst>
              <a:path w="50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334" y="4000"/>
                </a:lnTo>
                <a:lnTo>
                  <a:pt x="4334" y="4001"/>
                </a:lnTo>
                <a:cubicBezTo>
                  <a:pt x="4451" y="4001"/>
                  <a:pt x="4566" y="3970"/>
                  <a:pt x="4668" y="3912"/>
                </a:cubicBezTo>
                <a:cubicBezTo>
                  <a:pt x="4769" y="3853"/>
                  <a:pt x="4853" y="3769"/>
                  <a:pt x="4912" y="3668"/>
                </a:cubicBezTo>
                <a:cubicBezTo>
                  <a:pt x="4970" y="3566"/>
                  <a:pt x="5001" y="3451"/>
                  <a:pt x="5001" y="3334"/>
                </a:cubicBezTo>
                <a:lnTo>
                  <a:pt x="5001" y="666"/>
                </a:lnTo>
                <a:lnTo>
                  <a:pt x="5001" y="667"/>
                </a:lnTo>
                <a:lnTo>
                  <a:pt x="5001" y="667"/>
                </a:lnTo>
                <a:cubicBezTo>
                  <a:pt x="5001" y="550"/>
                  <a:pt x="4970" y="435"/>
                  <a:pt x="4912" y="333"/>
                </a:cubicBezTo>
                <a:cubicBezTo>
                  <a:pt x="4853" y="232"/>
                  <a:pt x="4769" y="148"/>
                  <a:pt x="4668" y="89"/>
                </a:cubicBezTo>
                <a:cubicBezTo>
                  <a:pt x="4566" y="31"/>
                  <a:pt x="4451" y="0"/>
                  <a:pt x="43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V="1">
            <a:off x="1260000" y="3240000"/>
            <a:ext cx="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 txBox="1"/>
          <p:nvPr/>
        </p:nvSpPr>
        <p:spPr>
          <a:xfrm>
            <a:off x="900000" y="396000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Seed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53" name=""/>
          <p:cNvCxnSpPr>
            <a:stCxn id="48" idx="3"/>
            <a:endCxn id="47" idx="1"/>
          </p:cNvCxnSpPr>
          <p:nvPr/>
        </p:nvCxnSpPr>
        <p:spPr>
          <a:xfrm>
            <a:off x="2160000" y="2520000"/>
            <a:ext cx="72036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4" name=""/>
          <p:cNvSpPr/>
          <p:nvPr/>
        </p:nvSpPr>
        <p:spPr>
          <a:xfrm>
            <a:off x="4680000" y="252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>
            <a:off x="7020000" y="252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List Comprehension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alternate looping structure (most similar to a for loop)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Think of it as shorthand, executes much the same as a for loop.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Map/Filter/For/List Comprension all relate together in a lot this.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LibreOffice/7.1.3.2$Linux_X86_64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2021-05-15T09:24:22Z</dcterms:created>
  <dc:creator/>
  <dc:description/>
  <dc:language>ja-JP</dc:language>
  <cp:lastModifiedBy/>
  <dcterms:modified xsi:type="dcterms:W3CDTF">2021-05-15T10:06:32Z</dcterms:modified>
  <cp:revision>1</cp:revision>
  <dc:subject/>
  <dc:title/>
</cp:coreProperties>
</file>