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cbabf5d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cbabf5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cbabf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cbabf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cbabf5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cbabf5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dcd2e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dcd2e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cbabf5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cbabf5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cbabf5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cbabf5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cbabf5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cbabf5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cbabf5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cbabf5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cbabf5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cbabf5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try-catch statement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Scanner input = null;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input = new Scanner(new File("greeneggs.txt"));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catch (FileNotFoundException 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System.out.println("Error: File not found.");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/>
              <a:t> class will</a:t>
            </a:r>
            <a:r>
              <a:rPr lang="en"/>
              <a:t> force you to decide how to handle a potential error for a file that cannot be found.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potential error is “caught” in the code with an appropriate decision about how to deal with the error.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File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/>
              <a:t> class to access data in a specific file.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file = new File(“filename.txt”);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may need to indicate the path where the file is located, if it is not in the same folder as your program.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thisFile = new File(“C:\Users\Downloads\file1.doc”);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Scanner to Read Data from a File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filename = new File(“somefile.txt”);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Scanner input = new Scanner(filename);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Scanner input = new Scanner(new File(“somefile.txt”));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 File to the Project Folder (not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/>
              <a:t>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530" y="1421088"/>
            <a:ext cx="3786950" cy="2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in a File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type in a file may known of unknown.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methods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/>
              <a:t> class: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hasNext()</a:t>
            </a:r>
            <a:r>
              <a:rPr lang="en"/>
              <a:t>			// returns true if this scanner has another token in its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hasNextLine()</a:t>
            </a:r>
            <a:r>
              <a:rPr lang="en"/>
              <a:t>		// returns true if there is another line in the input of this scanner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hasNextInt()	</a:t>
            </a:r>
            <a:r>
              <a:rPr lang="en"/>
              <a:t>	// returns true if the next token can be interpreted as an integer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hasNextDouble()</a:t>
            </a:r>
            <a:r>
              <a:rPr lang="en"/>
              <a:t>	// returns true if the next token can be interpreted as s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b="1" lang="en"/>
              <a:t>token </a:t>
            </a:r>
            <a:r>
              <a:rPr lang="en"/>
              <a:t>is a group of characters separated by a space (or other specified delimiter)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File of Integers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Scanner input;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code not shown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 (input.hasNextInt())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System.out.println(input.nextInt());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input.close();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close the scanner when you are done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reading input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7227600" y="445025"/>
            <a:ext cx="1604700" cy="19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File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hasNext()</a:t>
            </a:r>
            <a:r>
              <a:rPr lang="en"/>
              <a:t> vs.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hasNextLine()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 (input.hasNext())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System.out.println(input.next());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6511675" y="445025"/>
            <a:ext cx="2320500" cy="35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File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 not like them,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Sam-I-am.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 not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reen eggs and ham.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Output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Sam-I-am.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hasNext()</a:t>
            </a:r>
            <a:r>
              <a:rPr lang="en"/>
              <a:t> vs.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hasNextLine()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 (input.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hasNextLine()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System.out.println(input.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nextLine()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511675" y="445025"/>
            <a:ext cx="2320500" cy="28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File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 not like them,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Sam-I-am.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 not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eggs and ham.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Output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do not like them,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Sam-I-am.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do not like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Green eggs and ham.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try-catch statement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Scanner input = null;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input = new Scanner(new File("greeneggs.txt"));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catch (FileNotFoundException e)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System.out.println("Error: File not found.");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 (input.hasNext())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System.out.println(input.nextLine());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