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n, Catarina@DWR" initials="PC" lastIdx="1" clrIdx="0">
    <p:extLst>
      <p:ext uri="{19B8F6BF-5375-455C-9EA6-DF929625EA0E}">
        <p15:presenceInfo xmlns:p15="http://schemas.microsoft.com/office/powerpoint/2012/main" userId="S::Catarina.Pien@water.ca.gov::5db4c969-fc4f-40b6-b3e1-e51eccd95a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75FF"/>
    <a:srgbClr val="B09BFF"/>
    <a:srgbClr val="83D3AF"/>
    <a:srgbClr val="B5E5CF"/>
    <a:srgbClr val="FCDCEA"/>
    <a:srgbClr val="B8FEED"/>
    <a:srgbClr val="FDC69D"/>
    <a:srgbClr val="EDEDED"/>
    <a:srgbClr val="FFF2CC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44D9C1-412E-45AF-81B0-C85F8D3F8E6A}" v="30" dt="2022-05-24T18:22:43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3" d="100"/>
          <a:sy n="43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n, Catarina@DWR" userId="5db4c969-fc4f-40b6-b3e1-e51eccd95ace" providerId="ADAL" clId="{2644D9C1-412E-45AF-81B0-C85F8D3F8E6A}"/>
    <pc:docChg chg="undo custSel delSld modSld modMainMaster">
      <pc:chgData name="Pien, Catarina@DWR" userId="5db4c969-fc4f-40b6-b3e1-e51eccd95ace" providerId="ADAL" clId="{2644D9C1-412E-45AF-81B0-C85F8D3F8E6A}" dt="2022-05-24T18:28:35.503" v="442" actId="14100"/>
      <pc:docMkLst>
        <pc:docMk/>
      </pc:docMkLst>
      <pc:sldChg chg="modSp del">
        <pc:chgData name="Pien, Catarina@DWR" userId="5db4c969-fc4f-40b6-b3e1-e51eccd95ace" providerId="ADAL" clId="{2644D9C1-412E-45AF-81B0-C85F8D3F8E6A}" dt="2022-05-24T18:06:13.712" v="254" actId="47"/>
        <pc:sldMkLst>
          <pc:docMk/>
          <pc:sldMk cId="1729256453" sldId="256"/>
        </pc:sldMkLst>
        <pc:spChg chg="mod">
          <ac:chgData name="Pien, Catarina@DWR" userId="5db4c969-fc4f-40b6-b3e1-e51eccd95ace" providerId="ADAL" clId="{2644D9C1-412E-45AF-81B0-C85F8D3F8E6A}" dt="2022-05-24T17:48:34.640" v="1"/>
          <ac:spMkLst>
            <pc:docMk/>
            <pc:sldMk cId="1729256453" sldId="256"/>
            <ac:spMk id="2" creationId="{3077FD5F-2203-42A1-A40A-8D5059B7A253}"/>
          </ac:spMkLst>
        </pc:spChg>
        <pc:spChg chg="mod">
          <ac:chgData name="Pien, Catarina@DWR" userId="5db4c969-fc4f-40b6-b3e1-e51eccd95ace" providerId="ADAL" clId="{2644D9C1-412E-45AF-81B0-C85F8D3F8E6A}" dt="2022-05-24T17:48:34.640" v="1"/>
          <ac:spMkLst>
            <pc:docMk/>
            <pc:sldMk cId="1729256453" sldId="256"/>
            <ac:spMk id="3" creationId="{E1005DE1-E144-4223-BFFB-A309E2B60563}"/>
          </ac:spMkLst>
        </pc:spChg>
      </pc:sldChg>
      <pc:sldChg chg="addSp delSp modSp mod addCm modCm">
        <pc:chgData name="Pien, Catarina@DWR" userId="5db4c969-fc4f-40b6-b3e1-e51eccd95ace" providerId="ADAL" clId="{2644D9C1-412E-45AF-81B0-C85F8D3F8E6A}" dt="2022-05-24T18:28:35.503" v="442" actId="14100"/>
        <pc:sldMkLst>
          <pc:docMk/>
          <pc:sldMk cId="1743947751" sldId="257"/>
        </pc:sldMkLst>
        <pc:spChg chg="add mod">
          <ac:chgData name="Pien, Catarina@DWR" userId="5db4c969-fc4f-40b6-b3e1-e51eccd95ace" providerId="ADAL" clId="{2644D9C1-412E-45AF-81B0-C85F8D3F8E6A}" dt="2022-05-24T18:17:43.867" v="369" actId="1582"/>
          <ac:spMkLst>
            <pc:docMk/>
            <pc:sldMk cId="1743947751" sldId="257"/>
            <ac:spMk id="91" creationId="{285CADCA-759B-4C92-B6C3-B444EA199EFD}"/>
          </ac:spMkLst>
        </pc:spChg>
        <pc:spChg chg="add mod">
          <ac:chgData name="Pien, Catarina@DWR" userId="5db4c969-fc4f-40b6-b3e1-e51eccd95ace" providerId="ADAL" clId="{2644D9C1-412E-45AF-81B0-C85F8D3F8E6A}" dt="2022-05-24T18:19:10.399" v="390" actId="208"/>
          <ac:spMkLst>
            <pc:docMk/>
            <pc:sldMk cId="1743947751" sldId="257"/>
            <ac:spMk id="96" creationId="{ABCFF992-95F4-4C9B-86ED-92FB431C910C}"/>
          </ac:spMkLst>
        </pc:spChg>
        <pc:spChg chg="add mod">
          <ac:chgData name="Pien, Catarina@DWR" userId="5db4c969-fc4f-40b6-b3e1-e51eccd95ace" providerId="ADAL" clId="{2644D9C1-412E-45AF-81B0-C85F8D3F8E6A}" dt="2022-05-24T18:19:24.273" v="394" actId="208"/>
          <ac:spMkLst>
            <pc:docMk/>
            <pc:sldMk cId="1743947751" sldId="257"/>
            <ac:spMk id="108" creationId="{A2FEB141-2A1F-4187-A5FF-8E71AEDF2141}"/>
          </ac:spMkLst>
        </pc:spChg>
        <pc:spChg chg="add mod">
          <ac:chgData name="Pien, Catarina@DWR" userId="5db4c969-fc4f-40b6-b3e1-e51eccd95ace" providerId="ADAL" clId="{2644D9C1-412E-45AF-81B0-C85F8D3F8E6A}" dt="2022-05-24T18:21:16.781" v="402" actId="208"/>
          <ac:spMkLst>
            <pc:docMk/>
            <pc:sldMk cId="1743947751" sldId="257"/>
            <ac:spMk id="110" creationId="{F81A189A-D744-4E1C-8569-4951C41B07E8}"/>
          </ac:spMkLst>
        </pc:spChg>
        <pc:spChg chg="add mod">
          <ac:chgData name="Pien, Catarina@DWR" userId="5db4c969-fc4f-40b6-b3e1-e51eccd95ace" providerId="ADAL" clId="{2644D9C1-412E-45AF-81B0-C85F8D3F8E6A}" dt="2022-05-24T18:23:06.847" v="430" actId="403"/>
          <ac:spMkLst>
            <pc:docMk/>
            <pc:sldMk cId="1743947751" sldId="257"/>
            <ac:spMk id="112" creationId="{CFBC9CB3-3A46-4DBE-AADE-41F1F19E97C8}"/>
          </ac:spMkLst>
        </pc:spChg>
        <pc:graphicFrameChg chg="mod modGraphic">
          <ac:chgData name="Pien, Catarina@DWR" userId="5db4c969-fc4f-40b6-b3e1-e51eccd95ace" providerId="ADAL" clId="{2644D9C1-412E-45AF-81B0-C85F8D3F8E6A}" dt="2022-05-24T18:17:02.335" v="363" actId="1076"/>
          <ac:graphicFrameMkLst>
            <pc:docMk/>
            <pc:sldMk cId="1743947751" sldId="257"/>
            <ac:graphicFrameMk id="2" creationId="{743371E4-F5A4-4F24-BFC8-8231FD0C63FA}"/>
          </ac:graphicFrameMkLst>
        </pc:graphicFrameChg>
        <pc:graphicFrameChg chg="mod">
          <ac:chgData name="Pien, Catarina@DWR" userId="5db4c969-fc4f-40b6-b3e1-e51eccd95ace" providerId="ADAL" clId="{2644D9C1-412E-45AF-81B0-C85F8D3F8E6A}" dt="2022-05-24T18:14:47.238" v="342" actId="1076"/>
          <ac:graphicFrameMkLst>
            <pc:docMk/>
            <pc:sldMk cId="1743947751" sldId="257"/>
            <ac:graphicFrameMk id="3" creationId="{41B71964-F894-46D1-BAB7-BF0998FB185D}"/>
          </ac:graphicFrameMkLst>
        </pc:graphicFrameChg>
        <pc:graphicFrameChg chg="mod">
          <ac:chgData name="Pien, Catarina@DWR" userId="5db4c969-fc4f-40b6-b3e1-e51eccd95ace" providerId="ADAL" clId="{2644D9C1-412E-45AF-81B0-C85F8D3F8E6A}" dt="2022-05-24T18:17:58.555" v="372" actId="1076"/>
          <ac:graphicFrameMkLst>
            <pc:docMk/>
            <pc:sldMk cId="1743947751" sldId="257"/>
            <ac:graphicFrameMk id="5" creationId="{1244BC8E-75DC-4526-9CA1-BDFC0D0AD194}"/>
          </ac:graphicFrameMkLst>
        </pc:graphicFrameChg>
        <pc:graphicFrameChg chg="mod">
          <ac:chgData name="Pien, Catarina@DWR" userId="5db4c969-fc4f-40b6-b3e1-e51eccd95ace" providerId="ADAL" clId="{2644D9C1-412E-45AF-81B0-C85F8D3F8E6A}" dt="2022-05-24T18:18:58.186" v="388" actId="1076"/>
          <ac:graphicFrameMkLst>
            <pc:docMk/>
            <pc:sldMk cId="1743947751" sldId="257"/>
            <ac:graphicFrameMk id="6" creationId="{E99723A4-7895-4BDF-BAC8-5F81528C6471}"/>
          </ac:graphicFrameMkLst>
        </pc:graphicFrameChg>
        <pc:graphicFrameChg chg="mod">
          <ac:chgData name="Pien, Catarina@DWR" userId="5db4c969-fc4f-40b6-b3e1-e51eccd95ace" providerId="ADAL" clId="{2644D9C1-412E-45AF-81B0-C85F8D3F8E6A}" dt="2022-05-24T18:18:54.020" v="387" actId="1076"/>
          <ac:graphicFrameMkLst>
            <pc:docMk/>
            <pc:sldMk cId="1743947751" sldId="257"/>
            <ac:graphicFrameMk id="7" creationId="{D8002D30-C2C9-4798-9E09-F69A55513B51}"/>
          </ac:graphicFrameMkLst>
        </pc:graphicFrameChg>
        <pc:graphicFrameChg chg="mod modGraphic">
          <ac:chgData name="Pien, Catarina@DWR" userId="5db4c969-fc4f-40b6-b3e1-e51eccd95ace" providerId="ADAL" clId="{2644D9C1-412E-45AF-81B0-C85F8D3F8E6A}" dt="2022-05-24T18:21:25.301" v="403" actId="207"/>
          <ac:graphicFrameMkLst>
            <pc:docMk/>
            <pc:sldMk cId="1743947751" sldId="257"/>
            <ac:graphicFrameMk id="8" creationId="{092A1A91-62D3-4D52-A529-203914642A69}"/>
          </ac:graphicFrameMkLst>
        </pc:graphicFrameChg>
        <pc:graphicFrameChg chg="mod modGraphic">
          <ac:chgData name="Pien, Catarina@DWR" userId="5db4c969-fc4f-40b6-b3e1-e51eccd95ace" providerId="ADAL" clId="{2644D9C1-412E-45AF-81B0-C85F8D3F8E6A}" dt="2022-05-24T18:21:47.616" v="406" actId="207"/>
          <ac:graphicFrameMkLst>
            <pc:docMk/>
            <pc:sldMk cId="1743947751" sldId="257"/>
            <ac:graphicFrameMk id="9" creationId="{97BC2E7E-67AD-4230-9F1A-384098274A04}"/>
          </ac:graphicFrameMkLst>
        </pc:graphicFrameChg>
        <pc:graphicFrameChg chg="mod">
          <ac:chgData name="Pien, Catarina@DWR" userId="5db4c969-fc4f-40b6-b3e1-e51eccd95ace" providerId="ADAL" clId="{2644D9C1-412E-45AF-81B0-C85F8D3F8E6A}" dt="2022-05-24T18:16:08.454" v="353" actId="1076"/>
          <ac:graphicFrameMkLst>
            <pc:docMk/>
            <pc:sldMk cId="1743947751" sldId="257"/>
            <ac:graphicFrameMk id="10" creationId="{E9CAFB5F-6460-497C-84F9-A7AA3506F0AF}"/>
          </ac:graphicFrameMkLst>
        </pc:graphicFrameChg>
        <pc:graphicFrameChg chg="mod modGraphic">
          <ac:chgData name="Pien, Catarina@DWR" userId="5db4c969-fc4f-40b6-b3e1-e51eccd95ace" providerId="ADAL" clId="{2644D9C1-412E-45AF-81B0-C85F8D3F8E6A}" dt="2022-05-24T18:23:28.251" v="432" actId="207"/>
          <ac:graphicFrameMkLst>
            <pc:docMk/>
            <pc:sldMk cId="1743947751" sldId="257"/>
            <ac:graphicFrameMk id="11" creationId="{CC234F8B-AB94-40CC-8C45-E575415270E8}"/>
          </ac:graphicFrameMkLst>
        </pc:graphicFrameChg>
        <pc:graphicFrameChg chg="mod modGraphic">
          <ac:chgData name="Pien, Catarina@DWR" userId="5db4c969-fc4f-40b6-b3e1-e51eccd95ace" providerId="ADAL" clId="{2644D9C1-412E-45AF-81B0-C85F8D3F8E6A}" dt="2022-05-24T18:20:30.600" v="397" actId="1076"/>
          <ac:graphicFrameMkLst>
            <pc:docMk/>
            <pc:sldMk cId="1743947751" sldId="257"/>
            <ac:graphicFrameMk id="12" creationId="{9FC55155-3AA7-4165-A7B2-4E52968B02B3}"/>
          </ac:graphicFrameMkLst>
        </pc:graphicFrameChg>
        <pc:graphicFrameChg chg="mod modGraphic">
          <ac:chgData name="Pien, Catarina@DWR" userId="5db4c969-fc4f-40b6-b3e1-e51eccd95ace" providerId="ADAL" clId="{2644D9C1-412E-45AF-81B0-C85F8D3F8E6A}" dt="2022-05-24T18:28:03.711" v="439" actId="20577"/>
          <ac:graphicFrameMkLst>
            <pc:docMk/>
            <pc:sldMk cId="1743947751" sldId="257"/>
            <ac:graphicFrameMk id="13" creationId="{C7B5ACB2-86AB-47E1-BC2C-BDB42F4855DA}"/>
          </ac:graphicFrameMkLst>
        </pc:graphicFrameChg>
        <pc:graphicFrameChg chg="mod modGraphic">
          <ac:chgData name="Pien, Catarina@DWR" userId="5db4c969-fc4f-40b6-b3e1-e51eccd95ace" providerId="ADAL" clId="{2644D9C1-412E-45AF-81B0-C85F8D3F8E6A}" dt="2022-05-24T18:28:33.441" v="441" actId="1076"/>
          <ac:graphicFrameMkLst>
            <pc:docMk/>
            <pc:sldMk cId="1743947751" sldId="257"/>
            <ac:graphicFrameMk id="14" creationId="{6667331D-95D4-4DB2-A82B-05F57CFA2FB3}"/>
          </ac:graphicFrameMkLst>
        </pc:graphicFrameChg>
        <pc:graphicFrameChg chg="add mod modGraphic">
          <ac:chgData name="Pien, Catarina@DWR" userId="5db4c969-fc4f-40b6-b3e1-e51eccd95ace" providerId="ADAL" clId="{2644D9C1-412E-45AF-81B0-C85F8D3F8E6A}" dt="2022-05-24T18:16:55.176" v="361" actId="1076"/>
          <ac:graphicFrameMkLst>
            <pc:docMk/>
            <pc:sldMk cId="1743947751" sldId="257"/>
            <ac:graphicFrameMk id="57" creationId="{ABD4C048-8D07-4B49-ACBD-CBE285E96574}"/>
          </ac:graphicFrameMkLst>
        </pc:graphicFrameChg>
        <pc:graphicFrameChg chg="add mod modGraphic">
          <ac:chgData name="Pien, Catarina@DWR" userId="5db4c969-fc4f-40b6-b3e1-e51eccd95ace" providerId="ADAL" clId="{2644D9C1-412E-45AF-81B0-C85F8D3F8E6A}" dt="2022-05-24T18:14:47.238" v="342" actId="1076"/>
          <ac:graphicFrameMkLst>
            <pc:docMk/>
            <pc:sldMk cId="1743947751" sldId="257"/>
            <ac:graphicFrameMk id="58" creationId="{CD368094-946B-496B-8A33-5AC9B73F8BF5}"/>
          </ac:graphicFrameMkLst>
        </pc:graphicFrameChg>
        <pc:graphicFrameChg chg="add mod modGraphic">
          <ac:chgData name="Pien, Catarina@DWR" userId="5db4c969-fc4f-40b6-b3e1-e51eccd95ace" providerId="ADAL" clId="{2644D9C1-412E-45AF-81B0-C85F8D3F8E6A}" dt="2022-05-24T18:14:47.238" v="342" actId="1076"/>
          <ac:graphicFrameMkLst>
            <pc:docMk/>
            <pc:sldMk cId="1743947751" sldId="257"/>
            <ac:graphicFrameMk id="59" creationId="{885065BD-2EA5-4BAF-95C4-1413E7710657}"/>
          </ac:graphicFrameMkLst>
        </pc:graphicFrameChg>
        <pc:cxnChg chg="mod">
          <ac:chgData name="Pien, Catarina@DWR" userId="5db4c969-fc4f-40b6-b3e1-e51eccd95ace" providerId="ADAL" clId="{2644D9C1-412E-45AF-81B0-C85F8D3F8E6A}" dt="2022-05-24T18:14:47.238" v="342" actId="1076"/>
          <ac:cxnSpMkLst>
            <pc:docMk/>
            <pc:sldMk cId="1743947751" sldId="257"/>
            <ac:cxnSpMk id="16" creationId="{E2FF014B-CCE3-4E40-9201-B93A43EBBC02}"/>
          </ac:cxnSpMkLst>
        </pc:cxnChg>
        <pc:cxnChg chg="mod">
          <ac:chgData name="Pien, Catarina@DWR" userId="5db4c969-fc4f-40b6-b3e1-e51eccd95ace" providerId="ADAL" clId="{2644D9C1-412E-45AF-81B0-C85F8D3F8E6A}" dt="2022-05-24T18:14:47.238" v="342" actId="1076"/>
          <ac:cxnSpMkLst>
            <pc:docMk/>
            <pc:sldMk cId="1743947751" sldId="257"/>
            <ac:cxnSpMk id="17" creationId="{B9EB3F46-8E9B-4649-978A-5BDAC1E6D5D1}"/>
          </ac:cxnSpMkLst>
        </pc:cxnChg>
        <pc:cxnChg chg="mod">
          <ac:chgData name="Pien, Catarina@DWR" userId="5db4c969-fc4f-40b6-b3e1-e51eccd95ace" providerId="ADAL" clId="{2644D9C1-412E-45AF-81B0-C85F8D3F8E6A}" dt="2022-05-24T18:18:40.807" v="384" actId="14100"/>
          <ac:cxnSpMkLst>
            <pc:docMk/>
            <pc:sldMk cId="1743947751" sldId="257"/>
            <ac:cxnSpMk id="21" creationId="{4C61B7B3-A72C-4AF0-8FD8-65C00FCD084C}"/>
          </ac:cxnSpMkLst>
        </pc:cxnChg>
        <pc:cxnChg chg="mod">
          <ac:chgData name="Pien, Catarina@DWR" userId="5db4c969-fc4f-40b6-b3e1-e51eccd95ace" providerId="ADAL" clId="{2644D9C1-412E-45AF-81B0-C85F8D3F8E6A}" dt="2022-05-24T18:18:51.069" v="386" actId="14100"/>
          <ac:cxnSpMkLst>
            <pc:docMk/>
            <pc:sldMk cId="1743947751" sldId="257"/>
            <ac:cxnSpMk id="23" creationId="{863C7749-176F-48A5-8814-402FA5655D73}"/>
          </ac:cxnSpMkLst>
        </pc:cxnChg>
        <pc:cxnChg chg="del mod">
          <ac:chgData name="Pien, Catarina@DWR" userId="5db4c969-fc4f-40b6-b3e1-e51eccd95ace" providerId="ADAL" clId="{2644D9C1-412E-45AF-81B0-C85F8D3F8E6A}" dt="2022-05-24T18:08:51.724" v="282" actId="478"/>
          <ac:cxnSpMkLst>
            <pc:docMk/>
            <pc:sldMk cId="1743947751" sldId="257"/>
            <ac:cxnSpMk id="26" creationId="{D3ADC7CE-8FA3-4E8E-8201-EDBB69C211A8}"/>
          </ac:cxnSpMkLst>
        </pc:cxnChg>
        <pc:cxnChg chg="add mod">
          <ac:chgData name="Pien, Catarina@DWR" userId="5db4c969-fc4f-40b6-b3e1-e51eccd95ace" providerId="ADAL" clId="{2644D9C1-412E-45AF-81B0-C85F8D3F8E6A}" dt="2022-05-24T18:14:47.238" v="342" actId="1076"/>
          <ac:cxnSpMkLst>
            <pc:docMk/>
            <pc:sldMk cId="1743947751" sldId="257"/>
            <ac:cxnSpMk id="31" creationId="{47B15791-A949-41E0-889B-00ABBE521403}"/>
          </ac:cxnSpMkLst>
        </pc:cxnChg>
        <pc:cxnChg chg="add mod">
          <ac:chgData name="Pien, Catarina@DWR" userId="5db4c969-fc4f-40b6-b3e1-e51eccd95ace" providerId="ADAL" clId="{2644D9C1-412E-45AF-81B0-C85F8D3F8E6A}" dt="2022-05-24T18:16:05.645" v="352" actId="1076"/>
          <ac:cxnSpMkLst>
            <pc:docMk/>
            <pc:sldMk cId="1743947751" sldId="257"/>
            <ac:cxnSpMk id="33" creationId="{D390D58D-3D3C-461B-92D6-9BEE2A9829B8}"/>
          </ac:cxnSpMkLst>
        </pc:cxnChg>
        <pc:cxnChg chg="add mod">
          <ac:chgData name="Pien, Catarina@DWR" userId="5db4c969-fc4f-40b6-b3e1-e51eccd95ace" providerId="ADAL" clId="{2644D9C1-412E-45AF-81B0-C85F8D3F8E6A}" dt="2022-05-24T18:20:30.600" v="397" actId="1076"/>
          <ac:cxnSpMkLst>
            <pc:docMk/>
            <pc:sldMk cId="1743947751" sldId="257"/>
            <ac:cxnSpMk id="35" creationId="{3136B26A-F832-4C38-98D3-63639909E204}"/>
          </ac:cxnSpMkLst>
        </pc:cxnChg>
        <pc:cxnChg chg="add mod">
          <ac:chgData name="Pien, Catarina@DWR" userId="5db4c969-fc4f-40b6-b3e1-e51eccd95ace" providerId="ADAL" clId="{2644D9C1-412E-45AF-81B0-C85F8D3F8E6A}" dt="2022-05-24T18:14:47.238" v="342" actId="1076"/>
          <ac:cxnSpMkLst>
            <pc:docMk/>
            <pc:sldMk cId="1743947751" sldId="257"/>
            <ac:cxnSpMk id="37" creationId="{54DC2D9D-06BE-4DBD-BC1B-F3B79A78BE47}"/>
          </ac:cxnSpMkLst>
        </pc:cxnChg>
        <pc:cxnChg chg="add del mod">
          <ac:chgData name="Pien, Catarina@DWR" userId="5db4c969-fc4f-40b6-b3e1-e51eccd95ace" providerId="ADAL" clId="{2644D9C1-412E-45AF-81B0-C85F8D3F8E6A}" dt="2022-05-24T18:08:01.200" v="274" actId="478"/>
          <ac:cxnSpMkLst>
            <pc:docMk/>
            <pc:sldMk cId="1743947751" sldId="257"/>
            <ac:cxnSpMk id="44" creationId="{CEB71237-EBD5-46C2-A2BD-2B4628813308}"/>
          </ac:cxnSpMkLst>
        </pc:cxnChg>
        <pc:cxnChg chg="add del mod">
          <ac:chgData name="Pien, Catarina@DWR" userId="5db4c969-fc4f-40b6-b3e1-e51eccd95ace" providerId="ADAL" clId="{2644D9C1-412E-45AF-81B0-C85F8D3F8E6A}" dt="2022-05-24T18:06:52.574" v="260" actId="478"/>
          <ac:cxnSpMkLst>
            <pc:docMk/>
            <pc:sldMk cId="1743947751" sldId="257"/>
            <ac:cxnSpMk id="46" creationId="{7CC9D760-5D54-4647-A0FA-400C436A22C1}"/>
          </ac:cxnSpMkLst>
        </pc:cxnChg>
        <pc:cxnChg chg="add del mod">
          <ac:chgData name="Pien, Catarina@DWR" userId="5db4c969-fc4f-40b6-b3e1-e51eccd95ace" providerId="ADAL" clId="{2644D9C1-412E-45AF-81B0-C85F8D3F8E6A}" dt="2022-05-24T18:06:53.259" v="261" actId="478"/>
          <ac:cxnSpMkLst>
            <pc:docMk/>
            <pc:sldMk cId="1743947751" sldId="257"/>
            <ac:cxnSpMk id="49" creationId="{1A7D71D3-F8C0-418B-9A33-36EF48A5A616}"/>
          </ac:cxnSpMkLst>
        </pc:cxnChg>
        <pc:cxnChg chg="add del">
          <ac:chgData name="Pien, Catarina@DWR" userId="5db4c969-fc4f-40b6-b3e1-e51eccd95ace" providerId="ADAL" clId="{2644D9C1-412E-45AF-81B0-C85F8D3F8E6A}" dt="2022-05-24T17:57:31.877" v="99" actId="478"/>
          <ac:cxnSpMkLst>
            <pc:docMk/>
            <pc:sldMk cId="1743947751" sldId="257"/>
            <ac:cxnSpMk id="53" creationId="{60DEF18E-B3E9-4257-90D9-D4E1201D07D1}"/>
          </ac:cxnSpMkLst>
        </pc:cxnChg>
        <pc:cxnChg chg="add del mod">
          <ac:chgData name="Pien, Catarina@DWR" userId="5db4c969-fc4f-40b6-b3e1-e51eccd95ace" providerId="ADAL" clId="{2644D9C1-412E-45AF-81B0-C85F8D3F8E6A}" dt="2022-05-24T18:17:08.753" v="364" actId="14100"/>
          <ac:cxnSpMkLst>
            <pc:docMk/>
            <pc:sldMk cId="1743947751" sldId="257"/>
            <ac:cxnSpMk id="55" creationId="{79A56C50-2928-4505-9F00-DFE0A6F5F485}"/>
          </ac:cxnSpMkLst>
        </pc:cxnChg>
        <pc:cxnChg chg="add mod">
          <ac:chgData name="Pien, Catarina@DWR" userId="5db4c969-fc4f-40b6-b3e1-e51eccd95ace" providerId="ADAL" clId="{2644D9C1-412E-45AF-81B0-C85F8D3F8E6A}" dt="2022-05-24T18:16:58.420" v="362" actId="14100"/>
          <ac:cxnSpMkLst>
            <pc:docMk/>
            <pc:sldMk cId="1743947751" sldId="257"/>
            <ac:cxnSpMk id="60" creationId="{A476E1DD-9E13-42C2-B87D-699FE331D1B9}"/>
          </ac:cxnSpMkLst>
        </pc:cxnChg>
        <pc:cxnChg chg="add del mod">
          <ac:chgData name="Pien, Catarina@DWR" userId="5db4c969-fc4f-40b6-b3e1-e51eccd95ace" providerId="ADAL" clId="{2644D9C1-412E-45AF-81B0-C85F8D3F8E6A}" dt="2022-05-24T18:07:54.582" v="271" actId="478"/>
          <ac:cxnSpMkLst>
            <pc:docMk/>
            <pc:sldMk cId="1743947751" sldId="257"/>
            <ac:cxnSpMk id="62" creationId="{C5969248-6908-4143-B574-BA21B81FD682}"/>
          </ac:cxnSpMkLst>
        </pc:cxnChg>
        <pc:cxnChg chg="add del mod">
          <ac:chgData name="Pien, Catarina@DWR" userId="5db4c969-fc4f-40b6-b3e1-e51eccd95ace" providerId="ADAL" clId="{2644D9C1-412E-45AF-81B0-C85F8D3F8E6A}" dt="2022-05-24T18:12:06.332" v="325" actId="478"/>
          <ac:cxnSpMkLst>
            <pc:docMk/>
            <pc:sldMk cId="1743947751" sldId="257"/>
            <ac:cxnSpMk id="66" creationId="{261E5247-8335-4B93-A30A-970476714D5F}"/>
          </ac:cxnSpMkLst>
        </pc:cxnChg>
        <pc:cxnChg chg="add del mod">
          <ac:chgData name="Pien, Catarina@DWR" userId="5db4c969-fc4f-40b6-b3e1-e51eccd95ace" providerId="ADAL" clId="{2644D9C1-412E-45AF-81B0-C85F8D3F8E6A}" dt="2022-05-24T18:28:35.503" v="442" actId="14100"/>
          <ac:cxnSpMkLst>
            <pc:docMk/>
            <pc:sldMk cId="1743947751" sldId="257"/>
            <ac:cxnSpMk id="73" creationId="{C1B59A73-F619-4C56-910F-F52A6E349438}"/>
          </ac:cxnSpMkLst>
        </pc:cxnChg>
        <pc:cxnChg chg="add mod">
          <ac:chgData name="Pien, Catarina@DWR" userId="5db4c969-fc4f-40b6-b3e1-e51eccd95ace" providerId="ADAL" clId="{2644D9C1-412E-45AF-81B0-C85F8D3F8E6A}" dt="2022-05-24T18:14:47.238" v="342" actId="1076"/>
          <ac:cxnSpMkLst>
            <pc:docMk/>
            <pc:sldMk cId="1743947751" sldId="257"/>
            <ac:cxnSpMk id="76" creationId="{D373EEEB-8BFB-4A5A-AC89-F421906A914D}"/>
          </ac:cxnSpMkLst>
        </pc:cxnChg>
        <pc:cxnChg chg="add mod">
          <ac:chgData name="Pien, Catarina@DWR" userId="5db4c969-fc4f-40b6-b3e1-e51eccd95ace" providerId="ADAL" clId="{2644D9C1-412E-45AF-81B0-C85F8D3F8E6A}" dt="2022-05-24T18:20:10.967" v="395" actId="14100"/>
          <ac:cxnSpMkLst>
            <pc:docMk/>
            <pc:sldMk cId="1743947751" sldId="257"/>
            <ac:cxnSpMk id="79" creationId="{86C23841-7A0E-4EB4-9D5A-D9AD09B8BE70}"/>
          </ac:cxnSpMkLst>
        </pc:cxnChg>
        <pc:cxnChg chg="add mod">
          <ac:chgData name="Pien, Catarina@DWR" userId="5db4c969-fc4f-40b6-b3e1-e51eccd95ace" providerId="ADAL" clId="{2644D9C1-412E-45AF-81B0-C85F8D3F8E6A}" dt="2022-05-24T18:16:17.207" v="356" actId="14100"/>
          <ac:cxnSpMkLst>
            <pc:docMk/>
            <pc:sldMk cId="1743947751" sldId="257"/>
            <ac:cxnSpMk id="93" creationId="{A6663E59-5BA5-4738-BB1B-FFDC508057FA}"/>
          </ac:cxnSpMkLst>
        </pc:cxnChg>
        <pc:cxnChg chg="add del mod">
          <ac:chgData name="Pien, Catarina@DWR" userId="5db4c969-fc4f-40b6-b3e1-e51eccd95ace" providerId="ADAL" clId="{2644D9C1-412E-45AF-81B0-C85F8D3F8E6A}" dt="2022-05-24T18:18:25.378" v="380"/>
          <ac:cxnSpMkLst>
            <pc:docMk/>
            <pc:sldMk cId="1743947751" sldId="257"/>
            <ac:cxnSpMk id="102" creationId="{A58D1587-F6FD-413E-B029-E6464BDD18E5}"/>
          </ac:cxnSpMkLst>
        </pc:cxnChg>
        <pc:cxnChg chg="add mod">
          <ac:chgData name="Pien, Catarina@DWR" userId="5db4c969-fc4f-40b6-b3e1-e51eccd95ace" providerId="ADAL" clId="{2644D9C1-412E-45AF-81B0-C85F8D3F8E6A}" dt="2022-05-24T18:18:39.213" v="383" actId="14100"/>
          <ac:cxnSpMkLst>
            <pc:docMk/>
            <pc:sldMk cId="1743947751" sldId="257"/>
            <ac:cxnSpMk id="103" creationId="{F0AD7752-62E3-491E-A2AF-391E2BFB7E56}"/>
          </ac:cxnSpMkLst>
        </pc:cxnChg>
      </pc:sldChg>
      <pc:sldChg chg="del">
        <pc:chgData name="Pien, Catarina@DWR" userId="5db4c969-fc4f-40b6-b3e1-e51eccd95ace" providerId="ADAL" clId="{2644D9C1-412E-45AF-81B0-C85F8D3F8E6A}" dt="2022-05-24T17:48:00.716" v="0" actId="47"/>
        <pc:sldMkLst>
          <pc:docMk/>
          <pc:sldMk cId="787622299" sldId="258"/>
        </pc:sldMkLst>
      </pc:sldChg>
      <pc:sldMasterChg chg="modSp modSldLayout">
        <pc:chgData name="Pien, Catarina@DWR" userId="5db4c969-fc4f-40b6-b3e1-e51eccd95ace" providerId="ADAL" clId="{2644D9C1-412E-45AF-81B0-C85F8D3F8E6A}" dt="2022-05-24T17:48:34.640" v="1"/>
        <pc:sldMasterMkLst>
          <pc:docMk/>
          <pc:sldMasterMk cId="2310482192" sldId="2147483684"/>
        </pc:sldMasterMkLst>
        <pc:spChg chg="mod">
          <ac:chgData name="Pien, Catarina@DWR" userId="5db4c969-fc4f-40b6-b3e1-e51eccd95ace" providerId="ADAL" clId="{2644D9C1-412E-45AF-81B0-C85F8D3F8E6A}" dt="2022-05-24T17:48:34.640" v="1"/>
          <ac:spMkLst>
            <pc:docMk/>
            <pc:sldMasterMk cId="2310482192" sldId="2147483684"/>
            <ac:spMk id="2" creationId="{00000000-0000-0000-0000-000000000000}"/>
          </ac:spMkLst>
        </pc:spChg>
        <pc:spChg chg="mod">
          <ac:chgData name="Pien, Catarina@DWR" userId="5db4c969-fc4f-40b6-b3e1-e51eccd95ace" providerId="ADAL" clId="{2644D9C1-412E-45AF-81B0-C85F8D3F8E6A}" dt="2022-05-24T17:48:34.640" v="1"/>
          <ac:spMkLst>
            <pc:docMk/>
            <pc:sldMasterMk cId="2310482192" sldId="2147483684"/>
            <ac:spMk id="3" creationId="{00000000-0000-0000-0000-000000000000}"/>
          </ac:spMkLst>
        </pc:spChg>
        <pc:spChg chg="mod">
          <ac:chgData name="Pien, Catarina@DWR" userId="5db4c969-fc4f-40b6-b3e1-e51eccd95ace" providerId="ADAL" clId="{2644D9C1-412E-45AF-81B0-C85F8D3F8E6A}" dt="2022-05-24T17:48:34.640" v="1"/>
          <ac:spMkLst>
            <pc:docMk/>
            <pc:sldMasterMk cId="2310482192" sldId="2147483684"/>
            <ac:spMk id="4" creationId="{00000000-0000-0000-0000-000000000000}"/>
          </ac:spMkLst>
        </pc:spChg>
        <pc:spChg chg="mod">
          <ac:chgData name="Pien, Catarina@DWR" userId="5db4c969-fc4f-40b6-b3e1-e51eccd95ace" providerId="ADAL" clId="{2644D9C1-412E-45AF-81B0-C85F8D3F8E6A}" dt="2022-05-24T17:48:34.640" v="1"/>
          <ac:spMkLst>
            <pc:docMk/>
            <pc:sldMasterMk cId="2310482192" sldId="2147483684"/>
            <ac:spMk id="5" creationId="{00000000-0000-0000-0000-000000000000}"/>
          </ac:spMkLst>
        </pc:spChg>
        <pc:spChg chg="mod">
          <ac:chgData name="Pien, Catarina@DWR" userId="5db4c969-fc4f-40b6-b3e1-e51eccd95ace" providerId="ADAL" clId="{2644D9C1-412E-45AF-81B0-C85F8D3F8E6A}" dt="2022-05-24T17:48:34.640" v="1"/>
          <ac:spMkLst>
            <pc:docMk/>
            <pc:sldMasterMk cId="2310482192" sldId="2147483684"/>
            <ac:spMk id="6" creationId="{00000000-0000-0000-0000-000000000000}"/>
          </ac:spMkLst>
        </pc:spChg>
        <pc:sldLayoutChg chg="modSp">
          <pc:chgData name="Pien, Catarina@DWR" userId="5db4c969-fc4f-40b6-b3e1-e51eccd95ace" providerId="ADAL" clId="{2644D9C1-412E-45AF-81B0-C85F8D3F8E6A}" dt="2022-05-24T17:48:34.640" v="1"/>
          <pc:sldLayoutMkLst>
            <pc:docMk/>
            <pc:sldMasterMk cId="2310482192" sldId="2147483684"/>
            <pc:sldLayoutMk cId="289287717" sldId="2147483685"/>
          </pc:sldLayoutMkLst>
          <pc:spChg chg="mod">
            <ac:chgData name="Pien, Catarina@DWR" userId="5db4c969-fc4f-40b6-b3e1-e51eccd95ace" providerId="ADAL" clId="{2644D9C1-412E-45AF-81B0-C85F8D3F8E6A}" dt="2022-05-24T17:48:34.640" v="1"/>
            <ac:spMkLst>
              <pc:docMk/>
              <pc:sldMasterMk cId="2310482192" sldId="2147483684"/>
              <pc:sldLayoutMk cId="289287717" sldId="2147483685"/>
              <ac:spMk id="2" creationId="{00000000-0000-0000-0000-000000000000}"/>
            </ac:spMkLst>
          </pc:spChg>
          <pc:spChg chg="mod">
            <ac:chgData name="Pien, Catarina@DWR" userId="5db4c969-fc4f-40b6-b3e1-e51eccd95ace" providerId="ADAL" clId="{2644D9C1-412E-45AF-81B0-C85F8D3F8E6A}" dt="2022-05-24T17:48:34.640" v="1"/>
            <ac:spMkLst>
              <pc:docMk/>
              <pc:sldMasterMk cId="2310482192" sldId="2147483684"/>
              <pc:sldLayoutMk cId="289287717" sldId="2147483685"/>
              <ac:spMk id="3" creationId="{00000000-0000-0000-0000-000000000000}"/>
            </ac:spMkLst>
          </pc:spChg>
        </pc:sldLayoutChg>
        <pc:sldLayoutChg chg="modSp">
          <pc:chgData name="Pien, Catarina@DWR" userId="5db4c969-fc4f-40b6-b3e1-e51eccd95ace" providerId="ADAL" clId="{2644D9C1-412E-45AF-81B0-C85F8D3F8E6A}" dt="2022-05-24T17:48:34.640" v="1"/>
          <pc:sldLayoutMkLst>
            <pc:docMk/>
            <pc:sldMasterMk cId="2310482192" sldId="2147483684"/>
            <pc:sldLayoutMk cId="670073521" sldId="2147483687"/>
          </pc:sldLayoutMkLst>
          <pc:spChg chg="mod">
            <ac:chgData name="Pien, Catarina@DWR" userId="5db4c969-fc4f-40b6-b3e1-e51eccd95ace" providerId="ADAL" clId="{2644D9C1-412E-45AF-81B0-C85F8D3F8E6A}" dt="2022-05-24T17:48:34.640" v="1"/>
            <ac:spMkLst>
              <pc:docMk/>
              <pc:sldMasterMk cId="2310482192" sldId="2147483684"/>
              <pc:sldLayoutMk cId="670073521" sldId="2147483687"/>
              <ac:spMk id="2" creationId="{00000000-0000-0000-0000-000000000000}"/>
            </ac:spMkLst>
          </pc:spChg>
          <pc:spChg chg="mod">
            <ac:chgData name="Pien, Catarina@DWR" userId="5db4c969-fc4f-40b6-b3e1-e51eccd95ace" providerId="ADAL" clId="{2644D9C1-412E-45AF-81B0-C85F8D3F8E6A}" dt="2022-05-24T17:48:34.640" v="1"/>
            <ac:spMkLst>
              <pc:docMk/>
              <pc:sldMasterMk cId="2310482192" sldId="2147483684"/>
              <pc:sldLayoutMk cId="670073521" sldId="2147483687"/>
              <ac:spMk id="3" creationId="{00000000-0000-0000-0000-000000000000}"/>
            </ac:spMkLst>
          </pc:spChg>
        </pc:sldLayoutChg>
        <pc:sldLayoutChg chg="modSp">
          <pc:chgData name="Pien, Catarina@DWR" userId="5db4c969-fc4f-40b6-b3e1-e51eccd95ace" providerId="ADAL" clId="{2644D9C1-412E-45AF-81B0-C85F8D3F8E6A}" dt="2022-05-24T17:48:34.640" v="1"/>
          <pc:sldLayoutMkLst>
            <pc:docMk/>
            <pc:sldMasterMk cId="2310482192" sldId="2147483684"/>
            <pc:sldLayoutMk cId="306343130" sldId="2147483688"/>
          </pc:sldLayoutMkLst>
          <pc:spChg chg="mod">
            <ac:chgData name="Pien, Catarina@DWR" userId="5db4c969-fc4f-40b6-b3e1-e51eccd95ace" providerId="ADAL" clId="{2644D9C1-412E-45AF-81B0-C85F8D3F8E6A}" dt="2022-05-24T17:48:34.640" v="1"/>
            <ac:spMkLst>
              <pc:docMk/>
              <pc:sldMasterMk cId="2310482192" sldId="2147483684"/>
              <pc:sldLayoutMk cId="306343130" sldId="2147483688"/>
              <ac:spMk id="3" creationId="{00000000-0000-0000-0000-000000000000}"/>
            </ac:spMkLst>
          </pc:spChg>
          <pc:spChg chg="mod">
            <ac:chgData name="Pien, Catarina@DWR" userId="5db4c969-fc4f-40b6-b3e1-e51eccd95ace" providerId="ADAL" clId="{2644D9C1-412E-45AF-81B0-C85F8D3F8E6A}" dt="2022-05-24T17:48:34.640" v="1"/>
            <ac:spMkLst>
              <pc:docMk/>
              <pc:sldMasterMk cId="2310482192" sldId="2147483684"/>
              <pc:sldLayoutMk cId="306343130" sldId="2147483688"/>
              <ac:spMk id="4" creationId="{00000000-0000-0000-0000-000000000000}"/>
            </ac:spMkLst>
          </pc:spChg>
        </pc:sldLayoutChg>
        <pc:sldLayoutChg chg="modSp">
          <pc:chgData name="Pien, Catarina@DWR" userId="5db4c969-fc4f-40b6-b3e1-e51eccd95ace" providerId="ADAL" clId="{2644D9C1-412E-45AF-81B0-C85F8D3F8E6A}" dt="2022-05-24T17:48:34.640" v="1"/>
          <pc:sldLayoutMkLst>
            <pc:docMk/>
            <pc:sldMasterMk cId="2310482192" sldId="2147483684"/>
            <pc:sldLayoutMk cId="3452537157" sldId="2147483689"/>
          </pc:sldLayoutMkLst>
          <pc:spChg chg="mod">
            <ac:chgData name="Pien, Catarina@DWR" userId="5db4c969-fc4f-40b6-b3e1-e51eccd95ace" providerId="ADAL" clId="{2644D9C1-412E-45AF-81B0-C85F8D3F8E6A}" dt="2022-05-24T17:48:34.640" v="1"/>
            <ac:spMkLst>
              <pc:docMk/>
              <pc:sldMasterMk cId="2310482192" sldId="2147483684"/>
              <pc:sldLayoutMk cId="3452537157" sldId="2147483689"/>
              <ac:spMk id="2" creationId="{00000000-0000-0000-0000-000000000000}"/>
            </ac:spMkLst>
          </pc:spChg>
          <pc:spChg chg="mod">
            <ac:chgData name="Pien, Catarina@DWR" userId="5db4c969-fc4f-40b6-b3e1-e51eccd95ace" providerId="ADAL" clId="{2644D9C1-412E-45AF-81B0-C85F8D3F8E6A}" dt="2022-05-24T17:48:34.640" v="1"/>
            <ac:spMkLst>
              <pc:docMk/>
              <pc:sldMasterMk cId="2310482192" sldId="2147483684"/>
              <pc:sldLayoutMk cId="3452537157" sldId="2147483689"/>
              <ac:spMk id="3" creationId="{00000000-0000-0000-0000-000000000000}"/>
            </ac:spMkLst>
          </pc:spChg>
          <pc:spChg chg="mod">
            <ac:chgData name="Pien, Catarina@DWR" userId="5db4c969-fc4f-40b6-b3e1-e51eccd95ace" providerId="ADAL" clId="{2644D9C1-412E-45AF-81B0-C85F8D3F8E6A}" dt="2022-05-24T17:48:34.640" v="1"/>
            <ac:spMkLst>
              <pc:docMk/>
              <pc:sldMasterMk cId="2310482192" sldId="2147483684"/>
              <pc:sldLayoutMk cId="3452537157" sldId="2147483689"/>
              <ac:spMk id="4" creationId="{00000000-0000-0000-0000-000000000000}"/>
            </ac:spMkLst>
          </pc:spChg>
          <pc:spChg chg="mod">
            <ac:chgData name="Pien, Catarina@DWR" userId="5db4c969-fc4f-40b6-b3e1-e51eccd95ace" providerId="ADAL" clId="{2644D9C1-412E-45AF-81B0-C85F8D3F8E6A}" dt="2022-05-24T17:48:34.640" v="1"/>
            <ac:spMkLst>
              <pc:docMk/>
              <pc:sldMasterMk cId="2310482192" sldId="2147483684"/>
              <pc:sldLayoutMk cId="3452537157" sldId="2147483689"/>
              <ac:spMk id="5" creationId="{00000000-0000-0000-0000-000000000000}"/>
            </ac:spMkLst>
          </pc:spChg>
          <pc:spChg chg="mod">
            <ac:chgData name="Pien, Catarina@DWR" userId="5db4c969-fc4f-40b6-b3e1-e51eccd95ace" providerId="ADAL" clId="{2644D9C1-412E-45AF-81B0-C85F8D3F8E6A}" dt="2022-05-24T17:48:34.640" v="1"/>
            <ac:spMkLst>
              <pc:docMk/>
              <pc:sldMasterMk cId="2310482192" sldId="2147483684"/>
              <pc:sldLayoutMk cId="3452537157" sldId="2147483689"/>
              <ac:spMk id="6" creationId="{00000000-0000-0000-0000-000000000000}"/>
            </ac:spMkLst>
          </pc:spChg>
        </pc:sldLayoutChg>
        <pc:sldLayoutChg chg="modSp">
          <pc:chgData name="Pien, Catarina@DWR" userId="5db4c969-fc4f-40b6-b3e1-e51eccd95ace" providerId="ADAL" clId="{2644D9C1-412E-45AF-81B0-C85F8D3F8E6A}" dt="2022-05-24T17:48:34.640" v="1"/>
          <pc:sldLayoutMkLst>
            <pc:docMk/>
            <pc:sldMasterMk cId="2310482192" sldId="2147483684"/>
            <pc:sldLayoutMk cId="472618582" sldId="2147483692"/>
          </pc:sldLayoutMkLst>
          <pc:spChg chg="mod">
            <ac:chgData name="Pien, Catarina@DWR" userId="5db4c969-fc4f-40b6-b3e1-e51eccd95ace" providerId="ADAL" clId="{2644D9C1-412E-45AF-81B0-C85F8D3F8E6A}" dt="2022-05-24T17:48:34.640" v="1"/>
            <ac:spMkLst>
              <pc:docMk/>
              <pc:sldMasterMk cId="2310482192" sldId="2147483684"/>
              <pc:sldLayoutMk cId="472618582" sldId="2147483692"/>
              <ac:spMk id="2" creationId="{00000000-0000-0000-0000-000000000000}"/>
            </ac:spMkLst>
          </pc:spChg>
          <pc:spChg chg="mod">
            <ac:chgData name="Pien, Catarina@DWR" userId="5db4c969-fc4f-40b6-b3e1-e51eccd95ace" providerId="ADAL" clId="{2644D9C1-412E-45AF-81B0-C85F8D3F8E6A}" dt="2022-05-24T17:48:34.640" v="1"/>
            <ac:spMkLst>
              <pc:docMk/>
              <pc:sldMasterMk cId="2310482192" sldId="2147483684"/>
              <pc:sldLayoutMk cId="472618582" sldId="2147483692"/>
              <ac:spMk id="3" creationId="{00000000-0000-0000-0000-000000000000}"/>
            </ac:spMkLst>
          </pc:spChg>
          <pc:spChg chg="mod">
            <ac:chgData name="Pien, Catarina@DWR" userId="5db4c969-fc4f-40b6-b3e1-e51eccd95ace" providerId="ADAL" clId="{2644D9C1-412E-45AF-81B0-C85F8D3F8E6A}" dt="2022-05-24T17:48:34.640" v="1"/>
            <ac:spMkLst>
              <pc:docMk/>
              <pc:sldMasterMk cId="2310482192" sldId="2147483684"/>
              <pc:sldLayoutMk cId="472618582" sldId="2147483692"/>
              <ac:spMk id="4" creationId="{00000000-0000-0000-0000-000000000000}"/>
            </ac:spMkLst>
          </pc:spChg>
        </pc:sldLayoutChg>
        <pc:sldLayoutChg chg="modSp">
          <pc:chgData name="Pien, Catarina@DWR" userId="5db4c969-fc4f-40b6-b3e1-e51eccd95ace" providerId="ADAL" clId="{2644D9C1-412E-45AF-81B0-C85F8D3F8E6A}" dt="2022-05-24T17:48:34.640" v="1"/>
          <pc:sldLayoutMkLst>
            <pc:docMk/>
            <pc:sldMasterMk cId="2310482192" sldId="2147483684"/>
            <pc:sldLayoutMk cId="4021423143" sldId="2147483693"/>
          </pc:sldLayoutMkLst>
          <pc:spChg chg="mod">
            <ac:chgData name="Pien, Catarina@DWR" userId="5db4c969-fc4f-40b6-b3e1-e51eccd95ace" providerId="ADAL" clId="{2644D9C1-412E-45AF-81B0-C85F8D3F8E6A}" dt="2022-05-24T17:48:34.640" v="1"/>
            <ac:spMkLst>
              <pc:docMk/>
              <pc:sldMasterMk cId="2310482192" sldId="2147483684"/>
              <pc:sldLayoutMk cId="4021423143" sldId="2147483693"/>
              <ac:spMk id="2" creationId="{00000000-0000-0000-0000-000000000000}"/>
            </ac:spMkLst>
          </pc:spChg>
          <pc:spChg chg="mod">
            <ac:chgData name="Pien, Catarina@DWR" userId="5db4c969-fc4f-40b6-b3e1-e51eccd95ace" providerId="ADAL" clId="{2644D9C1-412E-45AF-81B0-C85F8D3F8E6A}" dt="2022-05-24T17:48:34.640" v="1"/>
            <ac:spMkLst>
              <pc:docMk/>
              <pc:sldMasterMk cId="2310482192" sldId="2147483684"/>
              <pc:sldLayoutMk cId="4021423143" sldId="2147483693"/>
              <ac:spMk id="3" creationId="{00000000-0000-0000-0000-000000000000}"/>
            </ac:spMkLst>
          </pc:spChg>
          <pc:spChg chg="mod">
            <ac:chgData name="Pien, Catarina@DWR" userId="5db4c969-fc4f-40b6-b3e1-e51eccd95ace" providerId="ADAL" clId="{2644D9C1-412E-45AF-81B0-C85F8D3F8E6A}" dt="2022-05-24T17:48:34.640" v="1"/>
            <ac:spMkLst>
              <pc:docMk/>
              <pc:sldMasterMk cId="2310482192" sldId="2147483684"/>
              <pc:sldLayoutMk cId="4021423143" sldId="2147483693"/>
              <ac:spMk id="4" creationId="{00000000-0000-0000-0000-000000000000}"/>
            </ac:spMkLst>
          </pc:spChg>
        </pc:sldLayoutChg>
        <pc:sldLayoutChg chg="modSp">
          <pc:chgData name="Pien, Catarina@DWR" userId="5db4c969-fc4f-40b6-b3e1-e51eccd95ace" providerId="ADAL" clId="{2644D9C1-412E-45AF-81B0-C85F8D3F8E6A}" dt="2022-05-24T17:48:34.640" v="1"/>
          <pc:sldLayoutMkLst>
            <pc:docMk/>
            <pc:sldMasterMk cId="2310482192" sldId="2147483684"/>
            <pc:sldLayoutMk cId="3256572129" sldId="2147483695"/>
          </pc:sldLayoutMkLst>
          <pc:spChg chg="mod">
            <ac:chgData name="Pien, Catarina@DWR" userId="5db4c969-fc4f-40b6-b3e1-e51eccd95ace" providerId="ADAL" clId="{2644D9C1-412E-45AF-81B0-C85F8D3F8E6A}" dt="2022-05-24T17:48:34.640" v="1"/>
            <ac:spMkLst>
              <pc:docMk/>
              <pc:sldMasterMk cId="2310482192" sldId="2147483684"/>
              <pc:sldLayoutMk cId="3256572129" sldId="2147483695"/>
              <ac:spMk id="2" creationId="{00000000-0000-0000-0000-000000000000}"/>
            </ac:spMkLst>
          </pc:spChg>
          <pc:spChg chg="mod">
            <ac:chgData name="Pien, Catarina@DWR" userId="5db4c969-fc4f-40b6-b3e1-e51eccd95ace" providerId="ADAL" clId="{2644D9C1-412E-45AF-81B0-C85F8D3F8E6A}" dt="2022-05-24T17:48:34.640" v="1"/>
            <ac:spMkLst>
              <pc:docMk/>
              <pc:sldMasterMk cId="2310482192" sldId="2147483684"/>
              <pc:sldLayoutMk cId="3256572129" sldId="2147483695"/>
              <ac:spMk id="3" creationId="{00000000-0000-0000-0000-000000000000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4T11:06:05.539" idx="1">
    <p:pos x="2745" y="2523"/>
    <p:text>separate table?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8E45-CC53-4C62-9E8A-F87882DB0C2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D4DA-9960-417C-88E6-361E24F4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7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8E45-CC53-4C62-9E8A-F87882DB0C2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D4DA-9960-417C-88E6-361E24F4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9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8E45-CC53-4C62-9E8A-F87882DB0C2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D4DA-9960-417C-88E6-361E24F4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9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8E45-CC53-4C62-9E8A-F87882DB0C2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D4DA-9960-417C-88E6-361E24F4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7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8E45-CC53-4C62-9E8A-F87882DB0C2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D4DA-9960-417C-88E6-361E24F4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0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8E45-CC53-4C62-9E8A-F87882DB0C2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D4DA-9960-417C-88E6-361E24F4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8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8E45-CC53-4C62-9E8A-F87882DB0C2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D4DA-9960-417C-88E6-361E24F4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2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8E45-CC53-4C62-9E8A-F87882DB0C2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D4DA-9960-417C-88E6-361E24F4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8E45-CC53-4C62-9E8A-F87882DB0C2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D4DA-9960-417C-88E6-361E24F4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8E45-CC53-4C62-9E8A-F87882DB0C2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D4DA-9960-417C-88E6-361E24F4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5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8E45-CC53-4C62-9E8A-F87882DB0C2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D4DA-9960-417C-88E6-361E24F4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6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08E45-CC53-4C62-9E8A-F87882DB0C2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CD4DA-9960-417C-88E6-361E24F4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4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43371E4-F5A4-4F24-BFC8-8231FD0C6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526888"/>
              </p:ext>
            </p:extLst>
          </p:nvPr>
        </p:nvGraphicFramePr>
        <p:xfrm>
          <a:off x="1399109" y="7339497"/>
          <a:ext cx="1527476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476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257993">
                <a:tc>
                  <a:txBody>
                    <a:bodyPr/>
                    <a:lstStyle/>
                    <a:p>
                      <a:r>
                        <a:rPr lang="en-US" sz="1100" b="1" i="0" dirty="0"/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i="1" dirty="0" err="1"/>
                        <a:t>StationCode</a:t>
                      </a:r>
                      <a:endParaRPr lang="en-US" sz="11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StationName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StationNumber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49185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Latitude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Longitude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3447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PeriodOfRecordFrom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5489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PeriodOfRecordTo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3280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MonitoringType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41831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MethodCode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945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B71964-F894-46D1-BAB7-BF0998FB1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730610"/>
              </p:ext>
            </p:extLst>
          </p:nvPr>
        </p:nvGraphicFramePr>
        <p:xfrm>
          <a:off x="10631189" y="7086065"/>
          <a:ext cx="1946246" cy="57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6246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268920">
                <a:tc>
                  <a:txBody>
                    <a:bodyPr/>
                    <a:lstStyle/>
                    <a:p>
                      <a:r>
                        <a:rPr lang="en-US" sz="1100" b="1" i="0" dirty="0"/>
                        <a:t>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i="1" dirty="0" err="1"/>
                        <a:t>EventID</a:t>
                      </a:r>
                      <a:r>
                        <a:rPr lang="en-US" sz="1100" i="1" dirty="0"/>
                        <a:t> (SAM code/alt)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12486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StationCode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962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87602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SampleDate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79848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WaterYear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52387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WaterTemp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SpecificConductance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Conductivity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Turbidity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3447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3280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41831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Secchi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5426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Tide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34239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WeatherCode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72287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VegetationRank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05527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MicrocystisRank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38485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GearConditionCode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26196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SampleAltered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62255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FieldComments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56930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Flag_WQ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91524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Comment_WQ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2567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44BC8E-75DC-4526-9CA1-BDFC0D0AD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922984"/>
              </p:ext>
            </p:extLst>
          </p:nvPr>
        </p:nvGraphicFramePr>
        <p:xfrm>
          <a:off x="6950053" y="10891727"/>
          <a:ext cx="1946246" cy="647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6246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100" b="1" i="0" dirty="0" err="1"/>
                        <a:t>wq_chlorophyll_nutrients</a:t>
                      </a:r>
                      <a:endParaRPr lang="en-US" sz="11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i="1" dirty="0" err="1"/>
                        <a:t>NutrientID</a:t>
                      </a:r>
                      <a:endParaRPr lang="en-US" sz="11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12486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EventID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962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Chlorophyll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87602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Pheophytin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79848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DissAmmonia_Sign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58022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DissAmmonia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DissCalcium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DissChloride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DissNitrateNitrite_Sign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10953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DissNitrateNitrite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3447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DOC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3280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TOC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41831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DON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5426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DissOrthophos_Sign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11006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DissOrthophos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34239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TotPhos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72287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DissSilica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05527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TDS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23026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TSS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33713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VSS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38485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TKN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00107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WDLComments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11302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Flag_Nut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91524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Comment_Nut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25675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99723A4-7895-4BDF-BAC8-5F81528C6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71646"/>
              </p:ext>
            </p:extLst>
          </p:nvPr>
        </p:nvGraphicFramePr>
        <p:xfrm>
          <a:off x="15940764" y="12637706"/>
          <a:ext cx="156291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910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200" b="1" i="0" dirty="0" err="1"/>
                        <a:t>taxonomy_phytoplankton</a:t>
                      </a:r>
                      <a:endParaRPr lang="en-US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i="1" dirty="0"/>
                        <a:t>BSA_TIN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Phylum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344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328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Family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4183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Genus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542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Species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86518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Taxon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5856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Synonym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4081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PhytoplanktonType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69548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8002D30-C2C9-4798-9E09-F69A55513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66145"/>
              </p:ext>
            </p:extLst>
          </p:nvPr>
        </p:nvGraphicFramePr>
        <p:xfrm>
          <a:off x="13759748" y="9224059"/>
          <a:ext cx="1783652" cy="792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3652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100" b="1" i="0" dirty="0"/>
                        <a:t>phytoplankton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100" i="1" dirty="0" err="1"/>
                        <a:t>PhytoplanktonID</a:t>
                      </a:r>
                      <a:r>
                        <a:rPr lang="en-US" sz="1100" i="1" dirty="0"/>
                        <a:t> (2020_Diatom1)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EventID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100" i="1" dirty="0" err="1"/>
                        <a:t>SampleID</a:t>
                      </a:r>
                      <a:r>
                        <a:rPr lang="en-US" sz="1100" dirty="0"/>
                        <a:t> (20200123_1030_SHR_PHYTO)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53530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79578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VolumeReceived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65505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VolumeAnalyzed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57670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PercentCounted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04919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FieldOfView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55526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SlideChamberArea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43415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AreaCounted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3567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NumberFieldsCounted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09676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BSA_TIN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3447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Taxon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66950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Diatom_SoftBody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3280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UnitAbundance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31075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TotalCellsCounted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87004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GALD1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80396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GALD2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35532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GALD3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19489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100" dirty="0" err="1"/>
                        <a:t>Colony_Filament_Individual_GroupCode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28537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BSANumber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85469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Taxonomist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40979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LabComments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37208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Shape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4947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Biovolume1:Biovolume25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18108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OrganismsPerMl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3493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92A1A91-62D3-4D52-A529-203914642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066166"/>
              </p:ext>
            </p:extLst>
          </p:nvPr>
        </p:nvGraphicFramePr>
        <p:xfrm>
          <a:off x="18960640" y="917510"/>
          <a:ext cx="1946246" cy="509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6246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100" b="1" i="0" dirty="0"/>
                        <a:t>drift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100" i="1" dirty="0" err="1"/>
                        <a:t>SampleID</a:t>
                      </a:r>
                      <a:r>
                        <a:rPr lang="en-US" sz="1100" i="1" dirty="0"/>
                        <a:t> (20091006_1000_SHR_DRIFT)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5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12486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EventID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962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SetTime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73961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FlowmeterStart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87602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FlowmeterEnd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79848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Revolutions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58022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VolumeSample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VolumeAdj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DriftConditionCode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LabComments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10953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FlagSamp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72287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CommentSamp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05527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FlagLab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23026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CommentLab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33713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FlagFM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38485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CommentFM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00107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QCFlags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25675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QCComments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85657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97BC2E7E-67AD-4230-9F1A-384098274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73193"/>
              </p:ext>
            </p:extLst>
          </p:nvPr>
        </p:nvGraphicFramePr>
        <p:xfrm>
          <a:off x="13519463" y="1483539"/>
          <a:ext cx="1946246" cy="2712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6246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227491">
                <a:tc>
                  <a:txBody>
                    <a:bodyPr/>
                    <a:lstStyle/>
                    <a:p>
                      <a:r>
                        <a:rPr lang="en-US" sz="1200" b="1" i="0" dirty="0" err="1"/>
                        <a:t>drift_count</a:t>
                      </a:r>
                      <a:endParaRPr lang="en-US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DriftID</a:t>
                      </a:r>
                      <a:r>
                        <a:rPr lang="en-US" sz="1200" i="1" dirty="0"/>
                        <a:t> (2010_Chironomid1)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D3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EventID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SampleID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5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6852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OrganismID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23812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CPUE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138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CPUEAdj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69472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FlagCPUE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22245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CommentCPUE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7412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9CAFB5F-6460-497C-84F9-A7AA3506F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342794"/>
              </p:ext>
            </p:extLst>
          </p:nvPr>
        </p:nvGraphicFramePr>
        <p:xfrm>
          <a:off x="23858982" y="6678979"/>
          <a:ext cx="1946246" cy="509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6246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100" b="1" i="0" dirty="0"/>
                        <a:t>zooplankton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100" i="1" dirty="0" err="1"/>
                        <a:t>SampleID</a:t>
                      </a:r>
                      <a:r>
                        <a:rPr lang="en-US" sz="1100" i="1" dirty="0"/>
                        <a:t> (20091006_1000_SHR_ZOOP)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9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12486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EventID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962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SetTime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73961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FlowmeterStart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87602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FlowmeterEnd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79848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Revolutions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58022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VolumeSample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VolumeAdj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ZoopConditionCode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LabComments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10953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FlagSamp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72287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CommentSamp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05527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FlagLab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23026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CommentLab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33713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FlagFM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38485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CommentFM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00107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QCFlags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25675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QCComments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856570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CC234F8B-AB94-40CC-8C45-E57541527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90384"/>
              </p:ext>
            </p:extLst>
          </p:nvPr>
        </p:nvGraphicFramePr>
        <p:xfrm>
          <a:off x="19651750" y="8313285"/>
          <a:ext cx="1946246" cy="2712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6246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i="0" dirty="0" err="1"/>
                        <a:t>zoop_count</a:t>
                      </a:r>
                      <a:endParaRPr lang="en-US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ZoopID</a:t>
                      </a:r>
                      <a:r>
                        <a:rPr lang="en-US" sz="1200" i="1" dirty="0"/>
                        <a:t> (2010_Calanoid1)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7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EventID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SampleID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9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6852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OrganismID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23812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CPUE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138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CPUEAdj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69472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FlagCPUE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22245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CommentCPUE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74126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FC55155-3AA7-4165-A7B2-4E52968B0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68712"/>
              </p:ext>
            </p:extLst>
          </p:nvPr>
        </p:nvGraphicFramePr>
        <p:xfrm>
          <a:off x="11815192" y="2266636"/>
          <a:ext cx="1562910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910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i="0" dirty="0" err="1"/>
                        <a:t>taxonomy_drift</a:t>
                      </a:r>
                      <a:endParaRPr lang="en-US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OrganismID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Phylum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344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328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Family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4183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Genus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542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Species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86518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Taxon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5856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LifeStage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5525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Classification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408158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C7B5ACB2-86AB-47E1-BC2C-BDB42F485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27817"/>
              </p:ext>
            </p:extLst>
          </p:nvPr>
        </p:nvGraphicFramePr>
        <p:xfrm>
          <a:off x="21878364" y="9109749"/>
          <a:ext cx="156291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910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i="0" dirty="0" err="1"/>
                        <a:t>taxonomy_zooplankton</a:t>
                      </a:r>
                      <a:endParaRPr lang="en-US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OrganismID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Phylum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344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328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Family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4183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Genus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542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Species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86518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Taxon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5856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LifeStage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4658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Classification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4081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Organism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69548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667331D-95D4-4DB2-A82B-05F57CFA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81012"/>
              </p:ext>
            </p:extLst>
          </p:nvPr>
        </p:nvGraphicFramePr>
        <p:xfrm>
          <a:off x="4675481" y="8917153"/>
          <a:ext cx="1946246" cy="2859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6246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b="1" i="0" dirty="0"/>
                        <a:t>light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i="1" dirty="0" err="1"/>
                        <a:t>LightID</a:t>
                      </a:r>
                      <a:endParaRPr lang="en-US" sz="11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F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124863"/>
                  </a:ext>
                </a:extLst>
              </a:tr>
              <a:tr h="268624">
                <a:tc>
                  <a:txBody>
                    <a:bodyPr/>
                    <a:lstStyle/>
                    <a:p>
                      <a:r>
                        <a:rPr lang="en-US" sz="1100" dirty="0" err="1"/>
                        <a:t>EventID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962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Irr1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87602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Depth1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79848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Irr2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58022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Depth2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Irr3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Depth3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Irr4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1914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Depth4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294759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FF014B-CCE3-4E40-9201-B93A43EBBC02}"/>
              </a:ext>
            </a:extLst>
          </p:cNvPr>
          <p:cNvCxnSpPr/>
          <p:nvPr/>
        </p:nvCxnSpPr>
        <p:spPr>
          <a:xfrm>
            <a:off x="12595385" y="7477465"/>
            <a:ext cx="171005" cy="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EB3F46-8E9B-4649-978A-5BDAC1E6D5D1}"/>
              </a:ext>
            </a:extLst>
          </p:cNvPr>
          <p:cNvCxnSpPr>
            <a:cxnSpLocks/>
          </p:cNvCxnSpPr>
          <p:nvPr/>
        </p:nvCxnSpPr>
        <p:spPr>
          <a:xfrm>
            <a:off x="12747781" y="7461419"/>
            <a:ext cx="0" cy="2807372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61B7B3-A72C-4AF0-8FD8-65C00FCD084C}"/>
              </a:ext>
            </a:extLst>
          </p:cNvPr>
          <p:cNvCxnSpPr>
            <a:cxnSpLocks/>
          </p:cNvCxnSpPr>
          <p:nvPr/>
        </p:nvCxnSpPr>
        <p:spPr>
          <a:xfrm flipH="1">
            <a:off x="8905027" y="11618306"/>
            <a:ext cx="107353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3C7749-176F-48A5-8814-402FA5655D73}"/>
              </a:ext>
            </a:extLst>
          </p:cNvPr>
          <p:cNvCxnSpPr>
            <a:cxnSpLocks/>
          </p:cNvCxnSpPr>
          <p:nvPr/>
        </p:nvCxnSpPr>
        <p:spPr>
          <a:xfrm>
            <a:off x="12807323" y="10091560"/>
            <a:ext cx="9086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7B15791-A949-41E0-889B-00ABBE521403}"/>
              </a:ext>
            </a:extLst>
          </p:cNvPr>
          <p:cNvCxnSpPr>
            <a:cxnSpLocks/>
          </p:cNvCxnSpPr>
          <p:nvPr/>
        </p:nvCxnSpPr>
        <p:spPr>
          <a:xfrm>
            <a:off x="18960642" y="8711208"/>
            <a:ext cx="653127" cy="221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90D58D-3D3C-461B-92D6-9BEE2A9829B8}"/>
              </a:ext>
            </a:extLst>
          </p:cNvPr>
          <p:cNvCxnSpPr>
            <a:cxnSpLocks/>
          </p:cNvCxnSpPr>
          <p:nvPr/>
        </p:nvCxnSpPr>
        <p:spPr>
          <a:xfrm>
            <a:off x="18179185" y="7497159"/>
            <a:ext cx="561930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36B26A-F832-4C38-98D3-63639909E204}"/>
              </a:ext>
            </a:extLst>
          </p:cNvPr>
          <p:cNvCxnSpPr>
            <a:cxnSpLocks/>
          </p:cNvCxnSpPr>
          <p:nvPr/>
        </p:nvCxnSpPr>
        <p:spPr>
          <a:xfrm flipH="1">
            <a:off x="15465711" y="2154041"/>
            <a:ext cx="3908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4DC2D9D-06BE-4DBD-BC1B-F3B79A78BE47}"/>
              </a:ext>
            </a:extLst>
          </p:cNvPr>
          <p:cNvCxnSpPr>
            <a:cxnSpLocks/>
          </p:cNvCxnSpPr>
          <p:nvPr/>
        </p:nvCxnSpPr>
        <p:spPr>
          <a:xfrm flipH="1" flipV="1">
            <a:off x="12783818" y="8634897"/>
            <a:ext cx="6176822" cy="76313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9A56C50-2928-4505-9F00-DFE0A6F5F485}"/>
              </a:ext>
            </a:extLst>
          </p:cNvPr>
          <p:cNvCxnSpPr>
            <a:cxnSpLocks/>
          </p:cNvCxnSpPr>
          <p:nvPr/>
        </p:nvCxnSpPr>
        <p:spPr>
          <a:xfrm>
            <a:off x="2986126" y="7740245"/>
            <a:ext cx="7598368" cy="12700"/>
          </a:xfrm>
          <a:prstGeom prst="bentConnector3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ABD4C048-8D07-4B49-ACBD-CBE285E96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796816"/>
              </p:ext>
            </p:extLst>
          </p:nvPr>
        </p:nvGraphicFramePr>
        <p:xfrm>
          <a:off x="8501498" y="1550339"/>
          <a:ext cx="1946246" cy="509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6246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100" b="1" i="0" dirty="0"/>
                        <a:t>ichthyoplankton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100" i="1" dirty="0" err="1"/>
                        <a:t>SampleID</a:t>
                      </a:r>
                      <a:r>
                        <a:rPr lang="en-US" sz="1100" i="1" dirty="0"/>
                        <a:t> (20091006_1000_SHR_ICH)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12486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EventID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962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SetTime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73961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FlowmeterStart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87602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FlowmeterEnd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79848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Revolutions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58022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VolumeSample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VolumeAdj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IchConditionCode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LabComments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10953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FlagSamp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72287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CommentSamp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05527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FlagLab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23026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CommentLab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33713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FlagFM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38485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CommentFM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00107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QCFlags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25675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QCComments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856570"/>
                  </a:ext>
                </a:extLst>
              </a:tr>
            </a:tbl>
          </a:graphicData>
        </a:graphic>
      </p:graphicFrame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CD368094-946B-496B-8A33-5AC9B73F8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409108"/>
              </p:ext>
            </p:extLst>
          </p:nvPr>
        </p:nvGraphicFramePr>
        <p:xfrm>
          <a:off x="3483533" y="1632342"/>
          <a:ext cx="1946246" cy="3535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6246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i="0" dirty="0" err="1"/>
                        <a:t>ichthyoplankton_count</a:t>
                      </a:r>
                      <a:endParaRPr lang="en-US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IchID</a:t>
                      </a:r>
                      <a:r>
                        <a:rPr lang="en-US" sz="1200" i="1" dirty="0"/>
                        <a:t> (2010_Chironomid1)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EventID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SampleID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6852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OrganismID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LifeStage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813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LarvalLifeStage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4884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23812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CPUE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138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CPUEAdj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6947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78268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FlagCPUE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22245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err="1"/>
                        <a:t>CommentCPUE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741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85065BD-2EA5-4BAF-95C4-1413E7710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40"/>
              </p:ext>
            </p:extLst>
          </p:nvPr>
        </p:nvGraphicFramePr>
        <p:xfrm>
          <a:off x="1497862" y="2459273"/>
          <a:ext cx="156291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910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i="0" dirty="0" err="1"/>
                        <a:t>taxonomy_ich</a:t>
                      </a:r>
                      <a:endParaRPr lang="en-US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OrganismID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Phylum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344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328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Family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4183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Genus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542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Species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86518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Taxon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5856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LifeStage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552579"/>
                  </a:ext>
                </a:extLst>
              </a:tr>
            </a:tbl>
          </a:graphicData>
        </a:graphic>
      </p:graphicFrame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476E1DD-9E13-42C2-B87D-699FE331D1B9}"/>
              </a:ext>
            </a:extLst>
          </p:cNvPr>
          <p:cNvCxnSpPr>
            <a:cxnSpLocks/>
          </p:cNvCxnSpPr>
          <p:nvPr/>
        </p:nvCxnSpPr>
        <p:spPr>
          <a:xfrm>
            <a:off x="8007789" y="2373017"/>
            <a:ext cx="35234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1B59A73-F619-4C56-910F-F52A6E3494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81269" y="7497157"/>
            <a:ext cx="3949931" cy="2050727"/>
          </a:xfrm>
          <a:prstGeom prst="bentConnector3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373EEEB-8BFB-4A5A-AC89-F421906A914D}"/>
              </a:ext>
            </a:extLst>
          </p:cNvPr>
          <p:cNvCxnSpPr>
            <a:cxnSpLocks/>
          </p:cNvCxnSpPr>
          <p:nvPr/>
        </p:nvCxnSpPr>
        <p:spPr>
          <a:xfrm rot="10800000">
            <a:off x="5425609" y="2373018"/>
            <a:ext cx="5194925" cy="5032456"/>
          </a:xfrm>
          <a:prstGeom prst="bentConnector3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86C23841-7A0E-4EB4-9D5A-D9AD09B8BE70}"/>
              </a:ext>
            </a:extLst>
          </p:cNvPr>
          <p:cNvCxnSpPr>
            <a:cxnSpLocks/>
          </p:cNvCxnSpPr>
          <p:nvPr/>
        </p:nvCxnSpPr>
        <p:spPr>
          <a:xfrm flipV="1">
            <a:off x="12807323" y="1716936"/>
            <a:ext cx="6117281" cy="6087085"/>
          </a:xfrm>
          <a:prstGeom prst="bentConnector3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85CADCA-759B-4C92-B6C3-B444EA199EFD}"/>
              </a:ext>
            </a:extLst>
          </p:cNvPr>
          <p:cNvSpPr/>
          <p:nvPr/>
        </p:nvSpPr>
        <p:spPr>
          <a:xfrm>
            <a:off x="18960640" y="6352701"/>
            <a:ext cx="7728391" cy="6285005"/>
          </a:xfrm>
          <a:prstGeom prst="roundRect">
            <a:avLst/>
          </a:prstGeom>
          <a:noFill/>
          <a:ln w="38100">
            <a:solidFill>
              <a:srgbClr val="B0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6663E59-5BA5-4738-BB1B-FFDC508057FA}"/>
              </a:ext>
            </a:extLst>
          </p:cNvPr>
          <p:cNvCxnSpPr>
            <a:cxnSpLocks/>
          </p:cNvCxnSpPr>
          <p:nvPr/>
        </p:nvCxnSpPr>
        <p:spPr>
          <a:xfrm flipH="1" flipV="1">
            <a:off x="18179185" y="7528652"/>
            <a:ext cx="1" cy="1144399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ABCFF992-95F4-4C9B-86ED-92FB431C910C}"/>
              </a:ext>
            </a:extLst>
          </p:cNvPr>
          <p:cNvSpPr/>
          <p:nvPr/>
        </p:nvSpPr>
        <p:spPr>
          <a:xfrm>
            <a:off x="859371" y="643152"/>
            <a:ext cx="10001706" cy="6442913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0AD7752-62E3-491E-A2AF-391E2BFB7E56}"/>
              </a:ext>
            </a:extLst>
          </p:cNvPr>
          <p:cNvCxnSpPr>
            <a:cxnSpLocks/>
          </p:cNvCxnSpPr>
          <p:nvPr/>
        </p:nvCxnSpPr>
        <p:spPr>
          <a:xfrm>
            <a:off x="9978562" y="7477465"/>
            <a:ext cx="0" cy="4140841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2FEB141-2A1F-4187-A5FF-8E71AEDF2141}"/>
              </a:ext>
            </a:extLst>
          </p:cNvPr>
          <p:cNvSpPr/>
          <p:nvPr/>
        </p:nvSpPr>
        <p:spPr>
          <a:xfrm>
            <a:off x="12943823" y="8896008"/>
            <a:ext cx="5133014" cy="887903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F81A189A-D744-4E1C-8569-4951C41B07E8}"/>
              </a:ext>
            </a:extLst>
          </p:cNvPr>
          <p:cNvSpPr/>
          <p:nvPr/>
        </p:nvSpPr>
        <p:spPr>
          <a:xfrm>
            <a:off x="11401988" y="482219"/>
            <a:ext cx="11101172" cy="5666083"/>
          </a:xfrm>
          <a:prstGeom prst="roundRect">
            <a:avLst/>
          </a:prstGeom>
          <a:noFill/>
          <a:ln w="38100">
            <a:solidFill>
              <a:srgbClr val="B5E5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FBC9CB3-3A46-4DBE-AADE-41F1F19E97C8}"/>
              </a:ext>
            </a:extLst>
          </p:cNvPr>
          <p:cNvSpPr txBox="1"/>
          <p:nvPr/>
        </p:nvSpPr>
        <p:spPr>
          <a:xfrm>
            <a:off x="23035764" y="686677"/>
            <a:ext cx="3536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YBFMP Lower Trophic Tables for EDI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4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336</Words>
  <Application>Microsoft Office PowerPoint</Application>
  <PresentationFormat>Custom</PresentationFormat>
  <Paragraphs>231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Pien, Catarina@DWR</dc:creator>
  <cp:lastModifiedBy>Pien, Catarina@DWR</cp:lastModifiedBy>
  <cp:revision>9</cp:revision>
  <dcterms:created xsi:type="dcterms:W3CDTF">2022-05-24T15:14:45Z</dcterms:created>
  <dcterms:modified xsi:type="dcterms:W3CDTF">2022-05-24T18:28:41Z</dcterms:modified>
</cp:coreProperties>
</file>