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11" r:id="rId1"/>
  </p:sldMasterIdLst>
  <p:notesMasterIdLst>
    <p:notesMasterId r:id="rId23"/>
  </p:notesMasterIdLst>
  <p:handoutMasterIdLst>
    <p:handoutMasterId r:id="rId24"/>
  </p:handoutMasterIdLst>
  <p:sldIdLst>
    <p:sldId id="256" r:id="rId2"/>
    <p:sldId id="268" r:id="rId3"/>
    <p:sldId id="269" r:id="rId4"/>
    <p:sldId id="271" r:id="rId5"/>
    <p:sldId id="275" r:id="rId6"/>
    <p:sldId id="276" r:id="rId7"/>
    <p:sldId id="278" r:id="rId8"/>
    <p:sldId id="279" r:id="rId9"/>
    <p:sldId id="280" r:id="rId10"/>
    <p:sldId id="281" r:id="rId11"/>
    <p:sldId id="282" r:id="rId12"/>
    <p:sldId id="283" r:id="rId13"/>
    <p:sldId id="284" r:id="rId14"/>
    <p:sldId id="285" r:id="rId15"/>
    <p:sldId id="291" r:id="rId16"/>
    <p:sldId id="288" r:id="rId17"/>
    <p:sldId id="289" r:id="rId18"/>
    <p:sldId id="290" r:id="rId19"/>
    <p:sldId id="287" r:id="rId20"/>
    <p:sldId id="292" r:id="rId21"/>
    <p:sldId id="277" r:id="rId22"/>
  </p:sldIdLst>
  <p:sldSz cx="9144000" cy="6858000" type="screen4x3"/>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246" y="90"/>
      </p:cViewPr>
      <p:guideLst>
        <p:guide orient="horz" pos="2160"/>
        <p:guide pos="2880"/>
      </p:guideLst>
    </p:cSldViewPr>
  </p:slideViewPr>
  <p:notesTextViewPr>
    <p:cViewPr>
      <p:scale>
        <a:sx n="1" d="1"/>
        <a:sy n="1" d="1"/>
      </p:scale>
      <p:origin x="0" y="0"/>
    </p:cViewPr>
  </p:notesTextViewPr>
  <p:notesViewPr>
    <p:cSldViewPr snapToGrid="0">
      <p:cViewPr varScale="1">
        <p:scale>
          <a:sx n="67" d="100"/>
          <a:sy n="67" d="100"/>
        </p:scale>
        <p:origin x="241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CB50B-E516-4553-BCDF-DB05DB24E54E}" type="doc">
      <dgm:prSet loTypeId="urn:microsoft.com/office/officeart/2005/8/layout/chevron1" loCatId="process" qsTypeId="urn:microsoft.com/office/officeart/2005/8/quickstyle/3d7" qsCatId="3D" csTypeId="urn:microsoft.com/office/officeart/2005/8/colors/colorful3" csCatId="colorful" phldr="1"/>
      <dgm:spPr/>
      <dgm:t>
        <a:bodyPr/>
        <a:lstStyle/>
        <a:p>
          <a:endParaRPr lang="es-ES"/>
        </a:p>
      </dgm:t>
    </dgm:pt>
    <dgm:pt modelId="{1FC86FC7-5404-45D4-9EA2-06B3248BEE5A}">
      <dgm:prSet phldrT="[Texto]"/>
      <dgm:spPr>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dgm:spPr>
      <dgm:t>
        <a:bodyPr/>
        <a:lstStyle/>
        <a:p>
          <a:r>
            <a:rPr lang="es-ES" b="1" dirty="0" smtClean="0">
              <a:solidFill>
                <a:schemeClr val="bg1"/>
              </a:solidFill>
            </a:rPr>
            <a:t>Capítulo I</a:t>
          </a:r>
          <a:br>
            <a:rPr lang="es-ES" b="1" dirty="0" smtClean="0">
              <a:solidFill>
                <a:schemeClr val="bg1"/>
              </a:solidFill>
            </a:rPr>
          </a:br>
          <a:r>
            <a:rPr lang="es-ES" b="1" dirty="0" smtClean="0">
              <a:solidFill>
                <a:schemeClr val="bg1"/>
              </a:solidFill>
            </a:rPr>
            <a:t>El problema</a:t>
          </a:r>
          <a:endParaRPr lang="es-ES" b="1" dirty="0">
            <a:solidFill>
              <a:schemeClr val="bg1"/>
            </a:solidFill>
          </a:endParaRPr>
        </a:p>
      </dgm:t>
    </dgm:pt>
    <dgm:pt modelId="{8B655431-FFDB-45D1-882F-200B3E788111}" type="parTrans" cxnId="{5681CA2C-7A19-467D-9F98-5AC1CA00C757}">
      <dgm:prSet/>
      <dgm:spPr/>
      <dgm:t>
        <a:bodyPr/>
        <a:lstStyle/>
        <a:p>
          <a:endParaRPr lang="es-ES"/>
        </a:p>
      </dgm:t>
    </dgm:pt>
    <dgm:pt modelId="{C3D575B9-49DB-4BFD-BF97-68376AEB0E21}" type="sibTrans" cxnId="{5681CA2C-7A19-467D-9F98-5AC1CA00C757}">
      <dgm:prSet/>
      <dgm:spPr/>
      <dgm:t>
        <a:bodyPr/>
        <a:lstStyle/>
        <a:p>
          <a:endParaRPr lang="es-ES"/>
        </a:p>
      </dgm:t>
    </dgm:pt>
    <dgm:pt modelId="{5356BA63-EFA5-43F9-BB01-94ADD4CC32F4}">
      <dgm:prSet phldrT="[Texto]"/>
      <dgm:spPr>
        <a:gradFill rotWithShape="0">
          <a:gsLst>
            <a:gs pos="0">
              <a:srgbClr val="000082"/>
            </a:gs>
            <a:gs pos="30000">
              <a:srgbClr val="66008F"/>
            </a:gs>
            <a:gs pos="64999">
              <a:srgbClr val="BA0066"/>
            </a:gs>
            <a:gs pos="89999">
              <a:srgbClr val="FF0000"/>
            </a:gs>
            <a:gs pos="100000">
              <a:srgbClr val="FF8200"/>
            </a:gs>
          </a:gsLst>
          <a:lin ang="5400000" scaled="0"/>
        </a:gradFill>
      </dgm:spPr>
      <dgm:t>
        <a:bodyPr/>
        <a:lstStyle/>
        <a:p>
          <a:r>
            <a:rPr lang="es-ES" b="1" dirty="0" smtClean="0">
              <a:solidFill>
                <a:schemeClr val="bg1"/>
              </a:solidFill>
            </a:rPr>
            <a:t>Capítulo II</a:t>
          </a:r>
          <a:br>
            <a:rPr lang="es-ES" b="1" dirty="0" smtClean="0">
              <a:solidFill>
                <a:schemeClr val="bg1"/>
              </a:solidFill>
            </a:rPr>
          </a:br>
          <a:r>
            <a:rPr lang="es-ES" b="1" dirty="0" smtClean="0">
              <a:solidFill>
                <a:schemeClr val="bg1"/>
              </a:solidFill>
            </a:rPr>
            <a:t>Marco Referencial</a:t>
          </a:r>
          <a:endParaRPr lang="es-ES" b="1" dirty="0">
            <a:solidFill>
              <a:schemeClr val="bg1"/>
            </a:solidFill>
          </a:endParaRPr>
        </a:p>
      </dgm:t>
    </dgm:pt>
    <dgm:pt modelId="{49418322-EE11-466B-855D-47A772503D2E}" type="parTrans" cxnId="{BE677383-EA27-4BE5-B2EE-A30B9769B965}">
      <dgm:prSet/>
      <dgm:spPr/>
      <dgm:t>
        <a:bodyPr/>
        <a:lstStyle/>
        <a:p>
          <a:endParaRPr lang="es-ES"/>
        </a:p>
      </dgm:t>
    </dgm:pt>
    <dgm:pt modelId="{A113BD04-1595-47D8-BDFE-D2F873F589F6}" type="sibTrans" cxnId="{BE677383-EA27-4BE5-B2EE-A30B9769B965}">
      <dgm:prSet/>
      <dgm:spPr/>
      <dgm:t>
        <a:bodyPr/>
        <a:lstStyle/>
        <a:p>
          <a:endParaRPr lang="es-ES"/>
        </a:p>
      </dgm:t>
    </dgm:pt>
    <dgm:pt modelId="{8247EB19-86C2-47D9-B53D-7645DCBF7C5A}">
      <dgm:prSet/>
      <dgm:spPr>
        <a:gradFill rotWithShape="0">
          <a:gsLst>
            <a:gs pos="0">
              <a:srgbClr val="000000"/>
            </a:gs>
            <a:gs pos="39999">
              <a:srgbClr val="0A128C"/>
            </a:gs>
            <a:gs pos="70000">
              <a:srgbClr val="181CC7"/>
            </a:gs>
            <a:gs pos="88000">
              <a:srgbClr val="7005D4"/>
            </a:gs>
            <a:gs pos="100000">
              <a:srgbClr val="8C3D91"/>
            </a:gs>
          </a:gsLst>
          <a:lin ang="5400000" scaled="0"/>
        </a:gradFill>
      </dgm:spPr>
      <dgm:t>
        <a:bodyPr/>
        <a:lstStyle/>
        <a:p>
          <a:r>
            <a:rPr lang="es-ES" b="1" dirty="0" smtClean="0">
              <a:solidFill>
                <a:schemeClr val="bg1"/>
              </a:solidFill>
            </a:rPr>
            <a:t>Capítulo III</a:t>
          </a:r>
          <a:br>
            <a:rPr lang="es-ES" b="1" dirty="0" smtClean="0">
              <a:solidFill>
                <a:schemeClr val="bg1"/>
              </a:solidFill>
            </a:rPr>
          </a:br>
          <a:r>
            <a:rPr lang="es-ES" b="1" dirty="0" smtClean="0">
              <a:solidFill>
                <a:schemeClr val="bg1"/>
              </a:solidFill>
            </a:rPr>
            <a:t>Marco Metodológico</a:t>
          </a:r>
          <a:endParaRPr lang="es-ES" b="1" dirty="0">
            <a:solidFill>
              <a:schemeClr val="bg1"/>
            </a:solidFill>
          </a:endParaRPr>
        </a:p>
      </dgm:t>
    </dgm:pt>
    <dgm:pt modelId="{ED63007E-F3C1-4280-A46A-88554A2F0CE4}" type="parTrans" cxnId="{33281289-6DD8-40BB-BC6F-BE49BCED6D83}">
      <dgm:prSet/>
      <dgm:spPr/>
      <dgm:t>
        <a:bodyPr/>
        <a:lstStyle/>
        <a:p>
          <a:endParaRPr lang="es-ES"/>
        </a:p>
      </dgm:t>
    </dgm:pt>
    <dgm:pt modelId="{A84246B5-7869-4B48-981D-3456D7B7FC5D}" type="sibTrans" cxnId="{33281289-6DD8-40BB-BC6F-BE49BCED6D83}">
      <dgm:prSet/>
      <dgm:spPr/>
      <dgm:t>
        <a:bodyPr/>
        <a:lstStyle/>
        <a:p>
          <a:endParaRPr lang="es-ES"/>
        </a:p>
      </dgm:t>
    </dgm:pt>
    <dgm:pt modelId="{D4D21997-C17D-4A9E-85DB-3C57652F1FD0}">
      <dgm:prSet/>
      <dgm:spPr/>
      <dgm:t>
        <a:bodyPr/>
        <a:lstStyle/>
        <a:p>
          <a:r>
            <a:rPr lang="es-ES" dirty="0" smtClean="0"/>
            <a:t>Capítulo IV</a:t>
          </a:r>
          <a:br>
            <a:rPr lang="es-ES" dirty="0" smtClean="0"/>
          </a:br>
          <a:r>
            <a:rPr lang="es-ES" dirty="0" smtClean="0"/>
            <a:t>Ingeniería del Proyecto</a:t>
          </a:r>
          <a:endParaRPr lang="es-ES" dirty="0"/>
        </a:p>
      </dgm:t>
    </dgm:pt>
    <dgm:pt modelId="{92E2C128-9A7A-4E51-A56E-BD28BF1A1055}" type="parTrans" cxnId="{C5ADED3F-ADAE-48D7-AA3E-FCE967EEF56C}">
      <dgm:prSet/>
      <dgm:spPr/>
      <dgm:t>
        <a:bodyPr/>
        <a:lstStyle/>
        <a:p>
          <a:endParaRPr lang="es-ES"/>
        </a:p>
      </dgm:t>
    </dgm:pt>
    <dgm:pt modelId="{CE228DED-C8DB-49F3-875B-15023959341E}" type="sibTrans" cxnId="{C5ADED3F-ADAE-48D7-AA3E-FCE967EEF56C}">
      <dgm:prSet/>
      <dgm:spPr/>
      <dgm:t>
        <a:bodyPr/>
        <a:lstStyle/>
        <a:p>
          <a:endParaRPr lang="es-ES"/>
        </a:p>
      </dgm:t>
    </dgm:pt>
    <dgm:pt modelId="{3CCD162D-3611-46C2-A81A-76F59E50C567}" type="pres">
      <dgm:prSet presAssocID="{DDBCB50B-E516-4553-BCDF-DB05DB24E54E}" presName="Name0" presStyleCnt="0">
        <dgm:presLayoutVars>
          <dgm:dir/>
          <dgm:animLvl val="lvl"/>
          <dgm:resizeHandles val="exact"/>
        </dgm:presLayoutVars>
      </dgm:prSet>
      <dgm:spPr/>
      <dgm:t>
        <a:bodyPr/>
        <a:lstStyle/>
        <a:p>
          <a:endParaRPr lang="es-ES"/>
        </a:p>
      </dgm:t>
    </dgm:pt>
    <dgm:pt modelId="{2DD94E6F-83D1-4020-BA63-0572A792ED48}" type="pres">
      <dgm:prSet presAssocID="{1FC86FC7-5404-45D4-9EA2-06B3248BEE5A}" presName="parTxOnly" presStyleLbl="node1" presStyleIdx="0" presStyleCnt="4" custLinFactNeighborX="-821" custLinFactNeighborY="18227">
        <dgm:presLayoutVars>
          <dgm:chMax val="0"/>
          <dgm:chPref val="0"/>
          <dgm:bulletEnabled val="1"/>
        </dgm:presLayoutVars>
      </dgm:prSet>
      <dgm:spPr/>
      <dgm:t>
        <a:bodyPr/>
        <a:lstStyle/>
        <a:p>
          <a:endParaRPr lang="es-ES"/>
        </a:p>
      </dgm:t>
    </dgm:pt>
    <dgm:pt modelId="{791CDC07-2CBC-478D-B3E7-3080AD335FA0}" type="pres">
      <dgm:prSet presAssocID="{C3D575B9-49DB-4BFD-BF97-68376AEB0E21}" presName="parTxOnlySpace" presStyleCnt="0"/>
      <dgm:spPr/>
    </dgm:pt>
    <dgm:pt modelId="{0D08AE33-EAD4-428D-AE05-39F20388E1D8}" type="pres">
      <dgm:prSet presAssocID="{5356BA63-EFA5-43F9-BB01-94ADD4CC32F4}" presName="parTxOnly" presStyleLbl="node1" presStyleIdx="1" presStyleCnt="4" custLinFactNeighborX="-14581" custLinFactNeighborY="18227">
        <dgm:presLayoutVars>
          <dgm:chMax val="0"/>
          <dgm:chPref val="0"/>
          <dgm:bulletEnabled val="1"/>
        </dgm:presLayoutVars>
      </dgm:prSet>
      <dgm:spPr/>
      <dgm:t>
        <a:bodyPr/>
        <a:lstStyle/>
        <a:p>
          <a:endParaRPr lang="es-ES"/>
        </a:p>
      </dgm:t>
    </dgm:pt>
    <dgm:pt modelId="{3A49E7A0-1126-4ECB-A1DC-DB5FD9FCBCA4}" type="pres">
      <dgm:prSet presAssocID="{A113BD04-1595-47D8-BDFE-D2F873F589F6}" presName="parTxOnlySpace" presStyleCnt="0"/>
      <dgm:spPr/>
    </dgm:pt>
    <dgm:pt modelId="{FFD2576A-79E5-4A9D-AC40-8527610BE767}" type="pres">
      <dgm:prSet presAssocID="{8247EB19-86C2-47D9-B53D-7645DCBF7C5A}" presName="parTxOnly" presStyleLbl="node1" presStyleIdx="2" presStyleCnt="4" custLinFactNeighborX="-19442" custLinFactNeighborY="19442">
        <dgm:presLayoutVars>
          <dgm:chMax val="0"/>
          <dgm:chPref val="0"/>
          <dgm:bulletEnabled val="1"/>
        </dgm:presLayoutVars>
      </dgm:prSet>
      <dgm:spPr/>
      <dgm:t>
        <a:bodyPr/>
        <a:lstStyle/>
        <a:p>
          <a:endParaRPr lang="es-ES"/>
        </a:p>
      </dgm:t>
    </dgm:pt>
    <dgm:pt modelId="{DB10E8F6-01D7-4FFE-97F9-109AFD4F990F}" type="pres">
      <dgm:prSet presAssocID="{A84246B5-7869-4B48-981D-3456D7B7FC5D}" presName="parTxOnlySpace" presStyleCnt="0"/>
      <dgm:spPr/>
    </dgm:pt>
    <dgm:pt modelId="{90915670-F7AD-49ED-89EF-3FE7CE6784DF}" type="pres">
      <dgm:prSet presAssocID="{D4D21997-C17D-4A9E-85DB-3C57652F1FD0}" presName="parTxOnly" presStyleLbl="node1" presStyleIdx="3" presStyleCnt="4" custLinFactNeighborX="-66978" custLinFactNeighborY="17855">
        <dgm:presLayoutVars>
          <dgm:chMax val="0"/>
          <dgm:chPref val="0"/>
          <dgm:bulletEnabled val="1"/>
        </dgm:presLayoutVars>
      </dgm:prSet>
      <dgm:spPr/>
      <dgm:t>
        <a:bodyPr/>
        <a:lstStyle/>
        <a:p>
          <a:endParaRPr lang="es-ES"/>
        </a:p>
      </dgm:t>
    </dgm:pt>
  </dgm:ptLst>
  <dgm:cxnLst>
    <dgm:cxn modelId="{43382A8D-D866-4442-B75B-752B573B339D}" type="presOf" srcId="{DDBCB50B-E516-4553-BCDF-DB05DB24E54E}" destId="{3CCD162D-3611-46C2-A81A-76F59E50C567}" srcOrd="0" destOrd="0" presId="urn:microsoft.com/office/officeart/2005/8/layout/chevron1"/>
    <dgm:cxn modelId="{B4CFE75B-0B23-4B41-864A-9824C47E7FFD}" type="presOf" srcId="{5356BA63-EFA5-43F9-BB01-94ADD4CC32F4}" destId="{0D08AE33-EAD4-428D-AE05-39F20388E1D8}" srcOrd="0" destOrd="0" presId="urn:microsoft.com/office/officeart/2005/8/layout/chevron1"/>
    <dgm:cxn modelId="{A7C1BF61-C8B8-46BC-97B2-9AEFF004BE7B}" type="presOf" srcId="{1FC86FC7-5404-45D4-9EA2-06B3248BEE5A}" destId="{2DD94E6F-83D1-4020-BA63-0572A792ED48}" srcOrd="0" destOrd="0" presId="urn:microsoft.com/office/officeart/2005/8/layout/chevron1"/>
    <dgm:cxn modelId="{7CC73F26-E51C-497D-9C27-B78F56C60A4E}" type="presOf" srcId="{8247EB19-86C2-47D9-B53D-7645DCBF7C5A}" destId="{FFD2576A-79E5-4A9D-AC40-8527610BE767}" srcOrd="0" destOrd="0" presId="urn:microsoft.com/office/officeart/2005/8/layout/chevron1"/>
    <dgm:cxn modelId="{33281289-6DD8-40BB-BC6F-BE49BCED6D83}" srcId="{DDBCB50B-E516-4553-BCDF-DB05DB24E54E}" destId="{8247EB19-86C2-47D9-B53D-7645DCBF7C5A}" srcOrd="2" destOrd="0" parTransId="{ED63007E-F3C1-4280-A46A-88554A2F0CE4}" sibTransId="{A84246B5-7869-4B48-981D-3456D7B7FC5D}"/>
    <dgm:cxn modelId="{5681CA2C-7A19-467D-9F98-5AC1CA00C757}" srcId="{DDBCB50B-E516-4553-BCDF-DB05DB24E54E}" destId="{1FC86FC7-5404-45D4-9EA2-06B3248BEE5A}" srcOrd="0" destOrd="0" parTransId="{8B655431-FFDB-45D1-882F-200B3E788111}" sibTransId="{C3D575B9-49DB-4BFD-BF97-68376AEB0E21}"/>
    <dgm:cxn modelId="{AAA5ABA9-DAF8-4162-9718-33E24FBC3852}" type="presOf" srcId="{D4D21997-C17D-4A9E-85DB-3C57652F1FD0}" destId="{90915670-F7AD-49ED-89EF-3FE7CE6784DF}" srcOrd="0" destOrd="0" presId="urn:microsoft.com/office/officeart/2005/8/layout/chevron1"/>
    <dgm:cxn modelId="{C5ADED3F-ADAE-48D7-AA3E-FCE967EEF56C}" srcId="{DDBCB50B-E516-4553-BCDF-DB05DB24E54E}" destId="{D4D21997-C17D-4A9E-85DB-3C57652F1FD0}" srcOrd="3" destOrd="0" parTransId="{92E2C128-9A7A-4E51-A56E-BD28BF1A1055}" sibTransId="{CE228DED-C8DB-49F3-875B-15023959341E}"/>
    <dgm:cxn modelId="{BE677383-EA27-4BE5-B2EE-A30B9769B965}" srcId="{DDBCB50B-E516-4553-BCDF-DB05DB24E54E}" destId="{5356BA63-EFA5-43F9-BB01-94ADD4CC32F4}" srcOrd="1" destOrd="0" parTransId="{49418322-EE11-466B-855D-47A772503D2E}" sibTransId="{A113BD04-1595-47D8-BDFE-D2F873F589F6}"/>
    <dgm:cxn modelId="{4459E7BD-F3A0-4AF6-B34E-DE35FF66B2A8}" type="presParOf" srcId="{3CCD162D-3611-46C2-A81A-76F59E50C567}" destId="{2DD94E6F-83D1-4020-BA63-0572A792ED48}" srcOrd="0" destOrd="0" presId="urn:microsoft.com/office/officeart/2005/8/layout/chevron1"/>
    <dgm:cxn modelId="{7E78D26A-F5E5-47E3-9666-104CE599C6B0}" type="presParOf" srcId="{3CCD162D-3611-46C2-A81A-76F59E50C567}" destId="{791CDC07-2CBC-478D-B3E7-3080AD335FA0}" srcOrd="1" destOrd="0" presId="urn:microsoft.com/office/officeart/2005/8/layout/chevron1"/>
    <dgm:cxn modelId="{11E27454-28C7-48A0-9511-371D88B3256F}" type="presParOf" srcId="{3CCD162D-3611-46C2-A81A-76F59E50C567}" destId="{0D08AE33-EAD4-428D-AE05-39F20388E1D8}" srcOrd="2" destOrd="0" presId="urn:microsoft.com/office/officeart/2005/8/layout/chevron1"/>
    <dgm:cxn modelId="{34478A92-8A61-4C8D-9247-A1F23C8EA2B6}" type="presParOf" srcId="{3CCD162D-3611-46C2-A81A-76F59E50C567}" destId="{3A49E7A0-1126-4ECB-A1DC-DB5FD9FCBCA4}" srcOrd="3" destOrd="0" presId="urn:microsoft.com/office/officeart/2005/8/layout/chevron1"/>
    <dgm:cxn modelId="{838032E5-463B-4F79-9C6C-CB15D56FB409}" type="presParOf" srcId="{3CCD162D-3611-46C2-A81A-76F59E50C567}" destId="{FFD2576A-79E5-4A9D-AC40-8527610BE767}" srcOrd="4" destOrd="0" presId="urn:microsoft.com/office/officeart/2005/8/layout/chevron1"/>
    <dgm:cxn modelId="{91D3E9E3-3351-48BC-9613-22BD0706F2C2}" type="presParOf" srcId="{3CCD162D-3611-46C2-A81A-76F59E50C567}" destId="{DB10E8F6-01D7-4FFE-97F9-109AFD4F990F}" srcOrd="5" destOrd="0" presId="urn:microsoft.com/office/officeart/2005/8/layout/chevron1"/>
    <dgm:cxn modelId="{C998B039-3535-4A0E-9696-2A5593D35917}" type="presParOf" srcId="{3CCD162D-3611-46C2-A81A-76F59E50C567}" destId="{90915670-F7AD-49ED-89EF-3FE7CE6784DF}"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F7E070-023D-42B3-9132-6EC4D27CD2F9}" type="doc">
      <dgm:prSet loTypeId="urn:microsoft.com/office/officeart/2005/8/layout/list1" loCatId="list" qsTypeId="urn:microsoft.com/office/officeart/2005/8/quickstyle/3d1" qsCatId="3D" csTypeId="urn:microsoft.com/office/officeart/2005/8/colors/accent3_2" csCatId="accent3" phldr="1"/>
      <dgm:spPr/>
      <dgm:t>
        <a:bodyPr/>
        <a:lstStyle/>
        <a:p>
          <a:endParaRPr lang="es-ES"/>
        </a:p>
      </dgm:t>
    </dgm:pt>
    <dgm:pt modelId="{BFEEFCC5-013D-4E10-8E44-49223EBEBDD5}">
      <dgm:prSet phldrT="[Texto]"/>
      <dgm:spPr>
        <a:solidFill>
          <a:schemeClr val="accent6">
            <a:lumMod val="50000"/>
          </a:schemeClr>
        </a:solidFill>
      </dgm:spPr>
      <dgm:t>
        <a:bodyPr/>
        <a:lstStyle/>
        <a:p>
          <a:r>
            <a:rPr lang="es-ES" b="1" dirty="0" smtClean="0"/>
            <a:t>Planteamiento del Problema</a:t>
          </a:r>
          <a:endParaRPr lang="es-ES" b="1" dirty="0"/>
        </a:p>
      </dgm:t>
    </dgm:pt>
    <dgm:pt modelId="{F85049E2-09C9-457A-A79D-F60EA69C746E}" type="parTrans" cxnId="{915FEA3A-8EFB-4457-A532-1F03C4EE0E24}">
      <dgm:prSet/>
      <dgm:spPr/>
      <dgm:t>
        <a:bodyPr/>
        <a:lstStyle/>
        <a:p>
          <a:endParaRPr lang="es-ES"/>
        </a:p>
      </dgm:t>
    </dgm:pt>
    <dgm:pt modelId="{4F7BA556-F439-41C9-91B9-E763AA656C8D}" type="sibTrans" cxnId="{915FEA3A-8EFB-4457-A532-1F03C4EE0E24}">
      <dgm:prSet/>
      <dgm:spPr/>
      <dgm:t>
        <a:bodyPr/>
        <a:lstStyle/>
        <a:p>
          <a:endParaRPr lang="es-ES"/>
        </a:p>
      </dgm:t>
    </dgm:pt>
    <dgm:pt modelId="{7D063C30-2CAC-49CF-A8B8-E303D40D4DD4}">
      <dgm:prSet/>
      <dgm:spPr>
        <a:solidFill>
          <a:schemeClr val="accent6">
            <a:lumMod val="50000"/>
          </a:schemeClr>
        </a:solidFill>
      </dgm:spPr>
      <dgm:t>
        <a:bodyPr/>
        <a:lstStyle/>
        <a:p>
          <a:r>
            <a:rPr lang="es-ES" b="1" dirty="0" smtClean="0"/>
            <a:t>Campo – Línea de Investigación</a:t>
          </a:r>
          <a:endParaRPr lang="es-ES" b="1" dirty="0"/>
        </a:p>
      </dgm:t>
    </dgm:pt>
    <dgm:pt modelId="{708DB06E-9DAD-486E-B261-7BAA6FF18CC5}" type="parTrans" cxnId="{BE73CE47-6764-4F80-87EA-52CB89085725}">
      <dgm:prSet/>
      <dgm:spPr/>
      <dgm:t>
        <a:bodyPr/>
        <a:lstStyle/>
        <a:p>
          <a:endParaRPr lang="es-ES"/>
        </a:p>
      </dgm:t>
    </dgm:pt>
    <dgm:pt modelId="{C5972C16-13FB-4E6E-B1CC-E02950204C60}" type="sibTrans" cxnId="{BE73CE47-6764-4F80-87EA-52CB89085725}">
      <dgm:prSet/>
      <dgm:spPr/>
      <dgm:t>
        <a:bodyPr/>
        <a:lstStyle/>
        <a:p>
          <a:endParaRPr lang="es-ES"/>
        </a:p>
      </dgm:t>
    </dgm:pt>
    <dgm:pt modelId="{70C24CFC-327D-4E88-B592-B9A37EEBD83C}" type="pres">
      <dgm:prSet presAssocID="{5EF7E070-023D-42B3-9132-6EC4D27CD2F9}" presName="linear" presStyleCnt="0">
        <dgm:presLayoutVars>
          <dgm:dir/>
          <dgm:animLvl val="lvl"/>
          <dgm:resizeHandles val="exact"/>
        </dgm:presLayoutVars>
      </dgm:prSet>
      <dgm:spPr/>
      <dgm:t>
        <a:bodyPr/>
        <a:lstStyle/>
        <a:p>
          <a:endParaRPr lang="es-ES"/>
        </a:p>
      </dgm:t>
    </dgm:pt>
    <dgm:pt modelId="{FB2C59AC-BE18-407D-BE78-895F146200E9}" type="pres">
      <dgm:prSet presAssocID="{BFEEFCC5-013D-4E10-8E44-49223EBEBDD5}" presName="parentLin" presStyleCnt="0"/>
      <dgm:spPr/>
    </dgm:pt>
    <dgm:pt modelId="{45A3EBAE-0849-4E71-8350-D38F71E327EC}" type="pres">
      <dgm:prSet presAssocID="{BFEEFCC5-013D-4E10-8E44-49223EBEBDD5}" presName="parentLeftMargin" presStyleLbl="node1" presStyleIdx="0" presStyleCnt="2"/>
      <dgm:spPr/>
      <dgm:t>
        <a:bodyPr/>
        <a:lstStyle/>
        <a:p>
          <a:endParaRPr lang="es-ES"/>
        </a:p>
      </dgm:t>
    </dgm:pt>
    <dgm:pt modelId="{651D203E-4A99-4B35-8E55-69AC30FF32DA}" type="pres">
      <dgm:prSet presAssocID="{BFEEFCC5-013D-4E10-8E44-49223EBEBDD5}" presName="parentText" presStyleLbl="node1" presStyleIdx="0" presStyleCnt="2">
        <dgm:presLayoutVars>
          <dgm:chMax val="0"/>
          <dgm:bulletEnabled val="1"/>
        </dgm:presLayoutVars>
      </dgm:prSet>
      <dgm:spPr/>
      <dgm:t>
        <a:bodyPr/>
        <a:lstStyle/>
        <a:p>
          <a:endParaRPr lang="es-ES"/>
        </a:p>
      </dgm:t>
    </dgm:pt>
    <dgm:pt modelId="{560DD729-7FF2-4AB6-890E-D41056C8DCAA}" type="pres">
      <dgm:prSet presAssocID="{BFEEFCC5-013D-4E10-8E44-49223EBEBDD5}" presName="negativeSpace" presStyleCnt="0"/>
      <dgm:spPr/>
    </dgm:pt>
    <dgm:pt modelId="{3C5073DB-7D62-473F-9BF4-98ED6D44FA69}" type="pres">
      <dgm:prSet presAssocID="{BFEEFCC5-013D-4E10-8E44-49223EBEBDD5}" presName="childText" presStyleLbl="conFgAcc1" presStyleIdx="0" presStyleCnt="2">
        <dgm:presLayoutVars>
          <dgm:bulletEnabled val="1"/>
        </dgm:presLayoutVars>
      </dgm:prSet>
      <dgm:spPr/>
    </dgm:pt>
    <dgm:pt modelId="{787B4240-DD8D-4728-9690-4F66724E848B}" type="pres">
      <dgm:prSet presAssocID="{4F7BA556-F439-41C9-91B9-E763AA656C8D}" presName="spaceBetweenRectangles" presStyleCnt="0"/>
      <dgm:spPr/>
    </dgm:pt>
    <dgm:pt modelId="{8FB024C6-4324-4D3D-BD54-81B46C18DBD1}" type="pres">
      <dgm:prSet presAssocID="{7D063C30-2CAC-49CF-A8B8-E303D40D4DD4}" presName="parentLin" presStyleCnt="0"/>
      <dgm:spPr/>
    </dgm:pt>
    <dgm:pt modelId="{A6679E5F-880A-4A23-9C52-3BE87F545A65}" type="pres">
      <dgm:prSet presAssocID="{7D063C30-2CAC-49CF-A8B8-E303D40D4DD4}" presName="parentLeftMargin" presStyleLbl="node1" presStyleIdx="0" presStyleCnt="2"/>
      <dgm:spPr/>
      <dgm:t>
        <a:bodyPr/>
        <a:lstStyle/>
        <a:p>
          <a:endParaRPr lang="es-ES"/>
        </a:p>
      </dgm:t>
    </dgm:pt>
    <dgm:pt modelId="{878BFF67-D775-4DE7-AAE1-928A5C148E95}" type="pres">
      <dgm:prSet presAssocID="{7D063C30-2CAC-49CF-A8B8-E303D40D4DD4}" presName="parentText" presStyleLbl="node1" presStyleIdx="1" presStyleCnt="2">
        <dgm:presLayoutVars>
          <dgm:chMax val="0"/>
          <dgm:bulletEnabled val="1"/>
        </dgm:presLayoutVars>
      </dgm:prSet>
      <dgm:spPr/>
      <dgm:t>
        <a:bodyPr/>
        <a:lstStyle/>
        <a:p>
          <a:endParaRPr lang="es-ES"/>
        </a:p>
      </dgm:t>
    </dgm:pt>
    <dgm:pt modelId="{E76A55AD-5F8B-4D00-A9C8-42F09E516A36}" type="pres">
      <dgm:prSet presAssocID="{7D063C30-2CAC-49CF-A8B8-E303D40D4DD4}" presName="negativeSpace" presStyleCnt="0"/>
      <dgm:spPr/>
    </dgm:pt>
    <dgm:pt modelId="{A9809F40-DC8D-40F2-BD5F-A2EA2F58F288}" type="pres">
      <dgm:prSet presAssocID="{7D063C30-2CAC-49CF-A8B8-E303D40D4DD4}" presName="childText" presStyleLbl="conFgAcc1" presStyleIdx="1" presStyleCnt="2">
        <dgm:presLayoutVars>
          <dgm:bulletEnabled val="1"/>
        </dgm:presLayoutVars>
      </dgm:prSet>
      <dgm:spPr/>
    </dgm:pt>
  </dgm:ptLst>
  <dgm:cxnLst>
    <dgm:cxn modelId="{E5ED8554-6C91-47D1-BAF9-FCD05E6CF15F}" type="presOf" srcId="{BFEEFCC5-013D-4E10-8E44-49223EBEBDD5}" destId="{45A3EBAE-0849-4E71-8350-D38F71E327EC}" srcOrd="0" destOrd="0" presId="urn:microsoft.com/office/officeart/2005/8/layout/list1"/>
    <dgm:cxn modelId="{E66AD833-5BE5-437B-A411-A5CBA124CCC5}" type="presOf" srcId="{BFEEFCC5-013D-4E10-8E44-49223EBEBDD5}" destId="{651D203E-4A99-4B35-8E55-69AC30FF32DA}" srcOrd="1" destOrd="0" presId="urn:microsoft.com/office/officeart/2005/8/layout/list1"/>
    <dgm:cxn modelId="{915FEA3A-8EFB-4457-A532-1F03C4EE0E24}" srcId="{5EF7E070-023D-42B3-9132-6EC4D27CD2F9}" destId="{BFEEFCC5-013D-4E10-8E44-49223EBEBDD5}" srcOrd="0" destOrd="0" parTransId="{F85049E2-09C9-457A-A79D-F60EA69C746E}" sibTransId="{4F7BA556-F439-41C9-91B9-E763AA656C8D}"/>
    <dgm:cxn modelId="{BE73CE47-6764-4F80-87EA-52CB89085725}" srcId="{5EF7E070-023D-42B3-9132-6EC4D27CD2F9}" destId="{7D063C30-2CAC-49CF-A8B8-E303D40D4DD4}" srcOrd="1" destOrd="0" parTransId="{708DB06E-9DAD-486E-B261-7BAA6FF18CC5}" sibTransId="{C5972C16-13FB-4E6E-B1CC-E02950204C60}"/>
    <dgm:cxn modelId="{4BB459FF-DD4E-4D74-963B-8410CA95E416}" type="presOf" srcId="{7D063C30-2CAC-49CF-A8B8-E303D40D4DD4}" destId="{A6679E5F-880A-4A23-9C52-3BE87F545A65}" srcOrd="0" destOrd="0" presId="urn:microsoft.com/office/officeart/2005/8/layout/list1"/>
    <dgm:cxn modelId="{0708B828-18D1-4BDB-A2AB-1F36F8ED35A9}" type="presOf" srcId="{5EF7E070-023D-42B3-9132-6EC4D27CD2F9}" destId="{70C24CFC-327D-4E88-B592-B9A37EEBD83C}" srcOrd="0" destOrd="0" presId="urn:microsoft.com/office/officeart/2005/8/layout/list1"/>
    <dgm:cxn modelId="{8A04E01A-69F4-46BA-9E73-C65070C7E8D4}" type="presOf" srcId="{7D063C30-2CAC-49CF-A8B8-E303D40D4DD4}" destId="{878BFF67-D775-4DE7-AAE1-928A5C148E95}" srcOrd="1" destOrd="0" presId="urn:microsoft.com/office/officeart/2005/8/layout/list1"/>
    <dgm:cxn modelId="{EEEB8557-61EB-488E-BE3C-08D774572F6B}" type="presParOf" srcId="{70C24CFC-327D-4E88-B592-B9A37EEBD83C}" destId="{FB2C59AC-BE18-407D-BE78-895F146200E9}" srcOrd="0" destOrd="0" presId="urn:microsoft.com/office/officeart/2005/8/layout/list1"/>
    <dgm:cxn modelId="{70A896AE-1873-40AA-9B0A-98AE3363F2FD}" type="presParOf" srcId="{FB2C59AC-BE18-407D-BE78-895F146200E9}" destId="{45A3EBAE-0849-4E71-8350-D38F71E327EC}" srcOrd="0" destOrd="0" presId="urn:microsoft.com/office/officeart/2005/8/layout/list1"/>
    <dgm:cxn modelId="{5E00A8B4-8709-4DE1-9CCF-F8C93A6D5BDA}" type="presParOf" srcId="{FB2C59AC-BE18-407D-BE78-895F146200E9}" destId="{651D203E-4A99-4B35-8E55-69AC30FF32DA}" srcOrd="1" destOrd="0" presId="urn:microsoft.com/office/officeart/2005/8/layout/list1"/>
    <dgm:cxn modelId="{C10D52C9-50B7-49B4-ACEC-EEFF27A1EA53}" type="presParOf" srcId="{70C24CFC-327D-4E88-B592-B9A37EEBD83C}" destId="{560DD729-7FF2-4AB6-890E-D41056C8DCAA}" srcOrd="1" destOrd="0" presId="urn:microsoft.com/office/officeart/2005/8/layout/list1"/>
    <dgm:cxn modelId="{CA8E39FA-AB25-4AFD-8175-AC1F24FB4D37}" type="presParOf" srcId="{70C24CFC-327D-4E88-B592-B9A37EEBD83C}" destId="{3C5073DB-7D62-473F-9BF4-98ED6D44FA69}" srcOrd="2" destOrd="0" presId="urn:microsoft.com/office/officeart/2005/8/layout/list1"/>
    <dgm:cxn modelId="{20617FC7-56B1-425B-813B-944FA54B8014}" type="presParOf" srcId="{70C24CFC-327D-4E88-B592-B9A37EEBD83C}" destId="{787B4240-DD8D-4728-9690-4F66724E848B}" srcOrd="3" destOrd="0" presId="urn:microsoft.com/office/officeart/2005/8/layout/list1"/>
    <dgm:cxn modelId="{0F3C2E29-5265-464D-A501-1854FE5C6F19}" type="presParOf" srcId="{70C24CFC-327D-4E88-B592-B9A37EEBD83C}" destId="{8FB024C6-4324-4D3D-BD54-81B46C18DBD1}" srcOrd="4" destOrd="0" presId="urn:microsoft.com/office/officeart/2005/8/layout/list1"/>
    <dgm:cxn modelId="{1ECB53C5-E881-4389-830A-36A9B2A991A3}" type="presParOf" srcId="{8FB024C6-4324-4D3D-BD54-81B46C18DBD1}" destId="{A6679E5F-880A-4A23-9C52-3BE87F545A65}" srcOrd="0" destOrd="0" presId="urn:microsoft.com/office/officeart/2005/8/layout/list1"/>
    <dgm:cxn modelId="{0BCF8AA9-A1E0-4A21-A7C8-3EE84A6E1D02}" type="presParOf" srcId="{8FB024C6-4324-4D3D-BD54-81B46C18DBD1}" destId="{878BFF67-D775-4DE7-AAE1-928A5C148E95}" srcOrd="1" destOrd="0" presId="urn:microsoft.com/office/officeart/2005/8/layout/list1"/>
    <dgm:cxn modelId="{D979BE7E-226F-4B33-A370-5877E39A7B72}" type="presParOf" srcId="{70C24CFC-327D-4E88-B592-B9A37EEBD83C}" destId="{E76A55AD-5F8B-4D00-A9C8-42F09E516A36}" srcOrd="5" destOrd="0" presId="urn:microsoft.com/office/officeart/2005/8/layout/list1"/>
    <dgm:cxn modelId="{A7662493-7761-407E-866B-6D03C9B70E24}" type="presParOf" srcId="{70C24CFC-327D-4E88-B592-B9A37EEBD83C}" destId="{A9809F40-DC8D-40F2-BD5F-A2EA2F58F28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F7E070-023D-42B3-9132-6EC4D27CD2F9}" type="doc">
      <dgm:prSet loTypeId="urn:microsoft.com/office/officeart/2005/8/layout/list1" loCatId="list" qsTypeId="urn:microsoft.com/office/officeart/2005/8/quickstyle/3d1" qsCatId="3D" csTypeId="urn:microsoft.com/office/officeart/2005/8/colors/accent4_2" csCatId="accent4" phldr="1"/>
      <dgm:spPr/>
      <dgm:t>
        <a:bodyPr/>
        <a:lstStyle/>
        <a:p>
          <a:endParaRPr lang="es-ES"/>
        </a:p>
      </dgm:t>
    </dgm:pt>
    <dgm:pt modelId="{2D6AA588-06A8-4233-BDA1-8428BAB36C0C}">
      <dgm:prSet phldrT="[Texto]"/>
      <dgm:spPr>
        <a:solidFill>
          <a:srgbClr val="000066"/>
        </a:solidFill>
      </dgm:spPr>
      <dgm:t>
        <a:bodyPr/>
        <a:lstStyle/>
        <a:p>
          <a:r>
            <a:rPr lang="es-ES" b="1" dirty="0" smtClean="0">
              <a:solidFill>
                <a:schemeClr val="bg1"/>
              </a:solidFill>
            </a:rPr>
            <a:t>Objetivos General y Específicos</a:t>
          </a:r>
          <a:endParaRPr lang="es-ES" b="1" dirty="0">
            <a:solidFill>
              <a:schemeClr val="bg1"/>
            </a:solidFill>
          </a:endParaRPr>
        </a:p>
      </dgm:t>
    </dgm:pt>
    <dgm:pt modelId="{40092130-2743-40BC-A0F4-FDA5A5005A0F}" type="parTrans" cxnId="{8E2DFDA5-AA89-498D-AE86-2E661992EB48}">
      <dgm:prSet/>
      <dgm:spPr/>
      <dgm:t>
        <a:bodyPr/>
        <a:lstStyle/>
        <a:p>
          <a:endParaRPr lang="es-ES"/>
        </a:p>
      </dgm:t>
    </dgm:pt>
    <dgm:pt modelId="{AC96EBF4-8578-4B06-8183-6F48E9E5B847}" type="sibTrans" cxnId="{8E2DFDA5-AA89-498D-AE86-2E661992EB48}">
      <dgm:prSet/>
      <dgm:spPr/>
      <dgm:t>
        <a:bodyPr/>
        <a:lstStyle/>
        <a:p>
          <a:endParaRPr lang="es-ES"/>
        </a:p>
      </dgm:t>
    </dgm:pt>
    <dgm:pt modelId="{E30980AD-DB35-4E30-841F-94651DB835E9}">
      <dgm:prSet phldrT="[Texto]"/>
      <dgm:spPr>
        <a:solidFill>
          <a:srgbClr val="000066"/>
        </a:solidFill>
      </dgm:spPr>
      <dgm:t>
        <a:bodyPr/>
        <a:lstStyle/>
        <a:p>
          <a:r>
            <a:rPr lang="es-ES" b="1" dirty="0" smtClean="0">
              <a:solidFill>
                <a:schemeClr val="bg1"/>
              </a:solidFill>
            </a:rPr>
            <a:t>Justificación de la Investigación</a:t>
          </a:r>
          <a:endParaRPr lang="es-ES" b="1" dirty="0">
            <a:solidFill>
              <a:schemeClr val="bg1"/>
            </a:solidFill>
          </a:endParaRPr>
        </a:p>
      </dgm:t>
    </dgm:pt>
    <dgm:pt modelId="{15FC07EC-44E7-4686-83D9-EE87B67F0699}" type="parTrans" cxnId="{3B9E291E-AF2B-4E1F-97A6-D0FC5AA2FE40}">
      <dgm:prSet/>
      <dgm:spPr/>
      <dgm:t>
        <a:bodyPr/>
        <a:lstStyle/>
        <a:p>
          <a:endParaRPr lang="es-ES"/>
        </a:p>
      </dgm:t>
    </dgm:pt>
    <dgm:pt modelId="{BBA26E21-90B4-493A-9661-3407743D3DDB}" type="sibTrans" cxnId="{3B9E291E-AF2B-4E1F-97A6-D0FC5AA2FE40}">
      <dgm:prSet/>
      <dgm:spPr/>
      <dgm:t>
        <a:bodyPr/>
        <a:lstStyle/>
        <a:p>
          <a:endParaRPr lang="es-ES"/>
        </a:p>
      </dgm:t>
    </dgm:pt>
    <dgm:pt modelId="{BFEEFCC5-013D-4E10-8E44-49223EBEBDD5}">
      <dgm:prSet phldrT="[Texto]"/>
      <dgm:spPr>
        <a:solidFill>
          <a:srgbClr val="000066"/>
        </a:solidFill>
      </dgm:spPr>
      <dgm:t>
        <a:bodyPr/>
        <a:lstStyle/>
        <a:p>
          <a:r>
            <a:rPr lang="es-ES" b="1" dirty="0" smtClean="0">
              <a:solidFill>
                <a:schemeClr val="bg1"/>
              </a:solidFill>
            </a:rPr>
            <a:t>Alcances y Propósitos o Finalidad</a:t>
          </a:r>
          <a:endParaRPr lang="es-ES" b="1" dirty="0">
            <a:solidFill>
              <a:schemeClr val="bg1"/>
            </a:solidFill>
          </a:endParaRPr>
        </a:p>
      </dgm:t>
    </dgm:pt>
    <dgm:pt modelId="{F85049E2-09C9-457A-A79D-F60EA69C746E}" type="parTrans" cxnId="{915FEA3A-8EFB-4457-A532-1F03C4EE0E24}">
      <dgm:prSet/>
      <dgm:spPr/>
      <dgm:t>
        <a:bodyPr/>
        <a:lstStyle/>
        <a:p>
          <a:endParaRPr lang="es-ES"/>
        </a:p>
      </dgm:t>
    </dgm:pt>
    <dgm:pt modelId="{4F7BA556-F439-41C9-91B9-E763AA656C8D}" type="sibTrans" cxnId="{915FEA3A-8EFB-4457-A532-1F03C4EE0E24}">
      <dgm:prSet/>
      <dgm:spPr/>
      <dgm:t>
        <a:bodyPr/>
        <a:lstStyle/>
        <a:p>
          <a:endParaRPr lang="es-ES"/>
        </a:p>
      </dgm:t>
    </dgm:pt>
    <dgm:pt modelId="{70C24CFC-327D-4E88-B592-B9A37EEBD83C}" type="pres">
      <dgm:prSet presAssocID="{5EF7E070-023D-42B3-9132-6EC4D27CD2F9}" presName="linear" presStyleCnt="0">
        <dgm:presLayoutVars>
          <dgm:dir/>
          <dgm:animLvl val="lvl"/>
          <dgm:resizeHandles val="exact"/>
        </dgm:presLayoutVars>
      </dgm:prSet>
      <dgm:spPr/>
      <dgm:t>
        <a:bodyPr/>
        <a:lstStyle/>
        <a:p>
          <a:endParaRPr lang="es-ES"/>
        </a:p>
      </dgm:t>
    </dgm:pt>
    <dgm:pt modelId="{FAC41B4C-5CFB-45B1-AF40-3E08670A4244}" type="pres">
      <dgm:prSet presAssocID="{2D6AA588-06A8-4233-BDA1-8428BAB36C0C}" presName="parentLin" presStyleCnt="0"/>
      <dgm:spPr/>
    </dgm:pt>
    <dgm:pt modelId="{82E02E9E-8445-4D51-98B9-EA998F97E8D8}" type="pres">
      <dgm:prSet presAssocID="{2D6AA588-06A8-4233-BDA1-8428BAB36C0C}" presName="parentLeftMargin" presStyleLbl="node1" presStyleIdx="0" presStyleCnt="3"/>
      <dgm:spPr/>
      <dgm:t>
        <a:bodyPr/>
        <a:lstStyle/>
        <a:p>
          <a:endParaRPr lang="es-ES"/>
        </a:p>
      </dgm:t>
    </dgm:pt>
    <dgm:pt modelId="{AFBF854B-D594-4F67-B4FF-B915D829EEA2}" type="pres">
      <dgm:prSet presAssocID="{2D6AA588-06A8-4233-BDA1-8428BAB36C0C}" presName="parentText" presStyleLbl="node1" presStyleIdx="0" presStyleCnt="3">
        <dgm:presLayoutVars>
          <dgm:chMax val="0"/>
          <dgm:bulletEnabled val="1"/>
        </dgm:presLayoutVars>
      </dgm:prSet>
      <dgm:spPr/>
      <dgm:t>
        <a:bodyPr/>
        <a:lstStyle/>
        <a:p>
          <a:endParaRPr lang="es-ES"/>
        </a:p>
      </dgm:t>
    </dgm:pt>
    <dgm:pt modelId="{15A8DF7D-11C8-4F1B-8369-645E94F7D0A0}" type="pres">
      <dgm:prSet presAssocID="{2D6AA588-06A8-4233-BDA1-8428BAB36C0C}" presName="negativeSpace" presStyleCnt="0"/>
      <dgm:spPr/>
    </dgm:pt>
    <dgm:pt modelId="{84C7F54D-7637-4331-86F1-A7B90B191EE2}" type="pres">
      <dgm:prSet presAssocID="{2D6AA588-06A8-4233-BDA1-8428BAB36C0C}" presName="childText" presStyleLbl="conFgAcc1" presStyleIdx="0" presStyleCnt="3">
        <dgm:presLayoutVars>
          <dgm:bulletEnabled val="1"/>
        </dgm:presLayoutVars>
      </dgm:prSet>
      <dgm:spPr/>
    </dgm:pt>
    <dgm:pt modelId="{AFFD9FA1-7F80-4096-9C0A-513DD77F61DA}" type="pres">
      <dgm:prSet presAssocID="{AC96EBF4-8578-4B06-8183-6F48E9E5B847}" presName="spaceBetweenRectangles" presStyleCnt="0"/>
      <dgm:spPr/>
    </dgm:pt>
    <dgm:pt modelId="{F993FDC6-FD2E-49D4-A84B-4AA521579160}" type="pres">
      <dgm:prSet presAssocID="{E30980AD-DB35-4E30-841F-94651DB835E9}" presName="parentLin" presStyleCnt="0"/>
      <dgm:spPr/>
    </dgm:pt>
    <dgm:pt modelId="{99DD499B-74A1-4BD2-9CF3-1ECB4B69032D}" type="pres">
      <dgm:prSet presAssocID="{E30980AD-DB35-4E30-841F-94651DB835E9}" presName="parentLeftMargin" presStyleLbl="node1" presStyleIdx="0" presStyleCnt="3"/>
      <dgm:spPr/>
      <dgm:t>
        <a:bodyPr/>
        <a:lstStyle/>
        <a:p>
          <a:endParaRPr lang="es-ES"/>
        </a:p>
      </dgm:t>
    </dgm:pt>
    <dgm:pt modelId="{E39AFD4E-26A2-422B-ABE0-2B4A44539B49}" type="pres">
      <dgm:prSet presAssocID="{E30980AD-DB35-4E30-841F-94651DB835E9}" presName="parentText" presStyleLbl="node1" presStyleIdx="1" presStyleCnt="3">
        <dgm:presLayoutVars>
          <dgm:chMax val="0"/>
          <dgm:bulletEnabled val="1"/>
        </dgm:presLayoutVars>
      </dgm:prSet>
      <dgm:spPr/>
      <dgm:t>
        <a:bodyPr/>
        <a:lstStyle/>
        <a:p>
          <a:endParaRPr lang="es-ES"/>
        </a:p>
      </dgm:t>
    </dgm:pt>
    <dgm:pt modelId="{5EB94B81-E503-4D66-9B91-D1113A62B53C}" type="pres">
      <dgm:prSet presAssocID="{E30980AD-DB35-4E30-841F-94651DB835E9}" presName="negativeSpace" presStyleCnt="0"/>
      <dgm:spPr/>
    </dgm:pt>
    <dgm:pt modelId="{5A4E9D36-8659-4A74-8317-5781E123EDB0}" type="pres">
      <dgm:prSet presAssocID="{E30980AD-DB35-4E30-841F-94651DB835E9}" presName="childText" presStyleLbl="conFgAcc1" presStyleIdx="1" presStyleCnt="3">
        <dgm:presLayoutVars>
          <dgm:bulletEnabled val="1"/>
        </dgm:presLayoutVars>
      </dgm:prSet>
      <dgm:spPr/>
    </dgm:pt>
    <dgm:pt modelId="{3C179F2B-5ACE-403C-9964-0B65A17AF603}" type="pres">
      <dgm:prSet presAssocID="{BBA26E21-90B4-493A-9661-3407743D3DDB}" presName="spaceBetweenRectangles" presStyleCnt="0"/>
      <dgm:spPr/>
    </dgm:pt>
    <dgm:pt modelId="{FB2C59AC-BE18-407D-BE78-895F146200E9}" type="pres">
      <dgm:prSet presAssocID="{BFEEFCC5-013D-4E10-8E44-49223EBEBDD5}" presName="parentLin" presStyleCnt="0"/>
      <dgm:spPr/>
    </dgm:pt>
    <dgm:pt modelId="{45A3EBAE-0849-4E71-8350-D38F71E327EC}" type="pres">
      <dgm:prSet presAssocID="{BFEEFCC5-013D-4E10-8E44-49223EBEBDD5}" presName="parentLeftMargin" presStyleLbl="node1" presStyleIdx="1" presStyleCnt="3"/>
      <dgm:spPr/>
      <dgm:t>
        <a:bodyPr/>
        <a:lstStyle/>
        <a:p>
          <a:endParaRPr lang="es-ES"/>
        </a:p>
      </dgm:t>
    </dgm:pt>
    <dgm:pt modelId="{651D203E-4A99-4B35-8E55-69AC30FF32DA}" type="pres">
      <dgm:prSet presAssocID="{BFEEFCC5-013D-4E10-8E44-49223EBEBDD5}" presName="parentText" presStyleLbl="node1" presStyleIdx="2" presStyleCnt="3">
        <dgm:presLayoutVars>
          <dgm:chMax val="0"/>
          <dgm:bulletEnabled val="1"/>
        </dgm:presLayoutVars>
      </dgm:prSet>
      <dgm:spPr/>
      <dgm:t>
        <a:bodyPr/>
        <a:lstStyle/>
        <a:p>
          <a:endParaRPr lang="es-ES"/>
        </a:p>
      </dgm:t>
    </dgm:pt>
    <dgm:pt modelId="{560DD729-7FF2-4AB6-890E-D41056C8DCAA}" type="pres">
      <dgm:prSet presAssocID="{BFEEFCC5-013D-4E10-8E44-49223EBEBDD5}" presName="negativeSpace" presStyleCnt="0"/>
      <dgm:spPr/>
    </dgm:pt>
    <dgm:pt modelId="{3C5073DB-7D62-473F-9BF4-98ED6D44FA69}" type="pres">
      <dgm:prSet presAssocID="{BFEEFCC5-013D-4E10-8E44-49223EBEBDD5}" presName="childText" presStyleLbl="conFgAcc1" presStyleIdx="2" presStyleCnt="3">
        <dgm:presLayoutVars>
          <dgm:bulletEnabled val="1"/>
        </dgm:presLayoutVars>
      </dgm:prSet>
      <dgm:spPr/>
    </dgm:pt>
  </dgm:ptLst>
  <dgm:cxnLst>
    <dgm:cxn modelId="{77294A79-9259-481E-8622-C5C575D44DFB}" type="presOf" srcId="{E30980AD-DB35-4E30-841F-94651DB835E9}" destId="{E39AFD4E-26A2-422B-ABE0-2B4A44539B49}" srcOrd="1" destOrd="0" presId="urn:microsoft.com/office/officeart/2005/8/layout/list1"/>
    <dgm:cxn modelId="{32644F23-CAAF-43DF-8A7A-7E2019859F74}" type="presOf" srcId="{5EF7E070-023D-42B3-9132-6EC4D27CD2F9}" destId="{70C24CFC-327D-4E88-B592-B9A37EEBD83C}" srcOrd="0" destOrd="0" presId="urn:microsoft.com/office/officeart/2005/8/layout/list1"/>
    <dgm:cxn modelId="{B3CC7481-F7EE-4CA2-8781-0355DEA4CFF1}" type="presOf" srcId="{BFEEFCC5-013D-4E10-8E44-49223EBEBDD5}" destId="{45A3EBAE-0849-4E71-8350-D38F71E327EC}" srcOrd="0" destOrd="0" presId="urn:microsoft.com/office/officeart/2005/8/layout/list1"/>
    <dgm:cxn modelId="{915FEA3A-8EFB-4457-A532-1F03C4EE0E24}" srcId="{5EF7E070-023D-42B3-9132-6EC4D27CD2F9}" destId="{BFEEFCC5-013D-4E10-8E44-49223EBEBDD5}" srcOrd="2" destOrd="0" parTransId="{F85049E2-09C9-457A-A79D-F60EA69C746E}" sibTransId="{4F7BA556-F439-41C9-91B9-E763AA656C8D}"/>
    <dgm:cxn modelId="{CC224FFA-49AA-485B-9EF7-323B5BB9FB94}" type="presOf" srcId="{2D6AA588-06A8-4233-BDA1-8428BAB36C0C}" destId="{82E02E9E-8445-4D51-98B9-EA998F97E8D8}" srcOrd="0" destOrd="0" presId="urn:microsoft.com/office/officeart/2005/8/layout/list1"/>
    <dgm:cxn modelId="{3B9E291E-AF2B-4E1F-97A6-D0FC5AA2FE40}" srcId="{5EF7E070-023D-42B3-9132-6EC4D27CD2F9}" destId="{E30980AD-DB35-4E30-841F-94651DB835E9}" srcOrd="1" destOrd="0" parTransId="{15FC07EC-44E7-4686-83D9-EE87B67F0699}" sibTransId="{BBA26E21-90B4-493A-9661-3407743D3DDB}"/>
    <dgm:cxn modelId="{95B0435F-FDBF-4604-9807-5036A08ECD33}" type="presOf" srcId="{2D6AA588-06A8-4233-BDA1-8428BAB36C0C}" destId="{AFBF854B-D594-4F67-B4FF-B915D829EEA2}" srcOrd="1" destOrd="0" presId="urn:microsoft.com/office/officeart/2005/8/layout/list1"/>
    <dgm:cxn modelId="{CA3846BE-4427-40B2-ABAD-0BB837A48508}" type="presOf" srcId="{E30980AD-DB35-4E30-841F-94651DB835E9}" destId="{99DD499B-74A1-4BD2-9CF3-1ECB4B69032D}" srcOrd="0" destOrd="0" presId="urn:microsoft.com/office/officeart/2005/8/layout/list1"/>
    <dgm:cxn modelId="{17DF8CD0-78DC-4D0D-ABFE-8FE8579E0B0C}" type="presOf" srcId="{BFEEFCC5-013D-4E10-8E44-49223EBEBDD5}" destId="{651D203E-4A99-4B35-8E55-69AC30FF32DA}" srcOrd="1" destOrd="0" presId="urn:microsoft.com/office/officeart/2005/8/layout/list1"/>
    <dgm:cxn modelId="{8E2DFDA5-AA89-498D-AE86-2E661992EB48}" srcId="{5EF7E070-023D-42B3-9132-6EC4D27CD2F9}" destId="{2D6AA588-06A8-4233-BDA1-8428BAB36C0C}" srcOrd="0" destOrd="0" parTransId="{40092130-2743-40BC-A0F4-FDA5A5005A0F}" sibTransId="{AC96EBF4-8578-4B06-8183-6F48E9E5B847}"/>
    <dgm:cxn modelId="{E1E78DE3-BD5C-428D-8F03-7D46CD1AD002}" type="presParOf" srcId="{70C24CFC-327D-4E88-B592-B9A37EEBD83C}" destId="{FAC41B4C-5CFB-45B1-AF40-3E08670A4244}" srcOrd="0" destOrd="0" presId="urn:microsoft.com/office/officeart/2005/8/layout/list1"/>
    <dgm:cxn modelId="{A58823F4-9DC3-43C1-9D40-C6865111ABFE}" type="presParOf" srcId="{FAC41B4C-5CFB-45B1-AF40-3E08670A4244}" destId="{82E02E9E-8445-4D51-98B9-EA998F97E8D8}" srcOrd="0" destOrd="0" presId="urn:microsoft.com/office/officeart/2005/8/layout/list1"/>
    <dgm:cxn modelId="{BF8B4C73-CD0C-461C-BDE1-F47AB770D3BC}" type="presParOf" srcId="{FAC41B4C-5CFB-45B1-AF40-3E08670A4244}" destId="{AFBF854B-D594-4F67-B4FF-B915D829EEA2}" srcOrd="1" destOrd="0" presId="urn:microsoft.com/office/officeart/2005/8/layout/list1"/>
    <dgm:cxn modelId="{3440BF1A-2A20-4298-9613-D9CB848DA244}" type="presParOf" srcId="{70C24CFC-327D-4E88-B592-B9A37EEBD83C}" destId="{15A8DF7D-11C8-4F1B-8369-645E94F7D0A0}" srcOrd="1" destOrd="0" presId="urn:microsoft.com/office/officeart/2005/8/layout/list1"/>
    <dgm:cxn modelId="{FC97C6DA-028C-4F77-8976-06EF11E3EC79}" type="presParOf" srcId="{70C24CFC-327D-4E88-B592-B9A37EEBD83C}" destId="{84C7F54D-7637-4331-86F1-A7B90B191EE2}" srcOrd="2" destOrd="0" presId="urn:microsoft.com/office/officeart/2005/8/layout/list1"/>
    <dgm:cxn modelId="{A5FD2618-5180-455F-A666-A986105B3DD0}" type="presParOf" srcId="{70C24CFC-327D-4E88-B592-B9A37EEBD83C}" destId="{AFFD9FA1-7F80-4096-9C0A-513DD77F61DA}" srcOrd="3" destOrd="0" presId="urn:microsoft.com/office/officeart/2005/8/layout/list1"/>
    <dgm:cxn modelId="{2F51F175-A9E2-475D-9F3B-7CA552115201}" type="presParOf" srcId="{70C24CFC-327D-4E88-B592-B9A37EEBD83C}" destId="{F993FDC6-FD2E-49D4-A84B-4AA521579160}" srcOrd="4" destOrd="0" presId="urn:microsoft.com/office/officeart/2005/8/layout/list1"/>
    <dgm:cxn modelId="{5E54AE18-C8F8-49EE-9B00-B1640B193D6F}" type="presParOf" srcId="{F993FDC6-FD2E-49D4-A84B-4AA521579160}" destId="{99DD499B-74A1-4BD2-9CF3-1ECB4B69032D}" srcOrd="0" destOrd="0" presId="urn:microsoft.com/office/officeart/2005/8/layout/list1"/>
    <dgm:cxn modelId="{EC3796DD-E800-4F79-8244-0CAAB4DDBEE4}" type="presParOf" srcId="{F993FDC6-FD2E-49D4-A84B-4AA521579160}" destId="{E39AFD4E-26A2-422B-ABE0-2B4A44539B49}" srcOrd="1" destOrd="0" presId="urn:microsoft.com/office/officeart/2005/8/layout/list1"/>
    <dgm:cxn modelId="{75CEAC50-71A9-4471-B2FA-E0B81FF04F25}" type="presParOf" srcId="{70C24CFC-327D-4E88-B592-B9A37EEBD83C}" destId="{5EB94B81-E503-4D66-9B91-D1113A62B53C}" srcOrd="5" destOrd="0" presId="urn:microsoft.com/office/officeart/2005/8/layout/list1"/>
    <dgm:cxn modelId="{A932A1EB-5704-4339-A33D-0D09A78C76E2}" type="presParOf" srcId="{70C24CFC-327D-4E88-B592-B9A37EEBD83C}" destId="{5A4E9D36-8659-4A74-8317-5781E123EDB0}" srcOrd="6" destOrd="0" presId="urn:microsoft.com/office/officeart/2005/8/layout/list1"/>
    <dgm:cxn modelId="{43082ED9-C890-4135-A47C-9F7D620D8CFD}" type="presParOf" srcId="{70C24CFC-327D-4E88-B592-B9A37EEBD83C}" destId="{3C179F2B-5ACE-403C-9964-0B65A17AF603}" srcOrd="7" destOrd="0" presId="urn:microsoft.com/office/officeart/2005/8/layout/list1"/>
    <dgm:cxn modelId="{11C46566-F8B1-4B45-8C55-3F9B1AF116CC}" type="presParOf" srcId="{70C24CFC-327D-4E88-B592-B9A37EEBD83C}" destId="{FB2C59AC-BE18-407D-BE78-895F146200E9}" srcOrd="8" destOrd="0" presId="urn:microsoft.com/office/officeart/2005/8/layout/list1"/>
    <dgm:cxn modelId="{C2FC687E-A47E-48BD-A5C9-2EDBE7D661A3}" type="presParOf" srcId="{FB2C59AC-BE18-407D-BE78-895F146200E9}" destId="{45A3EBAE-0849-4E71-8350-D38F71E327EC}" srcOrd="0" destOrd="0" presId="urn:microsoft.com/office/officeart/2005/8/layout/list1"/>
    <dgm:cxn modelId="{1DB416B2-D545-4CE1-B958-46AA63E35696}" type="presParOf" srcId="{FB2C59AC-BE18-407D-BE78-895F146200E9}" destId="{651D203E-4A99-4B35-8E55-69AC30FF32DA}" srcOrd="1" destOrd="0" presId="urn:microsoft.com/office/officeart/2005/8/layout/list1"/>
    <dgm:cxn modelId="{459381F3-8D7E-472F-BDCB-52C3CDB7B973}" type="presParOf" srcId="{70C24CFC-327D-4E88-B592-B9A37EEBD83C}" destId="{560DD729-7FF2-4AB6-890E-D41056C8DCAA}" srcOrd="9" destOrd="0" presId="urn:microsoft.com/office/officeart/2005/8/layout/list1"/>
    <dgm:cxn modelId="{AB5C6F08-5B38-4F63-AFD5-8AC5CB4E8B85}" type="presParOf" srcId="{70C24CFC-327D-4E88-B592-B9A37EEBD83C}" destId="{3C5073DB-7D62-473F-9BF4-98ED6D44FA69}"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B40DA1-ADF3-4B6E-AFA0-0C9CE20F862D}"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s-ES"/>
        </a:p>
      </dgm:t>
    </dgm:pt>
    <dgm:pt modelId="{24AA6578-2583-40B0-B395-2734FAAFDB1D}">
      <dgm:prSet phldrT="[Texto]"/>
      <dgm:spPr/>
      <dgm:t>
        <a:bodyPr/>
        <a:lstStyle/>
        <a:p>
          <a:r>
            <a:rPr lang="es-ES" b="1" i="1" dirty="0" smtClean="0"/>
            <a:t>Producción</a:t>
          </a:r>
          <a:endParaRPr lang="es-ES" dirty="0"/>
        </a:p>
      </dgm:t>
    </dgm:pt>
    <dgm:pt modelId="{2A9E884B-E88E-447E-9763-50E1913C3565}" type="parTrans" cxnId="{E9BA01F0-5F1A-4E9C-AA6C-93DA39EDE36F}">
      <dgm:prSet/>
      <dgm:spPr/>
      <dgm:t>
        <a:bodyPr/>
        <a:lstStyle/>
        <a:p>
          <a:endParaRPr lang="es-ES"/>
        </a:p>
      </dgm:t>
    </dgm:pt>
    <dgm:pt modelId="{24E50873-03C2-4A0E-93EB-EA7F6069BF69}" type="sibTrans" cxnId="{E9BA01F0-5F1A-4E9C-AA6C-93DA39EDE36F}">
      <dgm:prSet/>
      <dgm:spPr/>
      <dgm:t>
        <a:bodyPr/>
        <a:lstStyle/>
        <a:p>
          <a:endParaRPr lang="es-ES"/>
        </a:p>
      </dgm:t>
    </dgm:pt>
    <dgm:pt modelId="{AF1EF6AB-B3F0-43C9-BE69-B8465BF53D4D}">
      <dgm:prSet phldrT="[Texto]"/>
      <dgm:spPr/>
      <dgm:t>
        <a:bodyPr/>
        <a:lstStyle/>
        <a:p>
          <a:r>
            <a:rPr lang="es-ES" b="1" i="1" dirty="0" smtClean="0"/>
            <a:t>Administración</a:t>
          </a:r>
          <a:endParaRPr lang="es-ES" dirty="0"/>
        </a:p>
      </dgm:t>
    </dgm:pt>
    <dgm:pt modelId="{AB2E06E3-10A5-4346-A02A-E8350E0FDEC3}" type="parTrans" cxnId="{774EF252-8B27-42E7-97FE-F3EF12A1548B}">
      <dgm:prSet/>
      <dgm:spPr/>
      <dgm:t>
        <a:bodyPr/>
        <a:lstStyle/>
        <a:p>
          <a:endParaRPr lang="es-ES"/>
        </a:p>
      </dgm:t>
    </dgm:pt>
    <dgm:pt modelId="{4E6CCE60-1498-4DAE-A766-E691CB6D5B29}" type="sibTrans" cxnId="{774EF252-8B27-42E7-97FE-F3EF12A1548B}">
      <dgm:prSet/>
      <dgm:spPr/>
      <dgm:t>
        <a:bodyPr/>
        <a:lstStyle/>
        <a:p>
          <a:endParaRPr lang="es-ES"/>
        </a:p>
      </dgm:t>
    </dgm:pt>
    <dgm:pt modelId="{A647BDD3-9809-40B0-8BF4-27058F02D663}">
      <dgm:prSet phldrT="[Texto]"/>
      <dgm:spPr/>
      <dgm:t>
        <a:bodyPr/>
        <a:lstStyle/>
        <a:p>
          <a:r>
            <a:rPr lang="es-ES" b="1" i="1" dirty="0" smtClean="0"/>
            <a:t>Inventarios o Stock</a:t>
          </a:r>
          <a:endParaRPr lang="es-ES" dirty="0"/>
        </a:p>
      </dgm:t>
    </dgm:pt>
    <dgm:pt modelId="{0D57DCB5-5D3F-4503-974C-3329C0DF9076}" type="parTrans" cxnId="{F94AB29E-875A-434E-80BE-E89DDD2331F2}">
      <dgm:prSet/>
      <dgm:spPr/>
      <dgm:t>
        <a:bodyPr/>
        <a:lstStyle/>
        <a:p>
          <a:endParaRPr lang="es-ES"/>
        </a:p>
      </dgm:t>
    </dgm:pt>
    <dgm:pt modelId="{4406C2A7-7616-4D99-A462-4801EC97A40B}" type="sibTrans" cxnId="{F94AB29E-875A-434E-80BE-E89DDD2331F2}">
      <dgm:prSet/>
      <dgm:spPr/>
      <dgm:t>
        <a:bodyPr/>
        <a:lstStyle/>
        <a:p>
          <a:endParaRPr lang="es-ES"/>
        </a:p>
      </dgm:t>
    </dgm:pt>
    <dgm:pt modelId="{57A24980-F92F-48F0-967F-CC6926CDACC5}">
      <dgm:prSet phldrT="[Texto]"/>
      <dgm:spPr/>
      <dgm:t>
        <a:bodyPr/>
        <a:lstStyle/>
        <a:p>
          <a:r>
            <a:rPr lang="es-ES" b="1" i="1" dirty="0" smtClean="0"/>
            <a:t>La Contabilidad</a:t>
          </a:r>
          <a:endParaRPr lang="es-ES" dirty="0"/>
        </a:p>
      </dgm:t>
    </dgm:pt>
    <dgm:pt modelId="{47446FB2-D765-4BBF-BADC-9029BA4949BA}" type="parTrans" cxnId="{E58BD6AC-13DF-474A-89B4-670E8A4FECCE}">
      <dgm:prSet/>
      <dgm:spPr/>
      <dgm:t>
        <a:bodyPr/>
        <a:lstStyle/>
        <a:p>
          <a:endParaRPr lang="es-ES"/>
        </a:p>
      </dgm:t>
    </dgm:pt>
    <dgm:pt modelId="{6FDFE5D3-CD60-48D7-BBF5-299DB968D178}" type="sibTrans" cxnId="{E58BD6AC-13DF-474A-89B4-670E8A4FECCE}">
      <dgm:prSet/>
      <dgm:spPr/>
      <dgm:t>
        <a:bodyPr/>
        <a:lstStyle/>
        <a:p>
          <a:endParaRPr lang="es-ES"/>
        </a:p>
      </dgm:t>
    </dgm:pt>
    <dgm:pt modelId="{A2D30596-B589-452F-B4D8-851A2CAF2A53}" type="pres">
      <dgm:prSet presAssocID="{82B40DA1-ADF3-4B6E-AFA0-0C9CE20F862D}" presName="diagram" presStyleCnt="0">
        <dgm:presLayoutVars>
          <dgm:dir/>
          <dgm:resizeHandles val="exact"/>
        </dgm:presLayoutVars>
      </dgm:prSet>
      <dgm:spPr/>
      <dgm:t>
        <a:bodyPr/>
        <a:lstStyle/>
        <a:p>
          <a:endParaRPr lang="es-ES"/>
        </a:p>
      </dgm:t>
    </dgm:pt>
    <dgm:pt modelId="{49952DD9-4C49-40E5-920D-53C0A948B389}" type="pres">
      <dgm:prSet presAssocID="{24AA6578-2583-40B0-B395-2734FAAFDB1D}" presName="node" presStyleLbl="node1" presStyleIdx="0" presStyleCnt="4">
        <dgm:presLayoutVars>
          <dgm:bulletEnabled val="1"/>
        </dgm:presLayoutVars>
      </dgm:prSet>
      <dgm:spPr/>
      <dgm:t>
        <a:bodyPr/>
        <a:lstStyle/>
        <a:p>
          <a:endParaRPr lang="es-ES"/>
        </a:p>
      </dgm:t>
    </dgm:pt>
    <dgm:pt modelId="{32245D13-E14B-4D71-A349-66EB417EA596}" type="pres">
      <dgm:prSet presAssocID="{24E50873-03C2-4A0E-93EB-EA7F6069BF69}" presName="sibTrans" presStyleCnt="0"/>
      <dgm:spPr/>
      <dgm:t>
        <a:bodyPr/>
        <a:lstStyle/>
        <a:p>
          <a:endParaRPr lang="es-ES"/>
        </a:p>
      </dgm:t>
    </dgm:pt>
    <dgm:pt modelId="{B5A2DB02-5F9A-4F19-BC1A-1E0026EE259E}" type="pres">
      <dgm:prSet presAssocID="{AF1EF6AB-B3F0-43C9-BE69-B8465BF53D4D}" presName="node" presStyleLbl="node1" presStyleIdx="1" presStyleCnt="4">
        <dgm:presLayoutVars>
          <dgm:bulletEnabled val="1"/>
        </dgm:presLayoutVars>
      </dgm:prSet>
      <dgm:spPr/>
      <dgm:t>
        <a:bodyPr/>
        <a:lstStyle/>
        <a:p>
          <a:endParaRPr lang="es-ES"/>
        </a:p>
      </dgm:t>
    </dgm:pt>
    <dgm:pt modelId="{11910AA2-FB63-4C5A-BCAD-204946AC5A3A}" type="pres">
      <dgm:prSet presAssocID="{4E6CCE60-1498-4DAE-A766-E691CB6D5B29}" presName="sibTrans" presStyleCnt="0"/>
      <dgm:spPr/>
      <dgm:t>
        <a:bodyPr/>
        <a:lstStyle/>
        <a:p>
          <a:endParaRPr lang="es-ES"/>
        </a:p>
      </dgm:t>
    </dgm:pt>
    <dgm:pt modelId="{F9943DF3-9086-4E63-8937-BD076CC10566}" type="pres">
      <dgm:prSet presAssocID="{A647BDD3-9809-40B0-8BF4-27058F02D663}" presName="node" presStyleLbl="node1" presStyleIdx="2" presStyleCnt="4">
        <dgm:presLayoutVars>
          <dgm:bulletEnabled val="1"/>
        </dgm:presLayoutVars>
      </dgm:prSet>
      <dgm:spPr/>
      <dgm:t>
        <a:bodyPr/>
        <a:lstStyle/>
        <a:p>
          <a:endParaRPr lang="es-ES"/>
        </a:p>
      </dgm:t>
    </dgm:pt>
    <dgm:pt modelId="{E48CAB21-549F-4EB9-AB0B-F2D933802299}" type="pres">
      <dgm:prSet presAssocID="{4406C2A7-7616-4D99-A462-4801EC97A40B}" presName="sibTrans" presStyleCnt="0"/>
      <dgm:spPr/>
      <dgm:t>
        <a:bodyPr/>
        <a:lstStyle/>
        <a:p>
          <a:endParaRPr lang="es-ES"/>
        </a:p>
      </dgm:t>
    </dgm:pt>
    <dgm:pt modelId="{E4568602-EA5C-4D93-BE19-5ADB32FAEDB1}" type="pres">
      <dgm:prSet presAssocID="{57A24980-F92F-48F0-967F-CC6926CDACC5}" presName="node" presStyleLbl="node1" presStyleIdx="3" presStyleCnt="4">
        <dgm:presLayoutVars>
          <dgm:bulletEnabled val="1"/>
        </dgm:presLayoutVars>
      </dgm:prSet>
      <dgm:spPr/>
      <dgm:t>
        <a:bodyPr/>
        <a:lstStyle/>
        <a:p>
          <a:endParaRPr lang="es-ES"/>
        </a:p>
      </dgm:t>
    </dgm:pt>
  </dgm:ptLst>
  <dgm:cxnLst>
    <dgm:cxn modelId="{57EBEBC3-36A2-442D-A9C3-CA86C99F3469}" type="presOf" srcId="{24AA6578-2583-40B0-B395-2734FAAFDB1D}" destId="{49952DD9-4C49-40E5-920D-53C0A948B389}" srcOrd="0" destOrd="0" presId="urn:microsoft.com/office/officeart/2005/8/layout/default"/>
    <dgm:cxn modelId="{901CF5B1-DF8F-490E-92E3-C835A8878699}" type="presOf" srcId="{AF1EF6AB-B3F0-43C9-BE69-B8465BF53D4D}" destId="{B5A2DB02-5F9A-4F19-BC1A-1E0026EE259E}" srcOrd="0" destOrd="0" presId="urn:microsoft.com/office/officeart/2005/8/layout/default"/>
    <dgm:cxn modelId="{E9BA01F0-5F1A-4E9C-AA6C-93DA39EDE36F}" srcId="{82B40DA1-ADF3-4B6E-AFA0-0C9CE20F862D}" destId="{24AA6578-2583-40B0-B395-2734FAAFDB1D}" srcOrd="0" destOrd="0" parTransId="{2A9E884B-E88E-447E-9763-50E1913C3565}" sibTransId="{24E50873-03C2-4A0E-93EB-EA7F6069BF69}"/>
    <dgm:cxn modelId="{AB779A13-3A11-4FAC-AC07-2476DC7B4383}" type="presOf" srcId="{A647BDD3-9809-40B0-8BF4-27058F02D663}" destId="{F9943DF3-9086-4E63-8937-BD076CC10566}" srcOrd="0" destOrd="0" presId="urn:microsoft.com/office/officeart/2005/8/layout/default"/>
    <dgm:cxn modelId="{F94AB29E-875A-434E-80BE-E89DDD2331F2}" srcId="{82B40DA1-ADF3-4B6E-AFA0-0C9CE20F862D}" destId="{A647BDD3-9809-40B0-8BF4-27058F02D663}" srcOrd="2" destOrd="0" parTransId="{0D57DCB5-5D3F-4503-974C-3329C0DF9076}" sibTransId="{4406C2A7-7616-4D99-A462-4801EC97A40B}"/>
    <dgm:cxn modelId="{77E8E87E-2E11-4E5B-9DD7-2C30573F8237}" type="presOf" srcId="{82B40DA1-ADF3-4B6E-AFA0-0C9CE20F862D}" destId="{A2D30596-B589-452F-B4D8-851A2CAF2A53}" srcOrd="0" destOrd="0" presId="urn:microsoft.com/office/officeart/2005/8/layout/default"/>
    <dgm:cxn modelId="{774EF252-8B27-42E7-97FE-F3EF12A1548B}" srcId="{82B40DA1-ADF3-4B6E-AFA0-0C9CE20F862D}" destId="{AF1EF6AB-B3F0-43C9-BE69-B8465BF53D4D}" srcOrd="1" destOrd="0" parTransId="{AB2E06E3-10A5-4346-A02A-E8350E0FDEC3}" sibTransId="{4E6CCE60-1498-4DAE-A766-E691CB6D5B29}"/>
    <dgm:cxn modelId="{F59E4C4C-5DAE-4AD1-B2BE-CDED9C3B23B0}" type="presOf" srcId="{57A24980-F92F-48F0-967F-CC6926CDACC5}" destId="{E4568602-EA5C-4D93-BE19-5ADB32FAEDB1}" srcOrd="0" destOrd="0" presId="urn:microsoft.com/office/officeart/2005/8/layout/default"/>
    <dgm:cxn modelId="{E58BD6AC-13DF-474A-89B4-670E8A4FECCE}" srcId="{82B40DA1-ADF3-4B6E-AFA0-0C9CE20F862D}" destId="{57A24980-F92F-48F0-967F-CC6926CDACC5}" srcOrd="3" destOrd="0" parTransId="{47446FB2-D765-4BBF-BADC-9029BA4949BA}" sibTransId="{6FDFE5D3-CD60-48D7-BBF5-299DB968D178}"/>
    <dgm:cxn modelId="{F01D44CA-328E-47F5-BB05-274BD4943408}" type="presParOf" srcId="{A2D30596-B589-452F-B4D8-851A2CAF2A53}" destId="{49952DD9-4C49-40E5-920D-53C0A948B389}" srcOrd="0" destOrd="0" presId="urn:microsoft.com/office/officeart/2005/8/layout/default"/>
    <dgm:cxn modelId="{86789F95-4FE5-410D-A8F5-E1BD1C03CDF3}" type="presParOf" srcId="{A2D30596-B589-452F-B4D8-851A2CAF2A53}" destId="{32245D13-E14B-4D71-A349-66EB417EA596}" srcOrd="1" destOrd="0" presId="urn:microsoft.com/office/officeart/2005/8/layout/default"/>
    <dgm:cxn modelId="{74BBD9E0-D841-471C-AB6F-4270BAC998E4}" type="presParOf" srcId="{A2D30596-B589-452F-B4D8-851A2CAF2A53}" destId="{B5A2DB02-5F9A-4F19-BC1A-1E0026EE259E}" srcOrd="2" destOrd="0" presId="urn:microsoft.com/office/officeart/2005/8/layout/default"/>
    <dgm:cxn modelId="{FAE9705E-3114-41FC-8C70-61BE903A7172}" type="presParOf" srcId="{A2D30596-B589-452F-B4D8-851A2CAF2A53}" destId="{11910AA2-FB63-4C5A-BCAD-204946AC5A3A}" srcOrd="3" destOrd="0" presId="urn:microsoft.com/office/officeart/2005/8/layout/default"/>
    <dgm:cxn modelId="{D33810B7-7019-4EF0-BF91-0EB57B96EE59}" type="presParOf" srcId="{A2D30596-B589-452F-B4D8-851A2CAF2A53}" destId="{F9943DF3-9086-4E63-8937-BD076CC10566}" srcOrd="4" destOrd="0" presId="urn:microsoft.com/office/officeart/2005/8/layout/default"/>
    <dgm:cxn modelId="{F8DB1EB4-D2C5-4DB9-BD31-02DD62452F34}" type="presParOf" srcId="{A2D30596-B589-452F-B4D8-851A2CAF2A53}" destId="{E48CAB21-549F-4EB9-AB0B-F2D933802299}" srcOrd="5" destOrd="0" presId="urn:microsoft.com/office/officeart/2005/8/layout/default"/>
    <dgm:cxn modelId="{986FA095-BAC8-4CA8-B348-E115D5776866}" type="presParOf" srcId="{A2D30596-B589-452F-B4D8-851A2CAF2A53}" destId="{E4568602-EA5C-4D93-BE19-5ADB32FAEDB1}"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1D9951-68C4-48CD-8392-893AD4FF7239}" type="doc">
      <dgm:prSet loTypeId="urn:microsoft.com/office/officeart/2005/8/layout/chevron2" loCatId="list" qsTypeId="urn:microsoft.com/office/officeart/2009/2/quickstyle/3d8" qsCatId="3D" csTypeId="urn:microsoft.com/office/officeart/2005/8/colors/colorful5" csCatId="colorful" phldr="1"/>
      <dgm:spPr/>
      <dgm:t>
        <a:bodyPr/>
        <a:lstStyle/>
        <a:p>
          <a:endParaRPr lang="es-ES"/>
        </a:p>
      </dgm:t>
    </dgm:pt>
    <dgm:pt modelId="{15C525BC-03CF-4858-828A-EF36BA451BB4}">
      <dgm:prSet phldrT="[Texto]"/>
      <dgm:spPr/>
      <dgm:t>
        <a:bodyPr/>
        <a:lstStyle/>
        <a:p>
          <a:r>
            <a:rPr lang="es-ES" dirty="0" smtClean="0"/>
            <a:t>.</a:t>
          </a:r>
          <a:endParaRPr lang="es-ES" dirty="0"/>
        </a:p>
      </dgm:t>
    </dgm:pt>
    <dgm:pt modelId="{A60F3845-62F7-4F73-8ED0-3C4294E04251}" type="parTrans" cxnId="{0449C358-2A0F-4C3F-861C-454CEC318A44}">
      <dgm:prSet/>
      <dgm:spPr/>
      <dgm:t>
        <a:bodyPr/>
        <a:lstStyle/>
        <a:p>
          <a:endParaRPr lang="es-ES"/>
        </a:p>
      </dgm:t>
    </dgm:pt>
    <dgm:pt modelId="{6C3E77A4-03D2-4050-807C-396D8D2868E3}" type="sibTrans" cxnId="{0449C358-2A0F-4C3F-861C-454CEC318A44}">
      <dgm:prSet/>
      <dgm:spPr/>
      <dgm:t>
        <a:bodyPr/>
        <a:lstStyle/>
        <a:p>
          <a:endParaRPr lang="es-ES"/>
        </a:p>
      </dgm:t>
    </dgm:pt>
    <dgm:pt modelId="{83E5F7CA-A03F-49D4-A45B-E8F0F9EE5A73}">
      <dgm:prSet phldrT="[Texto]"/>
      <dgm:spPr/>
      <dgm:t>
        <a:bodyPr/>
        <a:lstStyle/>
        <a:p>
          <a:r>
            <a:rPr lang="es-VE" b="1" i="1" dirty="0" smtClean="0"/>
            <a:t>Tipo de Estudio</a:t>
          </a:r>
          <a:endParaRPr lang="es-ES" dirty="0"/>
        </a:p>
      </dgm:t>
    </dgm:pt>
    <dgm:pt modelId="{151EBA16-B2FD-4F66-A72B-72B3E344BCD6}" type="parTrans" cxnId="{732AC1B6-5FF2-47EB-B1A7-667C62BD4ED2}">
      <dgm:prSet/>
      <dgm:spPr/>
      <dgm:t>
        <a:bodyPr/>
        <a:lstStyle/>
        <a:p>
          <a:endParaRPr lang="es-ES"/>
        </a:p>
      </dgm:t>
    </dgm:pt>
    <dgm:pt modelId="{5E2947D8-E1E7-4107-99D5-E478D185953C}" type="sibTrans" cxnId="{732AC1B6-5FF2-47EB-B1A7-667C62BD4ED2}">
      <dgm:prSet/>
      <dgm:spPr/>
      <dgm:t>
        <a:bodyPr/>
        <a:lstStyle/>
        <a:p>
          <a:endParaRPr lang="es-ES"/>
        </a:p>
      </dgm:t>
    </dgm:pt>
    <dgm:pt modelId="{6C3A9B28-5413-498C-B7F3-62C16403EFC4}">
      <dgm:prSet phldrT="[Texto]"/>
      <dgm:spPr/>
      <dgm:t>
        <a:bodyPr/>
        <a:lstStyle/>
        <a:p>
          <a:r>
            <a:rPr lang="es-ES" dirty="0" smtClean="0"/>
            <a:t>.</a:t>
          </a:r>
          <a:endParaRPr lang="es-ES" dirty="0"/>
        </a:p>
      </dgm:t>
    </dgm:pt>
    <dgm:pt modelId="{174262A1-210C-4671-AC2F-0E024348F549}" type="parTrans" cxnId="{77997BE6-DE07-40C6-A955-D19BCA7BDBA0}">
      <dgm:prSet/>
      <dgm:spPr/>
      <dgm:t>
        <a:bodyPr/>
        <a:lstStyle/>
        <a:p>
          <a:endParaRPr lang="es-ES"/>
        </a:p>
      </dgm:t>
    </dgm:pt>
    <dgm:pt modelId="{44CBC989-9F67-4519-B67E-B6746AB4BFE6}" type="sibTrans" cxnId="{77997BE6-DE07-40C6-A955-D19BCA7BDBA0}">
      <dgm:prSet/>
      <dgm:spPr/>
      <dgm:t>
        <a:bodyPr/>
        <a:lstStyle/>
        <a:p>
          <a:endParaRPr lang="es-ES"/>
        </a:p>
      </dgm:t>
    </dgm:pt>
    <dgm:pt modelId="{6EF5B7B3-F59B-4554-BC59-4A1CC814DFB8}">
      <dgm:prSet phldrT="[Texto]"/>
      <dgm:spPr/>
      <dgm:t>
        <a:bodyPr/>
        <a:lstStyle/>
        <a:p>
          <a:r>
            <a:rPr lang="es-VE" b="1" i="1" dirty="0" smtClean="0"/>
            <a:t>Método de Investigación</a:t>
          </a:r>
          <a:endParaRPr lang="es-ES" dirty="0"/>
        </a:p>
      </dgm:t>
    </dgm:pt>
    <dgm:pt modelId="{81F6AD3A-E31B-42E8-A14B-F82EA7ACB9B5}" type="parTrans" cxnId="{76B0A7C6-DD5D-4284-88DF-F751E12420B6}">
      <dgm:prSet/>
      <dgm:spPr/>
      <dgm:t>
        <a:bodyPr/>
        <a:lstStyle/>
        <a:p>
          <a:endParaRPr lang="es-ES"/>
        </a:p>
      </dgm:t>
    </dgm:pt>
    <dgm:pt modelId="{DA651B4B-C80D-4C87-B51C-249A0F0BA486}" type="sibTrans" cxnId="{76B0A7C6-DD5D-4284-88DF-F751E12420B6}">
      <dgm:prSet/>
      <dgm:spPr/>
      <dgm:t>
        <a:bodyPr/>
        <a:lstStyle/>
        <a:p>
          <a:endParaRPr lang="es-ES"/>
        </a:p>
      </dgm:t>
    </dgm:pt>
    <dgm:pt modelId="{C07E0AEC-55D7-4BA2-AD27-9305C0771DAC}">
      <dgm:prSet phldrT="[Texto]"/>
      <dgm:spPr/>
      <dgm:t>
        <a:bodyPr/>
        <a:lstStyle/>
        <a:p>
          <a:r>
            <a:rPr lang="es-VE" b="1" i="1" dirty="0" smtClean="0"/>
            <a:t>Técnicas de Recolección de Información</a:t>
          </a:r>
          <a:endParaRPr lang="es-ES" dirty="0"/>
        </a:p>
      </dgm:t>
    </dgm:pt>
    <dgm:pt modelId="{283E0010-D273-4C18-8961-CE62110E98AC}" type="parTrans" cxnId="{AD7A31EA-0CCA-4082-9C77-250AA04523D9}">
      <dgm:prSet/>
      <dgm:spPr/>
      <dgm:t>
        <a:bodyPr/>
        <a:lstStyle/>
        <a:p>
          <a:endParaRPr lang="es-ES"/>
        </a:p>
      </dgm:t>
    </dgm:pt>
    <dgm:pt modelId="{C0A0F547-E2EF-4490-9223-5361D00EDC42}" type="sibTrans" cxnId="{AD7A31EA-0CCA-4082-9C77-250AA04523D9}">
      <dgm:prSet/>
      <dgm:spPr/>
      <dgm:t>
        <a:bodyPr/>
        <a:lstStyle/>
        <a:p>
          <a:endParaRPr lang="es-ES"/>
        </a:p>
      </dgm:t>
    </dgm:pt>
    <dgm:pt modelId="{F48123D7-C08D-40C0-8989-DECF51F00913}">
      <dgm:prSet/>
      <dgm:spPr/>
      <dgm:t>
        <a:bodyPr/>
        <a:lstStyle/>
        <a:p>
          <a:r>
            <a:rPr lang="es-ES" dirty="0" smtClean="0"/>
            <a:t>.</a:t>
          </a:r>
          <a:endParaRPr lang="es-ES" dirty="0"/>
        </a:p>
      </dgm:t>
    </dgm:pt>
    <dgm:pt modelId="{4202D44D-B11E-491C-A7FD-9DBD2B3F3377}" type="parTrans" cxnId="{D5D21374-28A7-4271-AEB0-B93397045C9B}">
      <dgm:prSet/>
      <dgm:spPr/>
      <dgm:t>
        <a:bodyPr/>
        <a:lstStyle/>
        <a:p>
          <a:endParaRPr lang="es-ES"/>
        </a:p>
      </dgm:t>
    </dgm:pt>
    <dgm:pt modelId="{E78703D9-F684-499E-AAEF-C0613CFCB058}" type="sibTrans" cxnId="{D5D21374-28A7-4271-AEB0-B93397045C9B}">
      <dgm:prSet/>
      <dgm:spPr/>
      <dgm:t>
        <a:bodyPr/>
        <a:lstStyle/>
        <a:p>
          <a:endParaRPr lang="es-ES"/>
        </a:p>
      </dgm:t>
    </dgm:pt>
    <dgm:pt modelId="{02DAACAC-3FB6-4A02-A561-1E860DACE7DC}">
      <dgm:prSet/>
      <dgm:spPr/>
      <dgm:t>
        <a:bodyPr/>
        <a:lstStyle/>
        <a:p>
          <a:r>
            <a:rPr lang="es-VE" b="1" i="1" smtClean="0"/>
            <a:t>Tratamiento de la Información</a:t>
          </a:r>
          <a:endParaRPr lang="es-ES"/>
        </a:p>
      </dgm:t>
    </dgm:pt>
    <dgm:pt modelId="{E14ABB36-94E9-4081-B27C-B6DA5B7F25D0}" type="parTrans" cxnId="{66D60472-F8B5-409C-9618-3B915EEE8F44}">
      <dgm:prSet/>
      <dgm:spPr/>
      <dgm:t>
        <a:bodyPr/>
        <a:lstStyle/>
        <a:p>
          <a:endParaRPr lang="es-ES"/>
        </a:p>
      </dgm:t>
    </dgm:pt>
    <dgm:pt modelId="{7E14686F-FE96-4428-97C0-6968EE1025C4}" type="sibTrans" cxnId="{66D60472-F8B5-409C-9618-3B915EEE8F44}">
      <dgm:prSet/>
      <dgm:spPr/>
      <dgm:t>
        <a:bodyPr/>
        <a:lstStyle/>
        <a:p>
          <a:endParaRPr lang="es-ES"/>
        </a:p>
      </dgm:t>
    </dgm:pt>
    <dgm:pt modelId="{D1B4F2B7-1176-43AB-A3DF-54976A408328}">
      <dgm:prSet/>
      <dgm:spPr/>
      <dgm:t>
        <a:bodyPr/>
        <a:lstStyle/>
        <a:p>
          <a:r>
            <a:rPr lang="es-ES" dirty="0" smtClean="0"/>
            <a:t>.</a:t>
          </a:r>
          <a:endParaRPr lang="es-ES" dirty="0"/>
        </a:p>
      </dgm:t>
    </dgm:pt>
    <dgm:pt modelId="{3D4E3354-1E7D-4805-9387-A99925477742}" type="parTrans" cxnId="{80DB2356-4058-4751-9C90-94F0630E0D66}">
      <dgm:prSet/>
      <dgm:spPr/>
      <dgm:t>
        <a:bodyPr/>
        <a:lstStyle/>
        <a:p>
          <a:endParaRPr lang="es-ES"/>
        </a:p>
      </dgm:t>
    </dgm:pt>
    <dgm:pt modelId="{850E97FC-5D34-4C29-85CC-1D7CB0569A1E}" type="sibTrans" cxnId="{80DB2356-4058-4751-9C90-94F0630E0D66}">
      <dgm:prSet/>
      <dgm:spPr/>
      <dgm:t>
        <a:bodyPr/>
        <a:lstStyle/>
        <a:p>
          <a:endParaRPr lang="es-ES"/>
        </a:p>
      </dgm:t>
    </dgm:pt>
    <dgm:pt modelId="{8BEC02C5-F652-47CF-B6E4-E43E5582430C}">
      <dgm:prSet/>
      <dgm:spPr/>
      <dgm:t>
        <a:bodyPr/>
        <a:lstStyle/>
        <a:p>
          <a:r>
            <a:rPr lang="es-VE" b="1" i="1" smtClean="0"/>
            <a:t>Técnicas Metodológicas a Aplicar</a:t>
          </a:r>
          <a:endParaRPr lang="es-ES"/>
        </a:p>
      </dgm:t>
    </dgm:pt>
    <dgm:pt modelId="{A1711DFA-8590-4F11-B7F3-08F364BACC52}" type="parTrans" cxnId="{BCAEC0D1-F926-4FC3-B7E5-711E3EA7BB92}">
      <dgm:prSet/>
      <dgm:spPr/>
      <dgm:t>
        <a:bodyPr/>
        <a:lstStyle/>
        <a:p>
          <a:endParaRPr lang="es-ES"/>
        </a:p>
      </dgm:t>
    </dgm:pt>
    <dgm:pt modelId="{F19235AB-3376-4447-8F59-6542C2D3DF1C}" type="sibTrans" cxnId="{BCAEC0D1-F926-4FC3-B7E5-711E3EA7BB92}">
      <dgm:prSet/>
      <dgm:spPr/>
      <dgm:t>
        <a:bodyPr/>
        <a:lstStyle/>
        <a:p>
          <a:endParaRPr lang="es-ES"/>
        </a:p>
      </dgm:t>
    </dgm:pt>
    <dgm:pt modelId="{A2B8480C-DFB6-4B56-8465-8A48067CC33C}">
      <dgm:prSet phldrT="[Texto]"/>
      <dgm:spPr/>
      <dgm:t>
        <a:bodyPr/>
        <a:lstStyle/>
        <a:p>
          <a:r>
            <a:rPr lang="es-ES" dirty="0" smtClean="0"/>
            <a:t>.</a:t>
          </a:r>
          <a:endParaRPr lang="es-ES" dirty="0"/>
        </a:p>
      </dgm:t>
    </dgm:pt>
    <dgm:pt modelId="{8E2B1DF7-79E8-4252-B813-C9FFAAD90940}" type="sibTrans" cxnId="{7CE8DC0F-3771-46BF-9E9E-818F49BD41C8}">
      <dgm:prSet/>
      <dgm:spPr/>
      <dgm:t>
        <a:bodyPr/>
        <a:lstStyle/>
        <a:p>
          <a:endParaRPr lang="es-ES"/>
        </a:p>
      </dgm:t>
    </dgm:pt>
    <dgm:pt modelId="{A39071FD-A677-499F-A251-B7FC9D7FDEEF}" type="parTrans" cxnId="{7CE8DC0F-3771-46BF-9E9E-818F49BD41C8}">
      <dgm:prSet/>
      <dgm:spPr/>
      <dgm:t>
        <a:bodyPr/>
        <a:lstStyle/>
        <a:p>
          <a:endParaRPr lang="es-ES"/>
        </a:p>
      </dgm:t>
    </dgm:pt>
    <dgm:pt modelId="{AA0E2116-E029-44CF-ACD7-677AFE90B73B}" type="pres">
      <dgm:prSet presAssocID="{A91D9951-68C4-48CD-8392-893AD4FF7239}" presName="linearFlow" presStyleCnt="0">
        <dgm:presLayoutVars>
          <dgm:dir/>
          <dgm:animLvl val="lvl"/>
          <dgm:resizeHandles val="exact"/>
        </dgm:presLayoutVars>
      </dgm:prSet>
      <dgm:spPr/>
      <dgm:t>
        <a:bodyPr/>
        <a:lstStyle/>
        <a:p>
          <a:endParaRPr lang="es-ES"/>
        </a:p>
      </dgm:t>
    </dgm:pt>
    <dgm:pt modelId="{D9AF7F2A-4D17-41DC-B63F-DEB4FD87B080}" type="pres">
      <dgm:prSet presAssocID="{15C525BC-03CF-4858-828A-EF36BA451BB4}" presName="composite" presStyleCnt="0"/>
      <dgm:spPr/>
      <dgm:t>
        <a:bodyPr/>
        <a:lstStyle/>
        <a:p>
          <a:endParaRPr lang="es-ES"/>
        </a:p>
      </dgm:t>
    </dgm:pt>
    <dgm:pt modelId="{7869342D-16D7-43FF-850C-48E675750233}" type="pres">
      <dgm:prSet presAssocID="{15C525BC-03CF-4858-828A-EF36BA451BB4}" presName="parentText" presStyleLbl="alignNode1" presStyleIdx="0" presStyleCnt="5">
        <dgm:presLayoutVars>
          <dgm:chMax val="1"/>
          <dgm:bulletEnabled val="1"/>
        </dgm:presLayoutVars>
      </dgm:prSet>
      <dgm:spPr/>
      <dgm:t>
        <a:bodyPr/>
        <a:lstStyle/>
        <a:p>
          <a:endParaRPr lang="es-ES"/>
        </a:p>
      </dgm:t>
    </dgm:pt>
    <dgm:pt modelId="{4B563090-4C9C-4257-BE15-6E8EF97DB16D}" type="pres">
      <dgm:prSet presAssocID="{15C525BC-03CF-4858-828A-EF36BA451BB4}" presName="descendantText" presStyleLbl="alignAcc1" presStyleIdx="0" presStyleCnt="5">
        <dgm:presLayoutVars>
          <dgm:bulletEnabled val="1"/>
        </dgm:presLayoutVars>
      </dgm:prSet>
      <dgm:spPr/>
      <dgm:t>
        <a:bodyPr/>
        <a:lstStyle/>
        <a:p>
          <a:endParaRPr lang="es-ES"/>
        </a:p>
      </dgm:t>
    </dgm:pt>
    <dgm:pt modelId="{1912C8F0-7006-4DCA-9B2B-1F346DD06A3F}" type="pres">
      <dgm:prSet presAssocID="{6C3E77A4-03D2-4050-807C-396D8D2868E3}" presName="sp" presStyleCnt="0"/>
      <dgm:spPr/>
      <dgm:t>
        <a:bodyPr/>
        <a:lstStyle/>
        <a:p>
          <a:endParaRPr lang="es-ES"/>
        </a:p>
      </dgm:t>
    </dgm:pt>
    <dgm:pt modelId="{E0038347-3E18-46D8-BFEC-865666866AB4}" type="pres">
      <dgm:prSet presAssocID="{6C3A9B28-5413-498C-B7F3-62C16403EFC4}" presName="composite" presStyleCnt="0"/>
      <dgm:spPr/>
      <dgm:t>
        <a:bodyPr/>
        <a:lstStyle/>
        <a:p>
          <a:endParaRPr lang="es-ES"/>
        </a:p>
      </dgm:t>
    </dgm:pt>
    <dgm:pt modelId="{7B419A33-E587-4B51-BFB3-85DD901D2FBD}" type="pres">
      <dgm:prSet presAssocID="{6C3A9B28-5413-498C-B7F3-62C16403EFC4}" presName="parentText" presStyleLbl="alignNode1" presStyleIdx="1" presStyleCnt="5">
        <dgm:presLayoutVars>
          <dgm:chMax val="1"/>
          <dgm:bulletEnabled val="1"/>
        </dgm:presLayoutVars>
      </dgm:prSet>
      <dgm:spPr/>
      <dgm:t>
        <a:bodyPr/>
        <a:lstStyle/>
        <a:p>
          <a:endParaRPr lang="es-ES"/>
        </a:p>
      </dgm:t>
    </dgm:pt>
    <dgm:pt modelId="{1AB9BE06-5E93-4B17-946F-E8ECCC7DD727}" type="pres">
      <dgm:prSet presAssocID="{6C3A9B28-5413-498C-B7F3-62C16403EFC4}" presName="descendantText" presStyleLbl="alignAcc1" presStyleIdx="1" presStyleCnt="5">
        <dgm:presLayoutVars>
          <dgm:bulletEnabled val="1"/>
        </dgm:presLayoutVars>
      </dgm:prSet>
      <dgm:spPr/>
      <dgm:t>
        <a:bodyPr/>
        <a:lstStyle/>
        <a:p>
          <a:endParaRPr lang="es-ES"/>
        </a:p>
      </dgm:t>
    </dgm:pt>
    <dgm:pt modelId="{6B2A6F9E-9610-4279-A724-AE79A5726FC5}" type="pres">
      <dgm:prSet presAssocID="{44CBC989-9F67-4519-B67E-B6746AB4BFE6}" presName="sp" presStyleCnt="0"/>
      <dgm:spPr/>
      <dgm:t>
        <a:bodyPr/>
        <a:lstStyle/>
        <a:p>
          <a:endParaRPr lang="es-ES"/>
        </a:p>
      </dgm:t>
    </dgm:pt>
    <dgm:pt modelId="{461B8200-3261-44F0-81B8-213AF28F72B0}" type="pres">
      <dgm:prSet presAssocID="{A2B8480C-DFB6-4B56-8465-8A48067CC33C}" presName="composite" presStyleCnt="0"/>
      <dgm:spPr/>
      <dgm:t>
        <a:bodyPr/>
        <a:lstStyle/>
        <a:p>
          <a:endParaRPr lang="es-ES"/>
        </a:p>
      </dgm:t>
    </dgm:pt>
    <dgm:pt modelId="{D0D7CF2E-A427-498B-A989-D1AA197ADB55}" type="pres">
      <dgm:prSet presAssocID="{A2B8480C-DFB6-4B56-8465-8A48067CC33C}" presName="parentText" presStyleLbl="alignNode1" presStyleIdx="2" presStyleCnt="5">
        <dgm:presLayoutVars>
          <dgm:chMax val="1"/>
          <dgm:bulletEnabled val="1"/>
        </dgm:presLayoutVars>
      </dgm:prSet>
      <dgm:spPr/>
      <dgm:t>
        <a:bodyPr/>
        <a:lstStyle/>
        <a:p>
          <a:endParaRPr lang="es-ES"/>
        </a:p>
      </dgm:t>
    </dgm:pt>
    <dgm:pt modelId="{E2004097-95A5-4740-BA91-955EBB7AB0F1}" type="pres">
      <dgm:prSet presAssocID="{A2B8480C-DFB6-4B56-8465-8A48067CC33C}" presName="descendantText" presStyleLbl="alignAcc1" presStyleIdx="2" presStyleCnt="5" custLinFactNeighborX="1939">
        <dgm:presLayoutVars>
          <dgm:bulletEnabled val="1"/>
        </dgm:presLayoutVars>
      </dgm:prSet>
      <dgm:spPr/>
      <dgm:t>
        <a:bodyPr/>
        <a:lstStyle/>
        <a:p>
          <a:endParaRPr lang="es-ES"/>
        </a:p>
      </dgm:t>
    </dgm:pt>
    <dgm:pt modelId="{57FF6DAB-447D-494E-80B5-BE9F45C9229A}" type="pres">
      <dgm:prSet presAssocID="{8E2B1DF7-79E8-4252-B813-C9FFAAD90940}" presName="sp" presStyleCnt="0"/>
      <dgm:spPr/>
      <dgm:t>
        <a:bodyPr/>
        <a:lstStyle/>
        <a:p>
          <a:endParaRPr lang="es-ES"/>
        </a:p>
      </dgm:t>
    </dgm:pt>
    <dgm:pt modelId="{FD11F7FF-0973-41D6-ACDB-0D289BFE81A9}" type="pres">
      <dgm:prSet presAssocID="{F48123D7-C08D-40C0-8989-DECF51F00913}" presName="composite" presStyleCnt="0"/>
      <dgm:spPr/>
      <dgm:t>
        <a:bodyPr/>
        <a:lstStyle/>
        <a:p>
          <a:endParaRPr lang="es-ES"/>
        </a:p>
      </dgm:t>
    </dgm:pt>
    <dgm:pt modelId="{D38AD19F-1E9F-46ED-BFCE-8E4A9B6B2795}" type="pres">
      <dgm:prSet presAssocID="{F48123D7-C08D-40C0-8989-DECF51F00913}" presName="parentText" presStyleLbl="alignNode1" presStyleIdx="3" presStyleCnt="5">
        <dgm:presLayoutVars>
          <dgm:chMax val="1"/>
          <dgm:bulletEnabled val="1"/>
        </dgm:presLayoutVars>
      </dgm:prSet>
      <dgm:spPr/>
      <dgm:t>
        <a:bodyPr/>
        <a:lstStyle/>
        <a:p>
          <a:endParaRPr lang="es-ES"/>
        </a:p>
      </dgm:t>
    </dgm:pt>
    <dgm:pt modelId="{64ED47D3-3ACB-4008-A7D7-0DD8FFDF20A1}" type="pres">
      <dgm:prSet presAssocID="{F48123D7-C08D-40C0-8989-DECF51F00913}" presName="descendantText" presStyleLbl="alignAcc1" presStyleIdx="3" presStyleCnt="5">
        <dgm:presLayoutVars>
          <dgm:bulletEnabled val="1"/>
        </dgm:presLayoutVars>
      </dgm:prSet>
      <dgm:spPr/>
      <dgm:t>
        <a:bodyPr/>
        <a:lstStyle/>
        <a:p>
          <a:endParaRPr lang="es-ES"/>
        </a:p>
      </dgm:t>
    </dgm:pt>
    <dgm:pt modelId="{FA22838C-0C6C-44C5-B952-CA05DA067A72}" type="pres">
      <dgm:prSet presAssocID="{E78703D9-F684-499E-AAEF-C0613CFCB058}" presName="sp" presStyleCnt="0"/>
      <dgm:spPr/>
      <dgm:t>
        <a:bodyPr/>
        <a:lstStyle/>
        <a:p>
          <a:endParaRPr lang="es-ES"/>
        </a:p>
      </dgm:t>
    </dgm:pt>
    <dgm:pt modelId="{553BE49C-8123-4127-965B-CA915EC893A1}" type="pres">
      <dgm:prSet presAssocID="{D1B4F2B7-1176-43AB-A3DF-54976A408328}" presName="composite" presStyleCnt="0"/>
      <dgm:spPr/>
      <dgm:t>
        <a:bodyPr/>
        <a:lstStyle/>
        <a:p>
          <a:endParaRPr lang="es-ES"/>
        </a:p>
      </dgm:t>
    </dgm:pt>
    <dgm:pt modelId="{F08E6C95-E93A-4C63-8C34-4A9C8B0129E9}" type="pres">
      <dgm:prSet presAssocID="{D1B4F2B7-1176-43AB-A3DF-54976A408328}" presName="parentText" presStyleLbl="alignNode1" presStyleIdx="4" presStyleCnt="5">
        <dgm:presLayoutVars>
          <dgm:chMax val="1"/>
          <dgm:bulletEnabled val="1"/>
        </dgm:presLayoutVars>
      </dgm:prSet>
      <dgm:spPr/>
      <dgm:t>
        <a:bodyPr/>
        <a:lstStyle/>
        <a:p>
          <a:endParaRPr lang="es-ES"/>
        </a:p>
      </dgm:t>
    </dgm:pt>
    <dgm:pt modelId="{70D9AA55-BE35-499A-B812-40B6C8C320AB}" type="pres">
      <dgm:prSet presAssocID="{D1B4F2B7-1176-43AB-A3DF-54976A408328}" presName="descendantText" presStyleLbl="alignAcc1" presStyleIdx="4" presStyleCnt="5">
        <dgm:presLayoutVars>
          <dgm:bulletEnabled val="1"/>
        </dgm:presLayoutVars>
      </dgm:prSet>
      <dgm:spPr/>
      <dgm:t>
        <a:bodyPr/>
        <a:lstStyle/>
        <a:p>
          <a:endParaRPr lang="es-ES"/>
        </a:p>
      </dgm:t>
    </dgm:pt>
  </dgm:ptLst>
  <dgm:cxnLst>
    <dgm:cxn modelId="{D16438EB-AF30-404F-B459-793D5FCCE3A9}" type="presOf" srcId="{15C525BC-03CF-4858-828A-EF36BA451BB4}" destId="{7869342D-16D7-43FF-850C-48E675750233}" srcOrd="0" destOrd="0" presId="urn:microsoft.com/office/officeart/2005/8/layout/chevron2"/>
    <dgm:cxn modelId="{732AC1B6-5FF2-47EB-B1A7-667C62BD4ED2}" srcId="{15C525BC-03CF-4858-828A-EF36BA451BB4}" destId="{83E5F7CA-A03F-49D4-A45B-E8F0F9EE5A73}" srcOrd="0" destOrd="0" parTransId="{151EBA16-B2FD-4F66-A72B-72B3E344BCD6}" sibTransId="{5E2947D8-E1E7-4107-99D5-E478D185953C}"/>
    <dgm:cxn modelId="{05D29752-0A0A-4345-BADC-5970690E8585}" type="presOf" srcId="{A2B8480C-DFB6-4B56-8465-8A48067CC33C}" destId="{D0D7CF2E-A427-498B-A989-D1AA197ADB55}" srcOrd="0" destOrd="0" presId="urn:microsoft.com/office/officeart/2005/8/layout/chevron2"/>
    <dgm:cxn modelId="{0449C358-2A0F-4C3F-861C-454CEC318A44}" srcId="{A91D9951-68C4-48CD-8392-893AD4FF7239}" destId="{15C525BC-03CF-4858-828A-EF36BA451BB4}" srcOrd="0" destOrd="0" parTransId="{A60F3845-62F7-4F73-8ED0-3C4294E04251}" sibTransId="{6C3E77A4-03D2-4050-807C-396D8D2868E3}"/>
    <dgm:cxn modelId="{D5D21374-28A7-4271-AEB0-B93397045C9B}" srcId="{A91D9951-68C4-48CD-8392-893AD4FF7239}" destId="{F48123D7-C08D-40C0-8989-DECF51F00913}" srcOrd="3" destOrd="0" parTransId="{4202D44D-B11E-491C-A7FD-9DBD2B3F3377}" sibTransId="{E78703D9-F684-499E-AAEF-C0613CFCB058}"/>
    <dgm:cxn modelId="{7A5F5D99-4237-457E-B791-7EE2054581FD}" type="presOf" srcId="{83E5F7CA-A03F-49D4-A45B-E8F0F9EE5A73}" destId="{4B563090-4C9C-4257-BE15-6E8EF97DB16D}" srcOrd="0" destOrd="0" presId="urn:microsoft.com/office/officeart/2005/8/layout/chevron2"/>
    <dgm:cxn modelId="{17E27E88-2DB3-4179-903D-6879A3FFF5AB}" type="presOf" srcId="{C07E0AEC-55D7-4BA2-AD27-9305C0771DAC}" destId="{E2004097-95A5-4740-BA91-955EBB7AB0F1}" srcOrd="0" destOrd="0" presId="urn:microsoft.com/office/officeart/2005/8/layout/chevron2"/>
    <dgm:cxn modelId="{296F0C89-FE2B-473A-B0E7-26FD1AE2680F}" type="presOf" srcId="{8BEC02C5-F652-47CF-B6E4-E43E5582430C}" destId="{70D9AA55-BE35-499A-B812-40B6C8C320AB}" srcOrd="0" destOrd="0" presId="urn:microsoft.com/office/officeart/2005/8/layout/chevron2"/>
    <dgm:cxn modelId="{76B0A7C6-DD5D-4284-88DF-F751E12420B6}" srcId="{6C3A9B28-5413-498C-B7F3-62C16403EFC4}" destId="{6EF5B7B3-F59B-4554-BC59-4A1CC814DFB8}" srcOrd="0" destOrd="0" parTransId="{81F6AD3A-E31B-42E8-A14B-F82EA7ACB9B5}" sibTransId="{DA651B4B-C80D-4C87-B51C-249A0F0BA486}"/>
    <dgm:cxn modelId="{BCAEC0D1-F926-4FC3-B7E5-711E3EA7BB92}" srcId="{D1B4F2B7-1176-43AB-A3DF-54976A408328}" destId="{8BEC02C5-F652-47CF-B6E4-E43E5582430C}" srcOrd="0" destOrd="0" parTransId="{A1711DFA-8590-4F11-B7F3-08F364BACC52}" sibTransId="{F19235AB-3376-4447-8F59-6542C2D3DF1C}"/>
    <dgm:cxn modelId="{5800737F-0B2E-418A-BB55-CEB9E48AAB56}" type="presOf" srcId="{6EF5B7B3-F59B-4554-BC59-4A1CC814DFB8}" destId="{1AB9BE06-5E93-4B17-946F-E8ECCC7DD727}" srcOrd="0" destOrd="0" presId="urn:microsoft.com/office/officeart/2005/8/layout/chevron2"/>
    <dgm:cxn modelId="{77997BE6-DE07-40C6-A955-D19BCA7BDBA0}" srcId="{A91D9951-68C4-48CD-8392-893AD4FF7239}" destId="{6C3A9B28-5413-498C-B7F3-62C16403EFC4}" srcOrd="1" destOrd="0" parTransId="{174262A1-210C-4671-AC2F-0E024348F549}" sibTransId="{44CBC989-9F67-4519-B67E-B6746AB4BFE6}"/>
    <dgm:cxn modelId="{66D60472-F8B5-409C-9618-3B915EEE8F44}" srcId="{F48123D7-C08D-40C0-8989-DECF51F00913}" destId="{02DAACAC-3FB6-4A02-A561-1E860DACE7DC}" srcOrd="0" destOrd="0" parTransId="{E14ABB36-94E9-4081-B27C-B6DA5B7F25D0}" sibTransId="{7E14686F-FE96-4428-97C0-6968EE1025C4}"/>
    <dgm:cxn modelId="{80DB2356-4058-4751-9C90-94F0630E0D66}" srcId="{A91D9951-68C4-48CD-8392-893AD4FF7239}" destId="{D1B4F2B7-1176-43AB-A3DF-54976A408328}" srcOrd="4" destOrd="0" parTransId="{3D4E3354-1E7D-4805-9387-A99925477742}" sibTransId="{850E97FC-5D34-4C29-85CC-1D7CB0569A1E}"/>
    <dgm:cxn modelId="{77467E35-F65D-45F1-8040-D1229CE37A11}" type="presOf" srcId="{D1B4F2B7-1176-43AB-A3DF-54976A408328}" destId="{F08E6C95-E93A-4C63-8C34-4A9C8B0129E9}" srcOrd="0" destOrd="0" presId="urn:microsoft.com/office/officeart/2005/8/layout/chevron2"/>
    <dgm:cxn modelId="{61365F56-78C8-4612-9834-62E9544E1CB5}" type="presOf" srcId="{A91D9951-68C4-48CD-8392-893AD4FF7239}" destId="{AA0E2116-E029-44CF-ACD7-677AFE90B73B}" srcOrd="0" destOrd="0" presId="urn:microsoft.com/office/officeart/2005/8/layout/chevron2"/>
    <dgm:cxn modelId="{1FAF4160-B5B7-4DE1-9925-275791254F00}" type="presOf" srcId="{F48123D7-C08D-40C0-8989-DECF51F00913}" destId="{D38AD19F-1E9F-46ED-BFCE-8E4A9B6B2795}" srcOrd="0" destOrd="0" presId="urn:microsoft.com/office/officeart/2005/8/layout/chevron2"/>
    <dgm:cxn modelId="{6EDC9D44-0007-4381-A1F2-696F5BD9497F}" type="presOf" srcId="{6C3A9B28-5413-498C-B7F3-62C16403EFC4}" destId="{7B419A33-E587-4B51-BFB3-85DD901D2FBD}" srcOrd="0" destOrd="0" presId="urn:microsoft.com/office/officeart/2005/8/layout/chevron2"/>
    <dgm:cxn modelId="{7CE8DC0F-3771-46BF-9E9E-818F49BD41C8}" srcId="{A91D9951-68C4-48CD-8392-893AD4FF7239}" destId="{A2B8480C-DFB6-4B56-8465-8A48067CC33C}" srcOrd="2" destOrd="0" parTransId="{A39071FD-A677-499F-A251-B7FC9D7FDEEF}" sibTransId="{8E2B1DF7-79E8-4252-B813-C9FFAAD90940}"/>
    <dgm:cxn modelId="{D20CDD57-1851-4731-A5AF-C315222D6E6F}" type="presOf" srcId="{02DAACAC-3FB6-4A02-A561-1E860DACE7DC}" destId="{64ED47D3-3ACB-4008-A7D7-0DD8FFDF20A1}" srcOrd="0" destOrd="0" presId="urn:microsoft.com/office/officeart/2005/8/layout/chevron2"/>
    <dgm:cxn modelId="{AD7A31EA-0CCA-4082-9C77-250AA04523D9}" srcId="{A2B8480C-DFB6-4B56-8465-8A48067CC33C}" destId="{C07E0AEC-55D7-4BA2-AD27-9305C0771DAC}" srcOrd="0" destOrd="0" parTransId="{283E0010-D273-4C18-8961-CE62110E98AC}" sibTransId="{C0A0F547-E2EF-4490-9223-5361D00EDC42}"/>
    <dgm:cxn modelId="{34598CA5-4981-4F16-A1AC-3489E0966739}" type="presParOf" srcId="{AA0E2116-E029-44CF-ACD7-677AFE90B73B}" destId="{D9AF7F2A-4D17-41DC-B63F-DEB4FD87B080}" srcOrd="0" destOrd="0" presId="urn:microsoft.com/office/officeart/2005/8/layout/chevron2"/>
    <dgm:cxn modelId="{CCDADC7B-647E-414A-AF82-AEF55DF4F870}" type="presParOf" srcId="{D9AF7F2A-4D17-41DC-B63F-DEB4FD87B080}" destId="{7869342D-16D7-43FF-850C-48E675750233}" srcOrd="0" destOrd="0" presId="urn:microsoft.com/office/officeart/2005/8/layout/chevron2"/>
    <dgm:cxn modelId="{973C0B96-1259-49E8-8B2C-A802174ECF20}" type="presParOf" srcId="{D9AF7F2A-4D17-41DC-B63F-DEB4FD87B080}" destId="{4B563090-4C9C-4257-BE15-6E8EF97DB16D}" srcOrd="1" destOrd="0" presId="urn:microsoft.com/office/officeart/2005/8/layout/chevron2"/>
    <dgm:cxn modelId="{7D9C87CE-C441-4E64-A51F-9B05AAC1D9E2}" type="presParOf" srcId="{AA0E2116-E029-44CF-ACD7-677AFE90B73B}" destId="{1912C8F0-7006-4DCA-9B2B-1F346DD06A3F}" srcOrd="1" destOrd="0" presId="urn:microsoft.com/office/officeart/2005/8/layout/chevron2"/>
    <dgm:cxn modelId="{CFA73E48-7905-441D-A7B7-8479DB33D208}" type="presParOf" srcId="{AA0E2116-E029-44CF-ACD7-677AFE90B73B}" destId="{E0038347-3E18-46D8-BFEC-865666866AB4}" srcOrd="2" destOrd="0" presId="urn:microsoft.com/office/officeart/2005/8/layout/chevron2"/>
    <dgm:cxn modelId="{6330B207-F563-4782-B861-47FCFA377BDB}" type="presParOf" srcId="{E0038347-3E18-46D8-BFEC-865666866AB4}" destId="{7B419A33-E587-4B51-BFB3-85DD901D2FBD}" srcOrd="0" destOrd="0" presId="urn:microsoft.com/office/officeart/2005/8/layout/chevron2"/>
    <dgm:cxn modelId="{D49A2482-96CF-4D8B-929A-0FF5FBDEEC30}" type="presParOf" srcId="{E0038347-3E18-46D8-BFEC-865666866AB4}" destId="{1AB9BE06-5E93-4B17-946F-E8ECCC7DD727}" srcOrd="1" destOrd="0" presId="urn:microsoft.com/office/officeart/2005/8/layout/chevron2"/>
    <dgm:cxn modelId="{256AC6E2-84A9-46C1-9DA5-B3FB2B547962}" type="presParOf" srcId="{AA0E2116-E029-44CF-ACD7-677AFE90B73B}" destId="{6B2A6F9E-9610-4279-A724-AE79A5726FC5}" srcOrd="3" destOrd="0" presId="urn:microsoft.com/office/officeart/2005/8/layout/chevron2"/>
    <dgm:cxn modelId="{BEC5B5E9-64BD-4D8C-AD23-2BD7BCFD3932}" type="presParOf" srcId="{AA0E2116-E029-44CF-ACD7-677AFE90B73B}" destId="{461B8200-3261-44F0-81B8-213AF28F72B0}" srcOrd="4" destOrd="0" presId="urn:microsoft.com/office/officeart/2005/8/layout/chevron2"/>
    <dgm:cxn modelId="{7F806CC2-51D4-47B9-BCCE-FAB0EF156633}" type="presParOf" srcId="{461B8200-3261-44F0-81B8-213AF28F72B0}" destId="{D0D7CF2E-A427-498B-A989-D1AA197ADB55}" srcOrd="0" destOrd="0" presId="urn:microsoft.com/office/officeart/2005/8/layout/chevron2"/>
    <dgm:cxn modelId="{7ED9EC38-8DE8-4CC2-A58B-B6EB28C89A0C}" type="presParOf" srcId="{461B8200-3261-44F0-81B8-213AF28F72B0}" destId="{E2004097-95A5-4740-BA91-955EBB7AB0F1}" srcOrd="1" destOrd="0" presId="urn:microsoft.com/office/officeart/2005/8/layout/chevron2"/>
    <dgm:cxn modelId="{269DD8B4-A824-48EB-912D-9F5BF6286F1D}" type="presParOf" srcId="{AA0E2116-E029-44CF-ACD7-677AFE90B73B}" destId="{57FF6DAB-447D-494E-80B5-BE9F45C9229A}" srcOrd="5" destOrd="0" presId="urn:microsoft.com/office/officeart/2005/8/layout/chevron2"/>
    <dgm:cxn modelId="{5AC6F065-78A9-43F2-89B8-0E71D4E3E1E5}" type="presParOf" srcId="{AA0E2116-E029-44CF-ACD7-677AFE90B73B}" destId="{FD11F7FF-0973-41D6-ACDB-0D289BFE81A9}" srcOrd="6" destOrd="0" presId="urn:microsoft.com/office/officeart/2005/8/layout/chevron2"/>
    <dgm:cxn modelId="{D72A4590-E036-4B15-8158-9C72825FFB54}" type="presParOf" srcId="{FD11F7FF-0973-41D6-ACDB-0D289BFE81A9}" destId="{D38AD19F-1E9F-46ED-BFCE-8E4A9B6B2795}" srcOrd="0" destOrd="0" presId="urn:microsoft.com/office/officeart/2005/8/layout/chevron2"/>
    <dgm:cxn modelId="{969E3E62-A36D-4005-891A-AEEC7FB477D9}" type="presParOf" srcId="{FD11F7FF-0973-41D6-ACDB-0D289BFE81A9}" destId="{64ED47D3-3ACB-4008-A7D7-0DD8FFDF20A1}" srcOrd="1" destOrd="0" presId="urn:microsoft.com/office/officeart/2005/8/layout/chevron2"/>
    <dgm:cxn modelId="{DA3992F9-8BCE-482C-B131-4B78B34835BC}" type="presParOf" srcId="{AA0E2116-E029-44CF-ACD7-677AFE90B73B}" destId="{FA22838C-0C6C-44C5-B952-CA05DA067A72}" srcOrd="7" destOrd="0" presId="urn:microsoft.com/office/officeart/2005/8/layout/chevron2"/>
    <dgm:cxn modelId="{282F840A-B646-47A7-98CB-3FD67D18E8C5}" type="presParOf" srcId="{AA0E2116-E029-44CF-ACD7-677AFE90B73B}" destId="{553BE49C-8123-4127-965B-CA915EC893A1}" srcOrd="8" destOrd="0" presId="urn:microsoft.com/office/officeart/2005/8/layout/chevron2"/>
    <dgm:cxn modelId="{D241D583-9B81-4831-B8C7-52B864617F16}" type="presParOf" srcId="{553BE49C-8123-4127-965B-CA915EC893A1}" destId="{F08E6C95-E93A-4C63-8C34-4A9C8B0129E9}" srcOrd="0" destOrd="0" presId="urn:microsoft.com/office/officeart/2005/8/layout/chevron2"/>
    <dgm:cxn modelId="{73EC0FC0-F77B-47B3-9C70-3FCDAD8C9FCF}" type="presParOf" srcId="{553BE49C-8123-4127-965B-CA915EC893A1}" destId="{70D9AA55-BE35-499A-B812-40B6C8C320A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B41363D-CF38-4339-88D1-57FF60318B78}" type="doc">
      <dgm:prSet loTypeId="urn:microsoft.com/office/officeart/2005/8/layout/process4" loCatId="process" qsTypeId="urn:microsoft.com/office/officeart/2005/8/quickstyle/3d7" qsCatId="3D" csTypeId="urn:microsoft.com/office/officeart/2005/8/colors/accent2_3" csCatId="accent2" phldr="1"/>
      <dgm:spPr/>
      <dgm:t>
        <a:bodyPr/>
        <a:lstStyle/>
        <a:p>
          <a:endParaRPr lang="es-ES"/>
        </a:p>
      </dgm:t>
    </dgm:pt>
    <dgm:pt modelId="{F7DDE15A-8CC4-4C22-A0B8-2601E6A22722}">
      <dgm:prSet phldrT="[Texto]"/>
      <dgm:spPr>
        <a:gradFill rotWithShape="0">
          <a:gsLst>
            <a:gs pos="0">
              <a:srgbClr val="000082"/>
            </a:gs>
            <a:gs pos="30000">
              <a:srgbClr val="66008F"/>
            </a:gs>
            <a:gs pos="64999">
              <a:srgbClr val="BA0066"/>
            </a:gs>
            <a:gs pos="89999">
              <a:srgbClr val="FF0000"/>
            </a:gs>
            <a:gs pos="100000">
              <a:srgbClr val="FF8200"/>
            </a:gs>
          </a:gsLst>
          <a:lin ang="5400000" scaled="0"/>
        </a:gradFill>
        <a:effectLst>
          <a:outerShdw blurRad="50800" dist="38100" dir="5400000" algn="t" rotWithShape="0">
            <a:prstClr val="black">
              <a:alpha val="40000"/>
            </a:prstClr>
          </a:outerShdw>
        </a:effectLst>
      </dgm:spPr>
      <dgm:t>
        <a:bodyPr/>
        <a:lstStyle/>
        <a:p>
          <a:endParaRPr lang="es-ES" dirty="0"/>
        </a:p>
      </dgm:t>
    </dgm:pt>
    <dgm:pt modelId="{EB3DC585-E1F6-4555-8B7E-81F104545A91}" type="parTrans" cxnId="{B09B14C7-C90F-46BE-869C-639879132B1E}">
      <dgm:prSet/>
      <dgm:spPr/>
      <dgm:t>
        <a:bodyPr/>
        <a:lstStyle/>
        <a:p>
          <a:endParaRPr lang="es-ES"/>
        </a:p>
      </dgm:t>
    </dgm:pt>
    <dgm:pt modelId="{43AF0EB3-EACA-4E3C-9394-B499245D299C}" type="sibTrans" cxnId="{B09B14C7-C90F-46BE-869C-639879132B1E}">
      <dgm:prSet/>
      <dgm:spPr/>
      <dgm:t>
        <a:bodyPr/>
        <a:lstStyle/>
        <a:p>
          <a:endParaRPr lang="es-ES"/>
        </a:p>
      </dgm:t>
    </dgm:pt>
    <dgm:pt modelId="{17EC6F68-8D78-4083-9DD2-3F682977D52A}">
      <dgm:prSet phldrT="[Texto]"/>
      <dgm:spPr>
        <a:gradFill rotWithShape="0">
          <a:gsLst>
            <a:gs pos="0">
              <a:srgbClr val="000082"/>
            </a:gs>
            <a:gs pos="30000">
              <a:srgbClr val="66008F"/>
            </a:gs>
            <a:gs pos="64999">
              <a:srgbClr val="BA0066"/>
            </a:gs>
            <a:gs pos="89999">
              <a:srgbClr val="FF0000"/>
            </a:gs>
            <a:gs pos="100000">
              <a:srgbClr val="FF8200"/>
            </a:gs>
          </a:gsLst>
          <a:lin ang="5400000" scaled="0"/>
        </a:gradFill>
        <a:effectLst>
          <a:outerShdw blurRad="50800" dist="38100" dir="5400000" algn="t" rotWithShape="0">
            <a:prstClr val="black">
              <a:alpha val="40000"/>
            </a:prstClr>
          </a:outerShdw>
        </a:effectLst>
      </dgm:spPr>
      <dgm:t>
        <a:bodyPr/>
        <a:lstStyle/>
        <a:p>
          <a:endParaRPr lang="es-ES" dirty="0"/>
        </a:p>
      </dgm:t>
    </dgm:pt>
    <dgm:pt modelId="{782AABE4-4940-4E87-B173-0EC8D8BB0E52}" type="parTrans" cxnId="{673C25F7-63C9-4A40-B2D5-2964E24E3B45}">
      <dgm:prSet/>
      <dgm:spPr/>
      <dgm:t>
        <a:bodyPr/>
        <a:lstStyle/>
        <a:p>
          <a:endParaRPr lang="es-ES"/>
        </a:p>
      </dgm:t>
    </dgm:pt>
    <dgm:pt modelId="{3BCAE9E4-47C5-4879-B3C9-EFD59B6FCC99}" type="sibTrans" cxnId="{673C25F7-63C9-4A40-B2D5-2964E24E3B45}">
      <dgm:prSet/>
      <dgm:spPr/>
      <dgm:t>
        <a:bodyPr/>
        <a:lstStyle/>
        <a:p>
          <a:endParaRPr lang="es-ES"/>
        </a:p>
      </dgm:t>
    </dgm:pt>
    <dgm:pt modelId="{0FB3A644-612D-4107-A19F-1AD3C0B3E46E}">
      <dgm:prSet phldrT="[Texto]"/>
      <dgm:spPr/>
      <dgm:t>
        <a:bodyPr/>
        <a:lstStyle/>
        <a:p>
          <a:r>
            <a:rPr lang="es-VE" b="1" i="1" dirty="0" smtClean="0"/>
            <a:t>Modelado de datos</a:t>
          </a:r>
          <a:endParaRPr lang="es-ES" dirty="0"/>
        </a:p>
      </dgm:t>
    </dgm:pt>
    <dgm:pt modelId="{131E240E-A204-4AD1-962B-EAF424FDB980}" type="parTrans" cxnId="{39988D62-FEB8-44CC-9B42-D33AD815B9B7}">
      <dgm:prSet/>
      <dgm:spPr/>
      <dgm:t>
        <a:bodyPr/>
        <a:lstStyle/>
        <a:p>
          <a:endParaRPr lang="es-ES"/>
        </a:p>
      </dgm:t>
    </dgm:pt>
    <dgm:pt modelId="{A68F0E61-6C76-40D0-8B9E-12439A007783}" type="sibTrans" cxnId="{39988D62-FEB8-44CC-9B42-D33AD815B9B7}">
      <dgm:prSet/>
      <dgm:spPr/>
      <dgm:t>
        <a:bodyPr/>
        <a:lstStyle/>
        <a:p>
          <a:endParaRPr lang="es-ES"/>
        </a:p>
      </dgm:t>
    </dgm:pt>
    <dgm:pt modelId="{EE2C8ADC-D0AC-486E-87A3-4AB6B9CE4D6F}">
      <dgm:prSet phldrT="[Texto]"/>
      <dgm:spPr>
        <a:gradFill rotWithShape="0">
          <a:gsLst>
            <a:gs pos="0">
              <a:srgbClr val="000082"/>
            </a:gs>
            <a:gs pos="30000">
              <a:srgbClr val="66008F"/>
            </a:gs>
            <a:gs pos="64999">
              <a:srgbClr val="BA0066"/>
            </a:gs>
            <a:gs pos="89999">
              <a:srgbClr val="FF0000"/>
            </a:gs>
            <a:gs pos="100000">
              <a:srgbClr val="FF8200"/>
            </a:gs>
          </a:gsLst>
          <a:lin ang="5400000" scaled="0"/>
        </a:gradFill>
        <a:effectLst>
          <a:outerShdw blurRad="50800" dist="38100" dir="5400000" algn="t" rotWithShape="0">
            <a:prstClr val="black">
              <a:alpha val="40000"/>
            </a:prstClr>
          </a:outerShdw>
        </a:effectLst>
      </dgm:spPr>
      <dgm:t>
        <a:bodyPr/>
        <a:lstStyle/>
        <a:p>
          <a:endParaRPr lang="es-ES" dirty="0"/>
        </a:p>
      </dgm:t>
    </dgm:pt>
    <dgm:pt modelId="{22332C7C-363F-4C20-89B9-2352271DCCAD}" type="parTrans" cxnId="{E1450FAA-6360-46AD-8D3D-BD0D3FC2A61E}">
      <dgm:prSet/>
      <dgm:spPr/>
      <dgm:t>
        <a:bodyPr/>
        <a:lstStyle/>
        <a:p>
          <a:endParaRPr lang="es-ES"/>
        </a:p>
      </dgm:t>
    </dgm:pt>
    <dgm:pt modelId="{2D22F088-166D-4902-9CFE-5EB00F4E711E}" type="sibTrans" cxnId="{E1450FAA-6360-46AD-8D3D-BD0D3FC2A61E}">
      <dgm:prSet/>
      <dgm:spPr/>
      <dgm:t>
        <a:bodyPr/>
        <a:lstStyle/>
        <a:p>
          <a:endParaRPr lang="es-ES"/>
        </a:p>
      </dgm:t>
    </dgm:pt>
    <dgm:pt modelId="{53B0F43E-EFE7-49CE-963B-52242E9E2FD4}">
      <dgm:prSet phldrT="[Texto]"/>
      <dgm:spPr/>
      <dgm:t>
        <a:bodyPr/>
        <a:lstStyle/>
        <a:p>
          <a:r>
            <a:rPr lang="es-VE" b="1" i="1" dirty="0" smtClean="0"/>
            <a:t>Modelado de proceso</a:t>
          </a:r>
          <a:endParaRPr lang="es-ES" dirty="0"/>
        </a:p>
      </dgm:t>
    </dgm:pt>
    <dgm:pt modelId="{D10C1480-3E54-4DB1-B1F8-EC102B8A80DE}" type="parTrans" cxnId="{94699182-ECFA-4184-B619-0AC387E14150}">
      <dgm:prSet/>
      <dgm:spPr/>
      <dgm:t>
        <a:bodyPr/>
        <a:lstStyle/>
        <a:p>
          <a:endParaRPr lang="es-ES"/>
        </a:p>
      </dgm:t>
    </dgm:pt>
    <dgm:pt modelId="{15761C13-31C0-41D4-B052-EE415EF703EE}" type="sibTrans" cxnId="{94699182-ECFA-4184-B619-0AC387E14150}">
      <dgm:prSet/>
      <dgm:spPr/>
      <dgm:t>
        <a:bodyPr/>
        <a:lstStyle/>
        <a:p>
          <a:endParaRPr lang="es-ES"/>
        </a:p>
      </dgm:t>
    </dgm:pt>
    <dgm:pt modelId="{429D0441-82A7-499F-A3F4-62C69CDF9FF5}">
      <dgm:prSet phldrT="[Texto]"/>
      <dgm:spPr>
        <a:gradFill rotWithShape="0">
          <a:gsLst>
            <a:gs pos="0">
              <a:srgbClr val="000082"/>
            </a:gs>
            <a:gs pos="30000">
              <a:srgbClr val="66008F"/>
            </a:gs>
            <a:gs pos="64999">
              <a:srgbClr val="BA0066"/>
            </a:gs>
            <a:gs pos="89999">
              <a:srgbClr val="FF0000"/>
            </a:gs>
            <a:gs pos="100000">
              <a:srgbClr val="FF8200"/>
            </a:gs>
          </a:gsLst>
          <a:lin ang="5400000" scaled="0"/>
        </a:gradFill>
        <a:effectLst>
          <a:outerShdw blurRad="50800" dist="38100" dir="5400000" algn="t" rotWithShape="0">
            <a:prstClr val="black">
              <a:alpha val="40000"/>
            </a:prstClr>
          </a:outerShdw>
        </a:effectLst>
      </dgm:spPr>
      <dgm:t>
        <a:bodyPr/>
        <a:lstStyle/>
        <a:p>
          <a:endParaRPr lang="es-ES" dirty="0"/>
        </a:p>
      </dgm:t>
    </dgm:pt>
    <dgm:pt modelId="{12487535-10E9-4BC1-8CF0-7D976D59AB86}" type="parTrans" cxnId="{265ED3C3-36F8-4376-9C12-778C839AE0A4}">
      <dgm:prSet/>
      <dgm:spPr/>
      <dgm:t>
        <a:bodyPr/>
        <a:lstStyle/>
        <a:p>
          <a:endParaRPr lang="es-ES"/>
        </a:p>
      </dgm:t>
    </dgm:pt>
    <dgm:pt modelId="{FCD78F7B-EFAD-4705-AEAC-F93A5735F9E1}" type="sibTrans" cxnId="{265ED3C3-36F8-4376-9C12-778C839AE0A4}">
      <dgm:prSet/>
      <dgm:spPr/>
      <dgm:t>
        <a:bodyPr/>
        <a:lstStyle/>
        <a:p>
          <a:endParaRPr lang="es-ES"/>
        </a:p>
      </dgm:t>
    </dgm:pt>
    <dgm:pt modelId="{43A2CC9F-B439-4538-B536-0ECE5FE18F09}">
      <dgm:prSet phldrT="[Texto]"/>
      <dgm:spPr>
        <a:gradFill rotWithShape="0">
          <a:gsLst>
            <a:gs pos="0">
              <a:srgbClr val="000082"/>
            </a:gs>
            <a:gs pos="30000">
              <a:srgbClr val="66008F"/>
            </a:gs>
            <a:gs pos="64999">
              <a:srgbClr val="BA0066"/>
            </a:gs>
            <a:gs pos="89999">
              <a:srgbClr val="FF0000"/>
            </a:gs>
            <a:gs pos="100000">
              <a:srgbClr val="FF8200"/>
            </a:gs>
          </a:gsLst>
          <a:lin ang="5400000" scaled="0"/>
        </a:gradFill>
        <a:effectLst>
          <a:outerShdw blurRad="50800" dist="38100" dir="5400000" algn="t" rotWithShape="0">
            <a:prstClr val="black">
              <a:alpha val="40000"/>
            </a:prstClr>
          </a:outerShdw>
        </a:effectLst>
      </dgm:spPr>
      <dgm:t>
        <a:bodyPr/>
        <a:lstStyle/>
        <a:p>
          <a:endParaRPr lang="es-ES" dirty="0"/>
        </a:p>
      </dgm:t>
    </dgm:pt>
    <dgm:pt modelId="{F0869DA6-780B-4BBE-8F24-40E834111CC9}" type="parTrans" cxnId="{1FC1EADD-EBF5-4501-8F54-0D73F52D6E6D}">
      <dgm:prSet/>
      <dgm:spPr/>
      <dgm:t>
        <a:bodyPr/>
        <a:lstStyle/>
        <a:p>
          <a:endParaRPr lang="es-ES"/>
        </a:p>
      </dgm:t>
    </dgm:pt>
    <dgm:pt modelId="{6A24909B-09BE-4C74-B6EA-CAE9D0728013}" type="sibTrans" cxnId="{1FC1EADD-EBF5-4501-8F54-0D73F52D6E6D}">
      <dgm:prSet/>
      <dgm:spPr/>
      <dgm:t>
        <a:bodyPr/>
        <a:lstStyle/>
        <a:p>
          <a:endParaRPr lang="es-ES"/>
        </a:p>
      </dgm:t>
    </dgm:pt>
    <dgm:pt modelId="{5EE5DBBE-D5BA-4878-9899-43DEF4803A53}">
      <dgm:prSet/>
      <dgm:spPr/>
      <dgm:t>
        <a:bodyPr/>
        <a:lstStyle/>
        <a:p>
          <a:r>
            <a:rPr lang="es-VE" b="1" i="1" dirty="0" smtClean="0"/>
            <a:t>Generación de aplicaciones</a:t>
          </a:r>
          <a:endParaRPr lang="es-ES" dirty="0"/>
        </a:p>
      </dgm:t>
    </dgm:pt>
    <dgm:pt modelId="{F7B008C2-360E-43E3-8CC3-A5004A6424FF}" type="parTrans" cxnId="{291B6339-DD40-4567-9834-49E4EC5C0CDB}">
      <dgm:prSet/>
      <dgm:spPr/>
      <dgm:t>
        <a:bodyPr/>
        <a:lstStyle/>
        <a:p>
          <a:endParaRPr lang="es-ES"/>
        </a:p>
      </dgm:t>
    </dgm:pt>
    <dgm:pt modelId="{7FFFAFA4-2C16-4CC8-82CD-934474FEBA50}" type="sibTrans" cxnId="{291B6339-DD40-4567-9834-49E4EC5C0CDB}">
      <dgm:prSet/>
      <dgm:spPr/>
      <dgm:t>
        <a:bodyPr/>
        <a:lstStyle/>
        <a:p>
          <a:endParaRPr lang="es-ES"/>
        </a:p>
      </dgm:t>
    </dgm:pt>
    <dgm:pt modelId="{486EA80E-4AED-477D-9868-37CD9E7B5A35}">
      <dgm:prSet/>
      <dgm:spPr/>
      <dgm:t>
        <a:bodyPr/>
        <a:lstStyle/>
        <a:p>
          <a:r>
            <a:rPr lang="es-VE" b="1" i="1" dirty="0" smtClean="0"/>
            <a:t>Pruebas de entrega</a:t>
          </a:r>
          <a:endParaRPr lang="es-ES" dirty="0"/>
        </a:p>
      </dgm:t>
    </dgm:pt>
    <dgm:pt modelId="{2FECE338-AA71-4C9E-BD18-3CA22D661BB9}" type="parTrans" cxnId="{3534E09A-01B0-4A6D-BC0D-55600B9CAB46}">
      <dgm:prSet/>
      <dgm:spPr/>
      <dgm:t>
        <a:bodyPr/>
        <a:lstStyle/>
        <a:p>
          <a:endParaRPr lang="es-ES"/>
        </a:p>
      </dgm:t>
    </dgm:pt>
    <dgm:pt modelId="{31E41618-EC44-452C-B6AB-BEF52AC45F7F}" type="sibTrans" cxnId="{3534E09A-01B0-4A6D-BC0D-55600B9CAB46}">
      <dgm:prSet/>
      <dgm:spPr/>
      <dgm:t>
        <a:bodyPr/>
        <a:lstStyle/>
        <a:p>
          <a:endParaRPr lang="es-ES"/>
        </a:p>
      </dgm:t>
    </dgm:pt>
    <dgm:pt modelId="{E93C2D40-80A9-47DD-A375-B248531F85C7}">
      <dgm:prSet/>
      <dgm:spPr/>
      <dgm:t>
        <a:bodyPr/>
        <a:lstStyle/>
        <a:p>
          <a:r>
            <a:rPr lang="es-VE" b="1" i="1" dirty="0" smtClean="0"/>
            <a:t>Modelado de gestión</a:t>
          </a:r>
          <a:endParaRPr lang="es-ES" dirty="0"/>
        </a:p>
      </dgm:t>
    </dgm:pt>
    <dgm:pt modelId="{36A2B0F3-7A84-4C67-B348-4B9E0E6E407C}" type="parTrans" cxnId="{E69A6E1B-7946-4845-A547-5DFC4E9AB57C}">
      <dgm:prSet/>
      <dgm:spPr/>
      <dgm:t>
        <a:bodyPr/>
        <a:lstStyle/>
        <a:p>
          <a:endParaRPr lang="es-ES"/>
        </a:p>
      </dgm:t>
    </dgm:pt>
    <dgm:pt modelId="{4FEB1C29-4A04-43E7-936E-76B1B0839515}" type="sibTrans" cxnId="{E69A6E1B-7946-4845-A547-5DFC4E9AB57C}">
      <dgm:prSet/>
      <dgm:spPr/>
      <dgm:t>
        <a:bodyPr/>
        <a:lstStyle/>
        <a:p>
          <a:endParaRPr lang="es-ES"/>
        </a:p>
      </dgm:t>
    </dgm:pt>
    <dgm:pt modelId="{1DDFB73C-CF84-4F97-BF87-0347CAEEFBCD}">
      <dgm:prSet/>
      <dgm:spPr/>
      <dgm:t>
        <a:bodyPr/>
        <a:lstStyle/>
        <a:p>
          <a:r>
            <a:rPr lang="es-VE" dirty="0" smtClean="0"/>
            <a:t>¿Qué información dirige el proceso de gestión? </a:t>
          </a:r>
          <a:endParaRPr lang="es-ES" dirty="0"/>
        </a:p>
      </dgm:t>
    </dgm:pt>
    <dgm:pt modelId="{EB3117C3-73C0-40A6-8DC9-2BF5ED559569}" type="parTrans" cxnId="{74E2465E-C6E1-4C9D-A4DC-184F485B0243}">
      <dgm:prSet/>
      <dgm:spPr/>
      <dgm:t>
        <a:bodyPr/>
        <a:lstStyle/>
        <a:p>
          <a:endParaRPr lang="es-ES"/>
        </a:p>
      </dgm:t>
    </dgm:pt>
    <dgm:pt modelId="{07E5D87C-7B20-4F46-838D-7846E48B7E98}" type="sibTrans" cxnId="{74E2465E-C6E1-4C9D-A4DC-184F485B0243}">
      <dgm:prSet/>
      <dgm:spPr/>
      <dgm:t>
        <a:bodyPr/>
        <a:lstStyle/>
        <a:p>
          <a:endParaRPr lang="es-ES"/>
        </a:p>
      </dgm:t>
    </dgm:pt>
    <dgm:pt modelId="{E63D55D9-7F8E-4C58-AC65-8C932159AD66}">
      <dgm:prSet/>
      <dgm:spPr/>
      <dgm:t>
        <a:bodyPr/>
        <a:lstStyle/>
        <a:p>
          <a:r>
            <a:rPr lang="es-VE" dirty="0" smtClean="0"/>
            <a:t>Mejoramiento como un grupo de objetos</a:t>
          </a:r>
          <a:endParaRPr lang="es-ES" dirty="0"/>
        </a:p>
      </dgm:t>
    </dgm:pt>
    <dgm:pt modelId="{7131F886-6870-4CE2-8BF7-0C30E8CFCE61}" type="parTrans" cxnId="{E63D9ED1-A3C0-492A-B794-8D7386A938C0}">
      <dgm:prSet/>
      <dgm:spPr/>
      <dgm:t>
        <a:bodyPr/>
        <a:lstStyle/>
        <a:p>
          <a:endParaRPr lang="es-ES"/>
        </a:p>
      </dgm:t>
    </dgm:pt>
    <dgm:pt modelId="{110FC64C-1D35-469C-BA63-09297B6C7395}" type="sibTrans" cxnId="{E63D9ED1-A3C0-492A-B794-8D7386A938C0}">
      <dgm:prSet/>
      <dgm:spPr/>
      <dgm:t>
        <a:bodyPr/>
        <a:lstStyle/>
        <a:p>
          <a:endParaRPr lang="es-ES"/>
        </a:p>
      </dgm:t>
    </dgm:pt>
    <dgm:pt modelId="{72643C90-DDB3-4386-A4D9-E870546D5493}">
      <dgm:prSet/>
      <dgm:spPr/>
      <dgm:t>
        <a:bodyPr/>
        <a:lstStyle/>
        <a:p>
          <a:r>
            <a:rPr lang="es-VE" dirty="0" smtClean="0"/>
            <a:t>Los objetos de datos cambian de forma  </a:t>
          </a:r>
          <a:endParaRPr lang="es-ES" dirty="0"/>
        </a:p>
      </dgm:t>
    </dgm:pt>
    <dgm:pt modelId="{1B917AF2-D2F0-41B4-83EA-B09376B3B8D5}" type="parTrans" cxnId="{54E706EA-5E99-4E79-9C7F-B2F96DB9F7B3}">
      <dgm:prSet/>
      <dgm:spPr/>
      <dgm:t>
        <a:bodyPr/>
        <a:lstStyle/>
        <a:p>
          <a:endParaRPr lang="es-ES"/>
        </a:p>
      </dgm:t>
    </dgm:pt>
    <dgm:pt modelId="{F0FF328F-CE52-444A-BC79-A758CF27ABDC}" type="sibTrans" cxnId="{54E706EA-5E99-4E79-9C7F-B2F96DB9F7B3}">
      <dgm:prSet/>
      <dgm:spPr/>
      <dgm:t>
        <a:bodyPr/>
        <a:lstStyle/>
        <a:p>
          <a:endParaRPr lang="es-ES"/>
        </a:p>
      </dgm:t>
    </dgm:pt>
    <dgm:pt modelId="{C25D0705-1412-4790-B523-B5B545B9713E}">
      <dgm:prSet/>
      <dgm:spPr/>
      <dgm:t>
        <a:bodyPr/>
        <a:lstStyle/>
        <a:p>
          <a:r>
            <a:rPr lang="es-VE" dirty="0" smtClean="0"/>
            <a:t>Se </a:t>
          </a:r>
          <a:r>
            <a:rPr lang="es-VE" dirty="0" smtClean="0"/>
            <a:t>utilizaron </a:t>
          </a:r>
          <a:r>
            <a:rPr lang="es-VE" dirty="0" smtClean="0"/>
            <a:t>técnicas de cuarta generación</a:t>
          </a:r>
          <a:endParaRPr lang="es-ES" dirty="0"/>
        </a:p>
      </dgm:t>
    </dgm:pt>
    <dgm:pt modelId="{1222374E-90BA-4714-B88D-1BDED1346553}" type="parTrans" cxnId="{762CA437-3070-486C-9805-3C1F75BCF6FF}">
      <dgm:prSet/>
      <dgm:spPr/>
      <dgm:t>
        <a:bodyPr/>
        <a:lstStyle/>
        <a:p>
          <a:endParaRPr lang="es-ES"/>
        </a:p>
      </dgm:t>
    </dgm:pt>
    <dgm:pt modelId="{B3D74365-A65F-46DF-9718-A8204A6ECA81}" type="sibTrans" cxnId="{762CA437-3070-486C-9805-3C1F75BCF6FF}">
      <dgm:prSet/>
      <dgm:spPr/>
      <dgm:t>
        <a:bodyPr/>
        <a:lstStyle/>
        <a:p>
          <a:endParaRPr lang="es-ES"/>
        </a:p>
      </dgm:t>
    </dgm:pt>
    <dgm:pt modelId="{FB72249B-4B9F-4CF1-93C8-EB8D2FA2DB93}">
      <dgm:prSet/>
      <dgm:spPr/>
      <dgm:t>
        <a:bodyPr/>
        <a:lstStyle/>
        <a:p>
          <a:r>
            <a:rPr lang="es-VE" dirty="0" smtClean="0"/>
            <a:t>Probar todos los componentes </a:t>
          </a:r>
          <a:endParaRPr lang="es-ES" dirty="0"/>
        </a:p>
      </dgm:t>
    </dgm:pt>
    <dgm:pt modelId="{1066D5D4-AEBC-4BEE-9A3D-5E173296319B}" type="parTrans" cxnId="{7F401EC9-2CB1-46E5-A7AB-B6A45BBA728C}">
      <dgm:prSet/>
      <dgm:spPr/>
      <dgm:t>
        <a:bodyPr/>
        <a:lstStyle/>
        <a:p>
          <a:endParaRPr lang="es-ES"/>
        </a:p>
      </dgm:t>
    </dgm:pt>
    <dgm:pt modelId="{443A3945-0086-4494-9874-320C44A06D2A}" type="sibTrans" cxnId="{7F401EC9-2CB1-46E5-A7AB-B6A45BBA728C}">
      <dgm:prSet/>
      <dgm:spPr/>
      <dgm:t>
        <a:bodyPr/>
        <a:lstStyle/>
        <a:p>
          <a:endParaRPr lang="es-ES"/>
        </a:p>
      </dgm:t>
    </dgm:pt>
    <dgm:pt modelId="{276163D0-F041-4887-B956-7915B8B8ACCA}" type="pres">
      <dgm:prSet presAssocID="{6B41363D-CF38-4339-88D1-57FF60318B78}" presName="Name0" presStyleCnt="0">
        <dgm:presLayoutVars>
          <dgm:dir/>
          <dgm:animLvl val="lvl"/>
          <dgm:resizeHandles val="exact"/>
        </dgm:presLayoutVars>
      </dgm:prSet>
      <dgm:spPr/>
      <dgm:t>
        <a:bodyPr/>
        <a:lstStyle/>
        <a:p>
          <a:endParaRPr lang="es-ES"/>
        </a:p>
      </dgm:t>
    </dgm:pt>
    <dgm:pt modelId="{51C8ABF7-8ED5-4663-8D8A-CEA4B9297693}" type="pres">
      <dgm:prSet presAssocID="{43A2CC9F-B439-4538-B536-0ECE5FE18F09}" presName="boxAndChildren" presStyleCnt="0"/>
      <dgm:spPr/>
      <dgm:t>
        <a:bodyPr/>
        <a:lstStyle/>
        <a:p>
          <a:endParaRPr lang="es-ES"/>
        </a:p>
      </dgm:t>
    </dgm:pt>
    <dgm:pt modelId="{63B65773-CE99-49E1-8466-4D1B63A40166}" type="pres">
      <dgm:prSet presAssocID="{43A2CC9F-B439-4538-B536-0ECE5FE18F09}" presName="parentTextBox" presStyleLbl="node1" presStyleIdx="0" presStyleCnt="5"/>
      <dgm:spPr/>
      <dgm:t>
        <a:bodyPr/>
        <a:lstStyle/>
        <a:p>
          <a:endParaRPr lang="es-ES"/>
        </a:p>
      </dgm:t>
    </dgm:pt>
    <dgm:pt modelId="{AE64082E-8CD1-4C90-9B3A-BF11494D7377}" type="pres">
      <dgm:prSet presAssocID="{43A2CC9F-B439-4538-B536-0ECE5FE18F09}" presName="entireBox" presStyleLbl="node1" presStyleIdx="0" presStyleCnt="5"/>
      <dgm:spPr/>
      <dgm:t>
        <a:bodyPr/>
        <a:lstStyle/>
        <a:p>
          <a:endParaRPr lang="es-ES"/>
        </a:p>
      </dgm:t>
    </dgm:pt>
    <dgm:pt modelId="{F3FEAB08-CA68-4B6C-BEFC-DEC7B268786B}" type="pres">
      <dgm:prSet presAssocID="{43A2CC9F-B439-4538-B536-0ECE5FE18F09}" presName="descendantBox" presStyleCnt="0"/>
      <dgm:spPr/>
      <dgm:t>
        <a:bodyPr/>
        <a:lstStyle/>
        <a:p>
          <a:endParaRPr lang="es-ES"/>
        </a:p>
      </dgm:t>
    </dgm:pt>
    <dgm:pt modelId="{15EBEFE9-7309-4137-9DEE-18222EE9D746}" type="pres">
      <dgm:prSet presAssocID="{486EA80E-4AED-477D-9868-37CD9E7B5A35}" presName="childTextBox" presStyleLbl="fgAccFollowNode1" presStyleIdx="0" presStyleCnt="10" custLinFactNeighborX="2075" custLinFactNeighborY="-19967">
        <dgm:presLayoutVars>
          <dgm:bulletEnabled val="1"/>
        </dgm:presLayoutVars>
      </dgm:prSet>
      <dgm:spPr/>
      <dgm:t>
        <a:bodyPr/>
        <a:lstStyle/>
        <a:p>
          <a:endParaRPr lang="es-ES"/>
        </a:p>
      </dgm:t>
    </dgm:pt>
    <dgm:pt modelId="{A8FEFA50-FB7C-4A48-BA28-41B8753199C5}" type="pres">
      <dgm:prSet presAssocID="{FB72249B-4B9F-4CF1-93C8-EB8D2FA2DB93}" presName="childTextBox" presStyleLbl="fgAccFollowNode1" presStyleIdx="1" presStyleCnt="10">
        <dgm:presLayoutVars>
          <dgm:bulletEnabled val="1"/>
        </dgm:presLayoutVars>
      </dgm:prSet>
      <dgm:spPr/>
      <dgm:t>
        <a:bodyPr/>
        <a:lstStyle/>
        <a:p>
          <a:endParaRPr lang="es-ES"/>
        </a:p>
      </dgm:t>
    </dgm:pt>
    <dgm:pt modelId="{3C9D76C7-3D46-4D4D-B58C-A617C3AEEC3D}" type="pres">
      <dgm:prSet presAssocID="{FCD78F7B-EFAD-4705-AEAC-F93A5735F9E1}" presName="sp" presStyleCnt="0"/>
      <dgm:spPr/>
      <dgm:t>
        <a:bodyPr/>
        <a:lstStyle/>
        <a:p>
          <a:endParaRPr lang="es-ES"/>
        </a:p>
      </dgm:t>
    </dgm:pt>
    <dgm:pt modelId="{04C839FF-980D-465A-9DC0-C8511F654662}" type="pres">
      <dgm:prSet presAssocID="{429D0441-82A7-499F-A3F4-62C69CDF9FF5}" presName="arrowAndChildren" presStyleCnt="0"/>
      <dgm:spPr/>
      <dgm:t>
        <a:bodyPr/>
        <a:lstStyle/>
        <a:p>
          <a:endParaRPr lang="es-ES"/>
        </a:p>
      </dgm:t>
    </dgm:pt>
    <dgm:pt modelId="{E0BFFBC1-95C6-4687-B76F-07AF982AC818}" type="pres">
      <dgm:prSet presAssocID="{429D0441-82A7-499F-A3F4-62C69CDF9FF5}" presName="parentTextArrow" presStyleLbl="node1" presStyleIdx="0" presStyleCnt="5"/>
      <dgm:spPr/>
      <dgm:t>
        <a:bodyPr/>
        <a:lstStyle/>
        <a:p>
          <a:endParaRPr lang="es-ES"/>
        </a:p>
      </dgm:t>
    </dgm:pt>
    <dgm:pt modelId="{3092ED0D-399D-4E0B-81DC-D13B8EB0EF8E}" type="pres">
      <dgm:prSet presAssocID="{429D0441-82A7-499F-A3F4-62C69CDF9FF5}" presName="arrow" presStyleLbl="node1" presStyleIdx="1" presStyleCnt="5" custLinFactNeighborX="-1037"/>
      <dgm:spPr/>
      <dgm:t>
        <a:bodyPr/>
        <a:lstStyle/>
        <a:p>
          <a:endParaRPr lang="es-ES"/>
        </a:p>
      </dgm:t>
    </dgm:pt>
    <dgm:pt modelId="{AD6FC24D-F3D3-4A99-9B14-BD970B957B11}" type="pres">
      <dgm:prSet presAssocID="{429D0441-82A7-499F-A3F4-62C69CDF9FF5}" presName="descendantArrow" presStyleCnt="0"/>
      <dgm:spPr/>
      <dgm:t>
        <a:bodyPr/>
        <a:lstStyle/>
        <a:p>
          <a:endParaRPr lang="es-ES"/>
        </a:p>
      </dgm:t>
    </dgm:pt>
    <dgm:pt modelId="{020F6733-88A8-4381-88C7-AC43CC62D579}" type="pres">
      <dgm:prSet presAssocID="{5EE5DBBE-D5BA-4878-9899-43DEF4803A53}" presName="childTextArrow" presStyleLbl="fgAccFollowNode1" presStyleIdx="2" presStyleCnt="10" custLinFactNeighborX="-47720" custLinFactNeighborY="4993">
        <dgm:presLayoutVars>
          <dgm:bulletEnabled val="1"/>
        </dgm:presLayoutVars>
      </dgm:prSet>
      <dgm:spPr/>
      <dgm:t>
        <a:bodyPr/>
        <a:lstStyle/>
        <a:p>
          <a:endParaRPr lang="es-ES"/>
        </a:p>
      </dgm:t>
    </dgm:pt>
    <dgm:pt modelId="{93D85B95-8705-4030-BA44-42DFD5BB7B47}" type="pres">
      <dgm:prSet presAssocID="{C25D0705-1412-4790-B523-B5B545B9713E}" presName="childTextArrow" presStyleLbl="fgAccFollowNode1" presStyleIdx="3" presStyleCnt="10">
        <dgm:presLayoutVars>
          <dgm:bulletEnabled val="1"/>
        </dgm:presLayoutVars>
      </dgm:prSet>
      <dgm:spPr/>
      <dgm:t>
        <a:bodyPr/>
        <a:lstStyle/>
        <a:p>
          <a:endParaRPr lang="es-ES"/>
        </a:p>
      </dgm:t>
    </dgm:pt>
    <dgm:pt modelId="{D353DED0-0A98-47B3-8A72-149F880E13BA}" type="pres">
      <dgm:prSet presAssocID="{2D22F088-166D-4902-9CFE-5EB00F4E711E}" presName="sp" presStyleCnt="0"/>
      <dgm:spPr/>
      <dgm:t>
        <a:bodyPr/>
        <a:lstStyle/>
        <a:p>
          <a:endParaRPr lang="es-ES"/>
        </a:p>
      </dgm:t>
    </dgm:pt>
    <dgm:pt modelId="{23B60759-B819-4058-96BB-437F761D469C}" type="pres">
      <dgm:prSet presAssocID="{EE2C8ADC-D0AC-486E-87A3-4AB6B9CE4D6F}" presName="arrowAndChildren" presStyleCnt="0"/>
      <dgm:spPr/>
      <dgm:t>
        <a:bodyPr/>
        <a:lstStyle/>
        <a:p>
          <a:endParaRPr lang="es-ES"/>
        </a:p>
      </dgm:t>
    </dgm:pt>
    <dgm:pt modelId="{2884A32B-8DE3-4BDE-AFD6-956DF200D883}" type="pres">
      <dgm:prSet presAssocID="{EE2C8ADC-D0AC-486E-87A3-4AB6B9CE4D6F}" presName="parentTextArrow" presStyleLbl="node1" presStyleIdx="1" presStyleCnt="5"/>
      <dgm:spPr/>
      <dgm:t>
        <a:bodyPr/>
        <a:lstStyle/>
        <a:p>
          <a:endParaRPr lang="es-ES"/>
        </a:p>
      </dgm:t>
    </dgm:pt>
    <dgm:pt modelId="{EFB04442-66A7-43BF-8A0B-ED32A75087A8}" type="pres">
      <dgm:prSet presAssocID="{EE2C8ADC-D0AC-486E-87A3-4AB6B9CE4D6F}" presName="arrow" presStyleLbl="node1" presStyleIdx="2" presStyleCnt="5" custLinFactNeighborX="-778" custLinFactNeighborY="-1493"/>
      <dgm:spPr/>
      <dgm:t>
        <a:bodyPr/>
        <a:lstStyle/>
        <a:p>
          <a:endParaRPr lang="es-ES"/>
        </a:p>
      </dgm:t>
    </dgm:pt>
    <dgm:pt modelId="{8059DEE4-162A-4920-8AD0-D0A1A36E2FB7}" type="pres">
      <dgm:prSet presAssocID="{EE2C8ADC-D0AC-486E-87A3-4AB6B9CE4D6F}" presName="descendantArrow" presStyleCnt="0"/>
      <dgm:spPr/>
      <dgm:t>
        <a:bodyPr/>
        <a:lstStyle/>
        <a:p>
          <a:endParaRPr lang="es-ES"/>
        </a:p>
      </dgm:t>
    </dgm:pt>
    <dgm:pt modelId="{8F3E84EA-2F61-4DE3-9B70-F6A092169C44}" type="pres">
      <dgm:prSet presAssocID="{53B0F43E-EFE7-49CE-963B-52242E9E2FD4}" presName="childTextArrow" presStyleLbl="fgAccFollowNode1" presStyleIdx="4" presStyleCnt="10">
        <dgm:presLayoutVars>
          <dgm:bulletEnabled val="1"/>
        </dgm:presLayoutVars>
      </dgm:prSet>
      <dgm:spPr/>
      <dgm:t>
        <a:bodyPr/>
        <a:lstStyle/>
        <a:p>
          <a:endParaRPr lang="es-ES"/>
        </a:p>
      </dgm:t>
    </dgm:pt>
    <dgm:pt modelId="{C5DDA5CC-BBC9-4EDB-995B-C663D20599AD}" type="pres">
      <dgm:prSet presAssocID="{72643C90-DDB3-4386-A4D9-E870546D5493}" presName="childTextArrow" presStyleLbl="fgAccFollowNode1" presStyleIdx="5" presStyleCnt="10">
        <dgm:presLayoutVars>
          <dgm:bulletEnabled val="1"/>
        </dgm:presLayoutVars>
      </dgm:prSet>
      <dgm:spPr/>
      <dgm:t>
        <a:bodyPr/>
        <a:lstStyle/>
        <a:p>
          <a:endParaRPr lang="es-ES"/>
        </a:p>
      </dgm:t>
    </dgm:pt>
    <dgm:pt modelId="{66AC6792-DB78-42B1-943B-BC2E45CAFD62}" type="pres">
      <dgm:prSet presAssocID="{3BCAE9E4-47C5-4879-B3C9-EFD59B6FCC99}" presName="sp" presStyleCnt="0"/>
      <dgm:spPr/>
      <dgm:t>
        <a:bodyPr/>
        <a:lstStyle/>
        <a:p>
          <a:endParaRPr lang="es-ES"/>
        </a:p>
      </dgm:t>
    </dgm:pt>
    <dgm:pt modelId="{595FD988-CE79-4DFA-BBDD-D82339C68600}" type="pres">
      <dgm:prSet presAssocID="{17EC6F68-8D78-4083-9DD2-3F682977D52A}" presName="arrowAndChildren" presStyleCnt="0"/>
      <dgm:spPr/>
      <dgm:t>
        <a:bodyPr/>
        <a:lstStyle/>
        <a:p>
          <a:endParaRPr lang="es-ES"/>
        </a:p>
      </dgm:t>
    </dgm:pt>
    <dgm:pt modelId="{8F4B4F36-19DF-4B48-804F-D1736899F142}" type="pres">
      <dgm:prSet presAssocID="{17EC6F68-8D78-4083-9DD2-3F682977D52A}" presName="parentTextArrow" presStyleLbl="node1" presStyleIdx="2" presStyleCnt="5"/>
      <dgm:spPr/>
      <dgm:t>
        <a:bodyPr/>
        <a:lstStyle/>
        <a:p>
          <a:endParaRPr lang="es-ES"/>
        </a:p>
      </dgm:t>
    </dgm:pt>
    <dgm:pt modelId="{B030CF69-A235-4F39-A76A-8C02201A0C43}" type="pres">
      <dgm:prSet presAssocID="{17EC6F68-8D78-4083-9DD2-3F682977D52A}" presName="arrow" presStyleLbl="node1" presStyleIdx="3" presStyleCnt="5"/>
      <dgm:spPr/>
      <dgm:t>
        <a:bodyPr/>
        <a:lstStyle/>
        <a:p>
          <a:endParaRPr lang="es-ES"/>
        </a:p>
      </dgm:t>
    </dgm:pt>
    <dgm:pt modelId="{D02880C2-B998-4AB5-A8B9-15F0C7DDC320}" type="pres">
      <dgm:prSet presAssocID="{17EC6F68-8D78-4083-9DD2-3F682977D52A}" presName="descendantArrow" presStyleCnt="0"/>
      <dgm:spPr/>
      <dgm:t>
        <a:bodyPr/>
        <a:lstStyle/>
        <a:p>
          <a:endParaRPr lang="es-ES"/>
        </a:p>
      </dgm:t>
    </dgm:pt>
    <dgm:pt modelId="{017C33A8-6DB0-4CED-B35F-2AEDDBF3233A}" type="pres">
      <dgm:prSet presAssocID="{0FB3A644-612D-4107-A19F-1AD3C0B3E46E}" presName="childTextArrow" presStyleLbl="fgAccFollowNode1" presStyleIdx="6" presStyleCnt="10">
        <dgm:presLayoutVars>
          <dgm:bulletEnabled val="1"/>
        </dgm:presLayoutVars>
      </dgm:prSet>
      <dgm:spPr/>
      <dgm:t>
        <a:bodyPr/>
        <a:lstStyle/>
        <a:p>
          <a:endParaRPr lang="es-ES"/>
        </a:p>
      </dgm:t>
    </dgm:pt>
    <dgm:pt modelId="{FCEA7467-E97E-489E-AF9F-550F4790DF6E}" type="pres">
      <dgm:prSet presAssocID="{E63D55D9-7F8E-4C58-AC65-8C932159AD66}" presName="childTextArrow" presStyleLbl="fgAccFollowNode1" presStyleIdx="7" presStyleCnt="10">
        <dgm:presLayoutVars>
          <dgm:bulletEnabled val="1"/>
        </dgm:presLayoutVars>
      </dgm:prSet>
      <dgm:spPr/>
      <dgm:t>
        <a:bodyPr/>
        <a:lstStyle/>
        <a:p>
          <a:endParaRPr lang="es-ES"/>
        </a:p>
      </dgm:t>
    </dgm:pt>
    <dgm:pt modelId="{4EAA8E0D-918E-4874-8714-D4DFAC326778}" type="pres">
      <dgm:prSet presAssocID="{43AF0EB3-EACA-4E3C-9394-B499245D299C}" presName="sp" presStyleCnt="0"/>
      <dgm:spPr/>
      <dgm:t>
        <a:bodyPr/>
        <a:lstStyle/>
        <a:p>
          <a:endParaRPr lang="es-ES"/>
        </a:p>
      </dgm:t>
    </dgm:pt>
    <dgm:pt modelId="{9EBDAD8B-F1C4-4D27-A3EE-A1C518F7F01E}" type="pres">
      <dgm:prSet presAssocID="{F7DDE15A-8CC4-4C22-A0B8-2601E6A22722}" presName="arrowAndChildren" presStyleCnt="0"/>
      <dgm:spPr/>
      <dgm:t>
        <a:bodyPr/>
        <a:lstStyle/>
        <a:p>
          <a:endParaRPr lang="es-ES"/>
        </a:p>
      </dgm:t>
    </dgm:pt>
    <dgm:pt modelId="{7844E6C7-C143-4DBD-A216-5BD190421244}" type="pres">
      <dgm:prSet presAssocID="{F7DDE15A-8CC4-4C22-A0B8-2601E6A22722}" presName="parentTextArrow" presStyleLbl="node1" presStyleIdx="3" presStyleCnt="5"/>
      <dgm:spPr/>
      <dgm:t>
        <a:bodyPr/>
        <a:lstStyle/>
        <a:p>
          <a:endParaRPr lang="es-ES"/>
        </a:p>
      </dgm:t>
    </dgm:pt>
    <dgm:pt modelId="{724F81DC-5D1E-4C8A-91B7-8FDFE09EF0DB}" type="pres">
      <dgm:prSet presAssocID="{F7DDE15A-8CC4-4C22-A0B8-2601E6A22722}" presName="arrow" presStyleLbl="node1" presStyleIdx="4" presStyleCnt="5"/>
      <dgm:spPr/>
      <dgm:t>
        <a:bodyPr/>
        <a:lstStyle/>
        <a:p>
          <a:endParaRPr lang="es-ES"/>
        </a:p>
      </dgm:t>
    </dgm:pt>
    <dgm:pt modelId="{371F17C3-9134-4FE9-B78C-485B10B03955}" type="pres">
      <dgm:prSet presAssocID="{F7DDE15A-8CC4-4C22-A0B8-2601E6A22722}" presName="descendantArrow" presStyleCnt="0"/>
      <dgm:spPr/>
      <dgm:t>
        <a:bodyPr/>
        <a:lstStyle/>
        <a:p>
          <a:endParaRPr lang="es-ES"/>
        </a:p>
      </dgm:t>
    </dgm:pt>
    <dgm:pt modelId="{6B722ABC-EC6F-45E2-B98D-E901E5EAC363}" type="pres">
      <dgm:prSet presAssocID="{E93C2D40-80A9-47DD-A375-B248531F85C7}" presName="childTextArrow" presStyleLbl="fgAccFollowNode1" presStyleIdx="8" presStyleCnt="10">
        <dgm:presLayoutVars>
          <dgm:bulletEnabled val="1"/>
        </dgm:presLayoutVars>
      </dgm:prSet>
      <dgm:spPr/>
      <dgm:t>
        <a:bodyPr/>
        <a:lstStyle/>
        <a:p>
          <a:endParaRPr lang="es-ES"/>
        </a:p>
      </dgm:t>
    </dgm:pt>
    <dgm:pt modelId="{1CD4CD80-E499-48E3-8549-D068C5B1018D}" type="pres">
      <dgm:prSet presAssocID="{1DDFB73C-CF84-4F97-BF87-0347CAEEFBCD}" presName="childTextArrow" presStyleLbl="fgAccFollowNode1" presStyleIdx="9" presStyleCnt="10">
        <dgm:presLayoutVars>
          <dgm:bulletEnabled val="1"/>
        </dgm:presLayoutVars>
      </dgm:prSet>
      <dgm:spPr/>
      <dgm:t>
        <a:bodyPr/>
        <a:lstStyle/>
        <a:p>
          <a:endParaRPr lang="es-ES"/>
        </a:p>
      </dgm:t>
    </dgm:pt>
  </dgm:ptLst>
  <dgm:cxnLst>
    <dgm:cxn modelId="{94699182-ECFA-4184-B619-0AC387E14150}" srcId="{EE2C8ADC-D0AC-486E-87A3-4AB6B9CE4D6F}" destId="{53B0F43E-EFE7-49CE-963B-52242E9E2FD4}" srcOrd="0" destOrd="0" parTransId="{D10C1480-3E54-4DB1-B1F8-EC102B8A80DE}" sibTransId="{15761C13-31C0-41D4-B052-EE415EF703EE}"/>
    <dgm:cxn modelId="{C62510FB-CE6D-4426-BC8F-CAAEB85E80B8}" type="presOf" srcId="{53B0F43E-EFE7-49CE-963B-52242E9E2FD4}" destId="{8F3E84EA-2F61-4DE3-9B70-F6A092169C44}" srcOrd="0" destOrd="0" presId="urn:microsoft.com/office/officeart/2005/8/layout/process4"/>
    <dgm:cxn modelId="{B97FCB3C-8A47-4355-805A-553CF47E6C26}" type="presOf" srcId="{0FB3A644-612D-4107-A19F-1AD3C0B3E46E}" destId="{017C33A8-6DB0-4CED-B35F-2AEDDBF3233A}" srcOrd="0" destOrd="0" presId="urn:microsoft.com/office/officeart/2005/8/layout/process4"/>
    <dgm:cxn modelId="{9975BF8D-9334-4CD8-83CC-861B8EE6C829}" type="presOf" srcId="{F7DDE15A-8CC4-4C22-A0B8-2601E6A22722}" destId="{7844E6C7-C143-4DBD-A216-5BD190421244}" srcOrd="0" destOrd="0" presId="urn:microsoft.com/office/officeart/2005/8/layout/process4"/>
    <dgm:cxn modelId="{30BCB20F-3D01-4DFA-B857-400257B1F366}" type="presOf" srcId="{429D0441-82A7-499F-A3F4-62C69CDF9FF5}" destId="{3092ED0D-399D-4E0B-81DC-D13B8EB0EF8E}" srcOrd="1" destOrd="0" presId="urn:microsoft.com/office/officeart/2005/8/layout/process4"/>
    <dgm:cxn modelId="{ED9E2A2F-2CFF-41CD-A0FD-201FCB0AE5C5}" type="presOf" srcId="{1DDFB73C-CF84-4F97-BF87-0347CAEEFBCD}" destId="{1CD4CD80-E499-48E3-8549-D068C5B1018D}" srcOrd="0" destOrd="0" presId="urn:microsoft.com/office/officeart/2005/8/layout/process4"/>
    <dgm:cxn modelId="{E63D9ED1-A3C0-492A-B794-8D7386A938C0}" srcId="{17EC6F68-8D78-4083-9DD2-3F682977D52A}" destId="{E63D55D9-7F8E-4C58-AC65-8C932159AD66}" srcOrd="1" destOrd="0" parTransId="{7131F886-6870-4CE2-8BF7-0C30E8CFCE61}" sibTransId="{110FC64C-1D35-469C-BA63-09297B6C7395}"/>
    <dgm:cxn modelId="{7C1EE91A-5282-425A-BE2B-4AAE9FE7ED58}" type="presOf" srcId="{72643C90-DDB3-4386-A4D9-E870546D5493}" destId="{C5DDA5CC-BBC9-4EDB-995B-C663D20599AD}" srcOrd="0" destOrd="0" presId="urn:microsoft.com/office/officeart/2005/8/layout/process4"/>
    <dgm:cxn modelId="{C8823EA6-6C18-4E1A-944D-4E8549B19368}" type="presOf" srcId="{E93C2D40-80A9-47DD-A375-B248531F85C7}" destId="{6B722ABC-EC6F-45E2-B98D-E901E5EAC363}" srcOrd="0" destOrd="0" presId="urn:microsoft.com/office/officeart/2005/8/layout/process4"/>
    <dgm:cxn modelId="{66A3FF74-3493-473E-AF17-57D3F3DF6925}" type="presOf" srcId="{5EE5DBBE-D5BA-4878-9899-43DEF4803A53}" destId="{020F6733-88A8-4381-88C7-AC43CC62D579}" srcOrd="0" destOrd="0" presId="urn:microsoft.com/office/officeart/2005/8/layout/process4"/>
    <dgm:cxn modelId="{54E706EA-5E99-4E79-9C7F-B2F96DB9F7B3}" srcId="{EE2C8ADC-D0AC-486E-87A3-4AB6B9CE4D6F}" destId="{72643C90-DDB3-4386-A4D9-E870546D5493}" srcOrd="1" destOrd="0" parTransId="{1B917AF2-D2F0-41B4-83EA-B09376B3B8D5}" sibTransId="{F0FF328F-CE52-444A-BC79-A758CF27ABDC}"/>
    <dgm:cxn modelId="{673C25F7-63C9-4A40-B2D5-2964E24E3B45}" srcId="{6B41363D-CF38-4339-88D1-57FF60318B78}" destId="{17EC6F68-8D78-4083-9DD2-3F682977D52A}" srcOrd="1" destOrd="0" parTransId="{782AABE4-4940-4E87-B173-0EC8D8BB0E52}" sibTransId="{3BCAE9E4-47C5-4879-B3C9-EFD59B6FCC99}"/>
    <dgm:cxn modelId="{A56699C9-8B58-4D2B-9469-27656E60F0AE}" type="presOf" srcId="{6B41363D-CF38-4339-88D1-57FF60318B78}" destId="{276163D0-F041-4887-B956-7915B8B8ACCA}" srcOrd="0" destOrd="0" presId="urn:microsoft.com/office/officeart/2005/8/layout/process4"/>
    <dgm:cxn modelId="{291B6339-DD40-4567-9834-49E4EC5C0CDB}" srcId="{429D0441-82A7-499F-A3F4-62C69CDF9FF5}" destId="{5EE5DBBE-D5BA-4878-9899-43DEF4803A53}" srcOrd="0" destOrd="0" parTransId="{F7B008C2-360E-43E3-8CC3-A5004A6424FF}" sibTransId="{7FFFAFA4-2C16-4CC8-82CD-934474FEBA50}"/>
    <dgm:cxn modelId="{CEBB03AE-49C8-4E97-9144-471F070CBC17}" type="presOf" srcId="{FB72249B-4B9F-4CF1-93C8-EB8D2FA2DB93}" destId="{A8FEFA50-FB7C-4A48-BA28-41B8753199C5}" srcOrd="0" destOrd="0" presId="urn:microsoft.com/office/officeart/2005/8/layout/process4"/>
    <dgm:cxn modelId="{B09B14C7-C90F-46BE-869C-639879132B1E}" srcId="{6B41363D-CF38-4339-88D1-57FF60318B78}" destId="{F7DDE15A-8CC4-4C22-A0B8-2601E6A22722}" srcOrd="0" destOrd="0" parTransId="{EB3DC585-E1F6-4555-8B7E-81F104545A91}" sibTransId="{43AF0EB3-EACA-4E3C-9394-B499245D299C}"/>
    <dgm:cxn modelId="{4E733FB9-6C99-4C6B-8AA6-0A3CD93A31D5}" type="presOf" srcId="{43A2CC9F-B439-4538-B536-0ECE5FE18F09}" destId="{63B65773-CE99-49E1-8466-4D1B63A40166}" srcOrd="0" destOrd="0" presId="urn:microsoft.com/office/officeart/2005/8/layout/process4"/>
    <dgm:cxn modelId="{3534E09A-01B0-4A6D-BC0D-55600B9CAB46}" srcId="{43A2CC9F-B439-4538-B536-0ECE5FE18F09}" destId="{486EA80E-4AED-477D-9868-37CD9E7B5A35}" srcOrd="0" destOrd="0" parTransId="{2FECE338-AA71-4C9E-BD18-3CA22D661BB9}" sibTransId="{31E41618-EC44-452C-B6AB-BEF52AC45F7F}"/>
    <dgm:cxn modelId="{1FC1EADD-EBF5-4501-8F54-0D73F52D6E6D}" srcId="{6B41363D-CF38-4339-88D1-57FF60318B78}" destId="{43A2CC9F-B439-4538-B536-0ECE5FE18F09}" srcOrd="4" destOrd="0" parTransId="{F0869DA6-780B-4BBE-8F24-40E834111CC9}" sibTransId="{6A24909B-09BE-4C74-B6EA-CAE9D0728013}"/>
    <dgm:cxn modelId="{E1450FAA-6360-46AD-8D3D-BD0D3FC2A61E}" srcId="{6B41363D-CF38-4339-88D1-57FF60318B78}" destId="{EE2C8ADC-D0AC-486E-87A3-4AB6B9CE4D6F}" srcOrd="2" destOrd="0" parTransId="{22332C7C-363F-4C20-89B9-2352271DCCAD}" sibTransId="{2D22F088-166D-4902-9CFE-5EB00F4E711E}"/>
    <dgm:cxn modelId="{39988D62-FEB8-44CC-9B42-D33AD815B9B7}" srcId="{17EC6F68-8D78-4083-9DD2-3F682977D52A}" destId="{0FB3A644-612D-4107-A19F-1AD3C0B3E46E}" srcOrd="0" destOrd="0" parTransId="{131E240E-A204-4AD1-962B-EAF424FDB980}" sibTransId="{A68F0E61-6C76-40D0-8B9E-12439A007783}"/>
    <dgm:cxn modelId="{DE4CE6DE-4BA2-4C0E-AE1F-B2C7033F9369}" type="presOf" srcId="{17EC6F68-8D78-4083-9DD2-3F682977D52A}" destId="{B030CF69-A235-4F39-A76A-8C02201A0C43}" srcOrd="1" destOrd="0" presId="urn:microsoft.com/office/officeart/2005/8/layout/process4"/>
    <dgm:cxn modelId="{3FA0A1B8-2260-4D48-B01D-4C26C8F9D8B6}" type="presOf" srcId="{486EA80E-4AED-477D-9868-37CD9E7B5A35}" destId="{15EBEFE9-7309-4137-9DEE-18222EE9D746}" srcOrd="0" destOrd="0" presId="urn:microsoft.com/office/officeart/2005/8/layout/process4"/>
    <dgm:cxn modelId="{FE531A4F-C091-4F3E-96B5-E9D48C6D6F29}" type="presOf" srcId="{EE2C8ADC-D0AC-486E-87A3-4AB6B9CE4D6F}" destId="{EFB04442-66A7-43BF-8A0B-ED32A75087A8}" srcOrd="1" destOrd="0" presId="urn:microsoft.com/office/officeart/2005/8/layout/process4"/>
    <dgm:cxn modelId="{61C91C19-2AA3-455E-BFBE-CDE61243786E}" type="presOf" srcId="{E63D55D9-7F8E-4C58-AC65-8C932159AD66}" destId="{FCEA7467-E97E-489E-AF9F-550F4790DF6E}" srcOrd="0" destOrd="0" presId="urn:microsoft.com/office/officeart/2005/8/layout/process4"/>
    <dgm:cxn modelId="{762CA437-3070-486C-9805-3C1F75BCF6FF}" srcId="{429D0441-82A7-499F-A3F4-62C69CDF9FF5}" destId="{C25D0705-1412-4790-B523-B5B545B9713E}" srcOrd="1" destOrd="0" parTransId="{1222374E-90BA-4714-B88D-1BDED1346553}" sibTransId="{B3D74365-A65F-46DF-9718-A8204A6ECA81}"/>
    <dgm:cxn modelId="{8DD0C4C5-A4D8-4553-B913-C491BB8E90C2}" type="presOf" srcId="{F7DDE15A-8CC4-4C22-A0B8-2601E6A22722}" destId="{724F81DC-5D1E-4C8A-91B7-8FDFE09EF0DB}" srcOrd="1" destOrd="0" presId="urn:microsoft.com/office/officeart/2005/8/layout/process4"/>
    <dgm:cxn modelId="{E69A6E1B-7946-4845-A547-5DFC4E9AB57C}" srcId="{F7DDE15A-8CC4-4C22-A0B8-2601E6A22722}" destId="{E93C2D40-80A9-47DD-A375-B248531F85C7}" srcOrd="0" destOrd="0" parTransId="{36A2B0F3-7A84-4C67-B348-4B9E0E6E407C}" sibTransId="{4FEB1C29-4A04-43E7-936E-76B1B0839515}"/>
    <dgm:cxn modelId="{59D4E8E7-95C2-4368-B8CF-1814C9B5E932}" type="presOf" srcId="{C25D0705-1412-4790-B523-B5B545B9713E}" destId="{93D85B95-8705-4030-BA44-42DFD5BB7B47}" srcOrd="0" destOrd="0" presId="urn:microsoft.com/office/officeart/2005/8/layout/process4"/>
    <dgm:cxn modelId="{575B9DEF-FBD5-457C-9424-40605598A21D}" type="presOf" srcId="{EE2C8ADC-D0AC-486E-87A3-4AB6B9CE4D6F}" destId="{2884A32B-8DE3-4BDE-AFD6-956DF200D883}" srcOrd="0" destOrd="0" presId="urn:microsoft.com/office/officeart/2005/8/layout/process4"/>
    <dgm:cxn modelId="{74E2465E-C6E1-4C9D-A4DC-184F485B0243}" srcId="{F7DDE15A-8CC4-4C22-A0B8-2601E6A22722}" destId="{1DDFB73C-CF84-4F97-BF87-0347CAEEFBCD}" srcOrd="1" destOrd="0" parTransId="{EB3117C3-73C0-40A6-8DC9-2BF5ED559569}" sibTransId="{07E5D87C-7B20-4F46-838D-7846E48B7E98}"/>
    <dgm:cxn modelId="{6490EE96-17F4-458A-9F7A-8977618150CC}" type="presOf" srcId="{17EC6F68-8D78-4083-9DD2-3F682977D52A}" destId="{8F4B4F36-19DF-4B48-804F-D1736899F142}" srcOrd="0" destOrd="0" presId="urn:microsoft.com/office/officeart/2005/8/layout/process4"/>
    <dgm:cxn modelId="{F058753C-5109-4464-A340-C81D4D8C2D19}" type="presOf" srcId="{429D0441-82A7-499F-A3F4-62C69CDF9FF5}" destId="{E0BFFBC1-95C6-4687-B76F-07AF982AC818}" srcOrd="0" destOrd="0" presId="urn:microsoft.com/office/officeart/2005/8/layout/process4"/>
    <dgm:cxn modelId="{265ED3C3-36F8-4376-9C12-778C839AE0A4}" srcId="{6B41363D-CF38-4339-88D1-57FF60318B78}" destId="{429D0441-82A7-499F-A3F4-62C69CDF9FF5}" srcOrd="3" destOrd="0" parTransId="{12487535-10E9-4BC1-8CF0-7D976D59AB86}" sibTransId="{FCD78F7B-EFAD-4705-AEAC-F93A5735F9E1}"/>
    <dgm:cxn modelId="{7ADA8832-3CC8-4F48-864F-7ED481F54027}" type="presOf" srcId="{43A2CC9F-B439-4538-B536-0ECE5FE18F09}" destId="{AE64082E-8CD1-4C90-9B3A-BF11494D7377}" srcOrd="1" destOrd="0" presId="urn:microsoft.com/office/officeart/2005/8/layout/process4"/>
    <dgm:cxn modelId="{7F401EC9-2CB1-46E5-A7AB-B6A45BBA728C}" srcId="{43A2CC9F-B439-4538-B536-0ECE5FE18F09}" destId="{FB72249B-4B9F-4CF1-93C8-EB8D2FA2DB93}" srcOrd="1" destOrd="0" parTransId="{1066D5D4-AEBC-4BEE-9A3D-5E173296319B}" sibTransId="{443A3945-0086-4494-9874-320C44A06D2A}"/>
    <dgm:cxn modelId="{F02DE599-13EC-4C76-8139-C74194A602F0}" type="presParOf" srcId="{276163D0-F041-4887-B956-7915B8B8ACCA}" destId="{51C8ABF7-8ED5-4663-8D8A-CEA4B9297693}" srcOrd="0" destOrd="0" presId="urn:microsoft.com/office/officeart/2005/8/layout/process4"/>
    <dgm:cxn modelId="{857AD7FD-E898-4E68-B46F-57CD9E4D6959}" type="presParOf" srcId="{51C8ABF7-8ED5-4663-8D8A-CEA4B9297693}" destId="{63B65773-CE99-49E1-8466-4D1B63A40166}" srcOrd="0" destOrd="0" presId="urn:microsoft.com/office/officeart/2005/8/layout/process4"/>
    <dgm:cxn modelId="{EF5FDF8F-C5D5-4A5B-9975-8F11E0AF68B2}" type="presParOf" srcId="{51C8ABF7-8ED5-4663-8D8A-CEA4B9297693}" destId="{AE64082E-8CD1-4C90-9B3A-BF11494D7377}" srcOrd="1" destOrd="0" presId="urn:microsoft.com/office/officeart/2005/8/layout/process4"/>
    <dgm:cxn modelId="{09F70C8A-DEA3-4AE3-A9E7-B1305A9D180D}" type="presParOf" srcId="{51C8ABF7-8ED5-4663-8D8A-CEA4B9297693}" destId="{F3FEAB08-CA68-4B6C-BEFC-DEC7B268786B}" srcOrd="2" destOrd="0" presId="urn:microsoft.com/office/officeart/2005/8/layout/process4"/>
    <dgm:cxn modelId="{6130AA6F-84D0-4521-BFA6-158C4942972D}" type="presParOf" srcId="{F3FEAB08-CA68-4B6C-BEFC-DEC7B268786B}" destId="{15EBEFE9-7309-4137-9DEE-18222EE9D746}" srcOrd="0" destOrd="0" presId="urn:microsoft.com/office/officeart/2005/8/layout/process4"/>
    <dgm:cxn modelId="{BD258676-07D6-4C24-920D-745BDA43187B}" type="presParOf" srcId="{F3FEAB08-CA68-4B6C-BEFC-DEC7B268786B}" destId="{A8FEFA50-FB7C-4A48-BA28-41B8753199C5}" srcOrd="1" destOrd="0" presId="urn:microsoft.com/office/officeart/2005/8/layout/process4"/>
    <dgm:cxn modelId="{0D6DAD17-90A7-4B71-A5E8-FA93B7DC3D64}" type="presParOf" srcId="{276163D0-F041-4887-B956-7915B8B8ACCA}" destId="{3C9D76C7-3D46-4D4D-B58C-A617C3AEEC3D}" srcOrd="1" destOrd="0" presId="urn:microsoft.com/office/officeart/2005/8/layout/process4"/>
    <dgm:cxn modelId="{EBAEEAE2-D73D-4178-8C14-4F86F6CD0E1E}" type="presParOf" srcId="{276163D0-F041-4887-B956-7915B8B8ACCA}" destId="{04C839FF-980D-465A-9DC0-C8511F654662}" srcOrd="2" destOrd="0" presId="urn:microsoft.com/office/officeart/2005/8/layout/process4"/>
    <dgm:cxn modelId="{251EB44B-0761-425B-A29F-0C51CA0C6C5A}" type="presParOf" srcId="{04C839FF-980D-465A-9DC0-C8511F654662}" destId="{E0BFFBC1-95C6-4687-B76F-07AF982AC818}" srcOrd="0" destOrd="0" presId="urn:microsoft.com/office/officeart/2005/8/layout/process4"/>
    <dgm:cxn modelId="{490D3801-AC46-49BA-A577-8626D6619202}" type="presParOf" srcId="{04C839FF-980D-465A-9DC0-C8511F654662}" destId="{3092ED0D-399D-4E0B-81DC-D13B8EB0EF8E}" srcOrd="1" destOrd="0" presId="urn:microsoft.com/office/officeart/2005/8/layout/process4"/>
    <dgm:cxn modelId="{7FE6A26A-D4BF-40DC-B365-381EC49127DC}" type="presParOf" srcId="{04C839FF-980D-465A-9DC0-C8511F654662}" destId="{AD6FC24D-F3D3-4A99-9B14-BD970B957B11}" srcOrd="2" destOrd="0" presId="urn:microsoft.com/office/officeart/2005/8/layout/process4"/>
    <dgm:cxn modelId="{932545F1-E0D0-48AD-854B-6E6EE527EF8C}" type="presParOf" srcId="{AD6FC24D-F3D3-4A99-9B14-BD970B957B11}" destId="{020F6733-88A8-4381-88C7-AC43CC62D579}" srcOrd="0" destOrd="0" presId="urn:microsoft.com/office/officeart/2005/8/layout/process4"/>
    <dgm:cxn modelId="{4B1ED8F5-4999-4448-B360-B0B18A953230}" type="presParOf" srcId="{AD6FC24D-F3D3-4A99-9B14-BD970B957B11}" destId="{93D85B95-8705-4030-BA44-42DFD5BB7B47}" srcOrd="1" destOrd="0" presId="urn:microsoft.com/office/officeart/2005/8/layout/process4"/>
    <dgm:cxn modelId="{56600F14-F331-451A-AB27-5C5BE0D40649}" type="presParOf" srcId="{276163D0-F041-4887-B956-7915B8B8ACCA}" destId="{D353DED0-0A98-47B3-8A72-149F880E13BA}" srcOrd="3" destOrd="0" presId="urn:microsoft.com/office/officeart/2005/8/layout/process4"/>
    <dgm:cxn modelId="{527B81D0-9247-41CC-8E85-9CC5449030D8}" type="presParOf" srcId="{276163D0-F041-4887-B956-7915B8B8ACCA}" destId="{23B60759-B819-4058-96BB-437F761D469C}" srcOrd="4" destOrd="0" presId="urn:microsoft.com/office/officeart/2005/8/layout/process4"/>
    <dgm:cxn modelId="{7F728AB3-AC2E-44DA-B53B-5749F2166A77}" type="presParOf" srcId="{23B60759-B819-4058-96BB-437F761D469C}" destId="{2884A32B-8DE3-4BDE-AFD6-956DF200D883}" srcOrd="0" destOrd="0" presId="urn:microsoft.com/office/officeart/2005/8/layout/process4"/>
    <dgm:cxn modelId="{64A83982-6107-4D98-B615-0489542D848C}" type="presParOf" srcId="{23B60759-B819-4058-96BB-437F761D469C}" destId="{EFB04442-66A7-43BF-8A0B-ED32A75087A8}" srcOrd="1" destOrd="0" presId="urn:microsoft.com/office/officeart/2005/8/layout/process4"/>
    <dgm:cxn modelId="{C438418B-E327-436C-B3E4-BADB24129267}" type="presParOf" srcId="{23B60759-B819-4058-96BB-437F761D469C}" destId="{8059DEE4-162A-4920-8AD0-D0A1A36E2FB7}" srcOrd="2" destOrd="0" presId="urn:microsoft.com/office/officeart/2005/8/layout/process4"/>
    <dgm:cxn modelId="{97E9F9EA-3E74-4001-B528-960061ABD032}" type="presParOf" srcId="{8059DEE4-162A-4920-8AD0-D0A1A36E2FB7}" destId="{8F3E84EA-2F61-4DE3-9B70-F6A092169C44}" srcOrd="0" destOrd="0" presId="urn:microsoft.com/office/officeart/2005/8/layout/process4"/>
    <dgm:cxn modelId="{A4296A73-2C58-4837-9113-CF09D931088F}" type="presParOf" srcId="{8059DEE4-162A-4920-8AD0-D0A1A36E2FB7}" destId="{C5DDA5CC-BBC9-4EDB-995B-C663D20599AD}" srcOrd="1" destOrd="0" presId="urn:microsoft.com/office/officeart/2005/8/layout/process4"/>
    <dgm:cxn modelId="{9C1A4B61-C645-4819-8D80-4FE95D29BC98}" type="presParOf" srcId="{276163D0-F041-4887-B956-7915B8B8ACCA}" destId="{66AC6792-DB78-42B1-943B-BC2E45CAFD62}" srcOrd="5" destOrd="0" presId="urn:microsoft.com/office/officeart/2005/8/layout/process4"/>
    <dgm:cxn modelId="{04899107-9BC3-4138-98CD-C8548C04524D}" type="presParOf" srcId="{276163D0-F041-4887-B956-7915B8B8ACCA}" destId="{595FD988-CE79-4DFA-BBDD-D82339C68600}" srcOrd="6" destOrd="0" presId="urn:microsoft.com/office/officeart/2005/8/layout/process4"/>
    <dgm:cxn modelId="{F1A5678D-F30D-48F3-925B-7ACA0770A6A1}" type="presParOf" srcId="{595FD988-CE79-4DFA-BBDD-D82339C68600}" destId="{8F4B4F36-19DF-4B48-804F-D1736899F142}" srcOrd="0" destOrd="0" presId="urn:microsoft.com/office/officeart/2005/8/layout/process4"/>
    <dgm:cxn modelId="{990A0B92-B31B-4686-9CB9-992B5B1654E6}" type="presParOf" srcId="{595FD988-CE79-4DFA-BBDD-D82339C68600}" destId="{B030CF69-A235-4F39-A76A-8C02201A0C43}" srcOrd="1" destOrd="0" presId="urn:microsoft.com/office/officeart/2005/8/layout/process4"/>
    <dgm:cxn modelId="{D4A53ED6-2195-40BD-8DAD-0A24ACCAEB0F}" type="presParOf" srcId="{595FD988-CE79-4DFA-BBDD-D82339C68600}" destId="{D02880C2-B998-4AB5-A8B9-15F0C7DDC320}" srcOrd="2" destOrd="0" presId="urn:microsoft.com/office/officeart/2005/8/layout/process4"/>
    <dgm:cxn modelId="{2C6F3C90-61C1-489A-A754-8ECAC09A8597}" type="presParOf" srcId="{D02880C2-B998-4AB5-A8B9-15F0C7DDC320}" destId="{017C33A8-6DB0-4CED-B35F-2AEDDBF3233A}" srcOrd="0" destOrd="0" presId="urn:microsoft.com/office/officeart/2005/8/layout/process4"/>
    <dgm:cxn modelId="{4D6DBB3B-140A-497F-9155-90463CDE1156}" type="presParOf" srcId="{D02880C2-B998-4AB5-A8B9-15F0C7DDC320}" destId="{FCEA7467-E97E-489E-AF9F-550F4790DF6E}" srcOrd="1" destOrd="0" presId="urn:microsoft.com/office/officeart/2005/8/layout/process4"/>
    <dgm:cxn modelId="{1E9D7D00-8124-4DB3-8C1C-BB6BD390E4FE}" type="presParOf" srcId="{276163D0-F041-4887-B956-7915B8B8ACCA}" destId="{4EAA8E0D-918E-4874-8714-D4DFAC326778}" srcOrd="7" destOrd="0" presId="urn:microsoft.com/office/officeart/2005/8/layout/process4"/>
    <dgm:cxn modelId="{9FD87562-39C6-4F10-A914-B689D52EB74E}" type="presParOf" srcId="{276163D0-F041-4887-B956-7915B8B8ACCA}" destId="{9EBDAD8B-F1C4-4D27-A3EE-A1C518F7F01E}" srcOrd="8" destOrd="0" presId="urn:microsoft.com/office/officeart/2005/8/layout/process4"/>
    <dgm:cxn modelId="{CB0F2262-9E08-4A67-95AC-BA298B33A351}" type="presParOf" srcId="{9EBDAD8B-F1C4-4D27-A3EE-A1C518F7F01E}" destId="{7844E6C7-C143-4DBD-A216-5BD190421244}" srcOrd="0" destOrd="0" presId="urn:microsoft.com/office/officeart/2005/8/layout/process4"/>
    <dgm:cxn modelId="{AAC8E169-CCFE-4421-A2DB-664DB3B9A972}" type="presParOf" srcId="{9EBDAD8B-F1C4-4D27-A3EE-A1C518F7F01E}" destId="{724F81DC-5D1E-4C8A-91B7-8FDFE09EF0DB}" srcOrd="1" destOrd="0" presId="urn:microsoft.com/office/officeart/2005/8/layout/process4"/>
    <dgm:cxn modelId="{516CCF31-9509-4DEC-AC69-E3A0EBFBE817}" type="presParOf" srcId="{9EBDAD8B-F1C4-4D27-A3EE-A1C518F7F01E}" destId="{371F17C3-9134-4FE9-B78C-485B10B03955}" srcOrd="2" destOrd="0" presId="urn:microsoft.com/office/officeart/2005/8/layout/process4"/>
    <dgm:cxn modelId="{CCC032FE-E065-43A0-9E48-E64490DD0A8D}" type="presParOf" srcId="{371F17C3-9134-4FE9-B78C-485B10B03955}" destId="{6B722ABC-EC6F-45E2-B98D-E901E5EAC363}" srcOrd="0" destOrd="0" presId="urn:microsoft.com/office/officeart/2005/8/layout/process4"/>
    <dgm:cxn modelId="{D4E9CD6A-29AE-4752-80FD-225A494F95F4}" type="presParOf" srcId="{371F17C3-9134-4FE9-B78C-485B10B03955}" destId="{1CD4CD80-E499-48E3-8549-D068C5B1018D}"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94E6F-83D1-4020-BA63-0572A792ED48}">
      <dsp:nvSpPr>
        <dsp:cNvPr id="0" name=""/>
        <dsp:cNvSpPr/>
      </dsp:nvSpPr>
      <dsp:spPr>
        <a:xfrm>
          <a:off x="2214" y="966361"/>
          <a:ext cx="2469058" cy="987623"/>
        </a:xfrm>
        <a:prstGeom prst="chevron">
          <a:avLst/>
        </a:prstGeom>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s-ES" sz="1800" b="1" kern="1200" dirty="0" smtClean="0">
              <a:solidFill>
                <a:schemeClr val="bg1"/>
              </a:solidFill>
            </a:rPr>
            <a:t>Capítulo I</a:t>
          </a:r>
          <a:br>
            <a:rPr lang="es-ES" sz="1800" b="1" kern="1200" dirty="0" smtClean="0">
              <a:solidFill>
                <a:schemeClr val="bg1"/>
              </a:solidFill>
            </a:rPr>
          </a:br>
          <a:r>
            <a:rPr lang="es-ES" sz="1800" b="1" kern="1200" dirty="0" smtClean="0">
              <a:solidFill>
                <a:schemeClr val="bg1"/>
              </a:solidFill>
            </a:rPr>
            <a:t>El problema</a:t>
          </a:r>
          <a:endParaRPr lang="es-ES" sz="1800" b="1" kern="1200" dirty="0">
            <a:solidFill>
              <a:schemeClr val="bg1"/>
            </a:solidFill>
          </a:endParaRPr>
        </a:p>
      </dsp:txBody>
      <dsp:txXfrm>
        <a:off x="496026" y="966361"/>
        <a:ext cx="1481435" cy="987623"/>
      </dsp:txXfrm>
    </dsp:sp>
    <dsp:sp modelId="{0D08AE33-EAD4-428D-AE05-39F20388E1D8}">
      <dsp:nvSpPr>
        <dsp:cNvPr id="0" name=""/>
        <dsp:cNvSpPr/>
      </dsp:nvSpPr>
      <dsp:spPr>
        <a:xfrm>
          <a:off x="2190392" y="966361"/>
          <a:ext cx="2469058" cy="987623"/>
        </a:xfrm>
        <a:prstGeom prst="chevron">
          <a:avLst/>
        </a:prstGeom>
        <a:gradFill rotWithShape="0">
          <a:gsLst>
            <a:gs pos="0">
              <a:srgbClr val="000082"/>
            </a:gs>
            <a:gs pos="30000">
              <a:srgbClr val="66008F"/>
            </a:gs>
            <a:gs pos="64999">
              <a:srgbClr val="BA0066"/>
            </a:gs>
            <a:gs pos="89999">
              <a:srgbClr val="FF0000"/>
            </a:gs>
            <a:gs pos="100000">
              <a:srgbClr val="FF8200"/>
            </a:gs>
          </a:gsLst>
          <a:lin ang="5400000" scaled="0"/>
        </a:gra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s-ES" sz="1800" b="1" kern="1200" dirty="0" smtClean="0">
              <a:solidFill>
                <a:schemeClr val="bg1"/>
              </a:solidFill>
            </a:rPr>
            <a:t>Capítulo II</a:t>
          </a:r>
          <a:br>
            <a:rPr lang="es-ES" sz="1800" b="1" kern="1200" dirty="0" smtClean="0">
              <a:solidFill>
                <a:schemeClr val="bg1"/>
              </a:solidFill>
            </a:rPr>
          </a:br>
          <a:r>
            <a:rPr lang="es-ES" sz="1800" b="1" kern="1200" dirty="0" smtClean="0">
              <a:solidFill>
                <a:schemeClr val="bg1"/>
              </a:solidFill>
            </a:rPr>
            <a:t>Marco Referencial</a:t>
          </a:r>
          <a:endParaRPr lang="es-ES" sz="1800" b="1" kern="1200" dirty="0">
            <a:solidFill>
              <a:schemeClr val="bg1"/>
            </a:solidFill>
          </a:endParaRPr>
        </a:p>
      </dsp:txBody>
      <dsp:txXfrm>
        <a:off x="2684204" y="966361"/>
        <a:ext cx="1481435" cy="987623"/>
      </dsp:txXfrm>
    </dsp:sp>
    <dsp:sp modelId="{FFD2576A-79E5-4A9D-AC40-8527610BE767}">
      <dsp:nvSpPr>
        <dsp:cNvPr id="0" name=""/>
        <dsp:cNvSpPr/>
      </dsp:nvSpPr>
      <dsp:spPr>
        <a:xfrm>
          <a:off x="4400543" y="978361"/>
          <a:ext cx="2469058" cy="987623"/>
        </a:xfrm>
        <a:prstGeom prst="chevron">
          <a:avLst/>
        </a:prstGeom>
        <a:gradFill rotWithShape="0">
          <a:gsLst>
            <a:gs pos="0">
              <a:srgbClr val="000000"/>
            </a:gs>
            <a:gs pos="39999">
              <a:srgbClr val="0A128C"/>
            </a:gs>
            <a:gs pos="70000">
              <a:srgbClr val="181CC7"/>
            </a:gs>
            <a:gs pos="88000">
              <a:srgbClr val="7005D4"/>
            </a:gs>
            <a:gs pos="100000">
              <a:srgbClr val="8C3D91"/>
            </a:gs>
          </a:gsLst>
          <a:lin ang="5400000" scaled="0"/>
        </a:gra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s-ES" sz="1800" b="1" kern="1200" dirty="0" smtClean="0">
              <a:solidFill>
                <a:schemeClr val="bg1"/>
              </a:solidFill>
            </a:rPr>
            <a:t>Capítulo III</a:t>
          </a:r>
          <a:br>
            <a:rPr lang="es-ES" sz="1800" b="1" kern="1200" dirty="0" smtClean="0">
              <a:solidFill>
                <a:schemeClr val="bg1"/>
              </a:solidFill>
            </a:rPr>
          </a:br>
          <a:r>
            <a:rPr lang="es-ES" sz="1800" b="1" kern="1200" dirty="0" smtClean="0">
              <a:solidFill>
                <a:schemeClr val="bg1"/>
              </a:solidFill>
            </a:rPr>
            <a:t>Marco Metodológico</a:t>
          </a:r>
          <a:endParaRPr lang="es-ES" sz="1800" b="1" kern="1200" dirty="0">
            <a:solidFill>
              <a:schemeClr val="bg1"/>
            </a:solidFill>
          </a:endParaRPr>
        </a:p>
      </dsp:txBody>
      <dsp:txXfrm>
        <a:off x="4894355" y="978361"/>
        <a:ext cx="1481435" cy="987623"/>
      </dsp:txXfrm>
    </dsp:sp>
    <dsp:sp modelId="{90915670-F7AD-49ED-89EF-3FE7CE6784DF}">
      <dsp:nvSpPr>
        <dsp:cNvPr id="0" name=""/>
        <dsp:cNvSpPr/>
      </dsp:nvSpPr>
      <dsp:spPr>
        <a:xfrm>
          <a:off x="6505327" y="962687"/>
          <a:ext cx="2469058" cy="987623"/>
        </a:xfrm>
        <a:prstGeom prst="chevron">
          <a:avLst/>
        </a:prstGeom>
        <a:solidFill>
          <a:schemeClr val="accent3">
            <a:hueOff val="-1737030"/>
            <a:satOff val="-8474"/>
            <a:lumOff val="-294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2009" tIns="24003" rIns="24003" bIns="24003" numCol="1" spcCol="1270" anchor="ctr" anchorCtr="0">
          <a:noAutofit/>
        </a:bodyPr>
        <a:lstStyle/>
        <a:p>
          <a:pPr lvl="0" algn="ctr" defTabSz="800100">
            <a:lnSpc>
              <a:spcPct val="90000"/>
            </a:lnSpc>
            <a:spcBef>
              <a:spcPct val="0"/>
            </a:spcBef>
            <a:spcAft>
              <a:spcPct val="35000"/>
            </a:spcAft>
          </a:pPr>
          <a:r>
            <a:rPr lang="es-ES" sz="1800" kern="1200" dirty="0" smtClean="0"/>
            <a:t>Capítulo IV</a:t>
          </a:r>
          <a:br>
            <a:rPr lang="es-ES" sz="1800" kern="1200" dirty="0" smtClean="0"/>
          </a:br>
          <a:r>
            <a:rPr lang="es-ES" sz="1800" kern="1200" dirty="0" smtClean="0"/>
            <a:t>Ingeniería del Proyecto</a:t>
          </a:r>
          <a:endParaRPr lang="es-ES" sz="1800" kern="1200" dirty="0"/>
        </a:p>
      </dsp:txBody>
      <dsp:txXfrm>
        <a:off x="6999139" y="962687"/>
        <a:ext cx="1481435" cy="9876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5073DB-7D62-473F-9BF4-98ED6D44FA69}">
      <dsp:nvSpPr>
        <dsp:cNvPr id="0" name=""/>
        <dsp:cNvSpPr/>
      </dsp:nvSpPr>
      <dsp:spPr>
        <a:xfrm>
          <a:off x="0" y="1207956"/>
          <a:ext cx="3522846" cy="32760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51D203E-4A99-4B35-8E55-69AC30FF32DA}">
      <dsp:nvSpPr>
        <dsp:cNvPr id="0" name=""/>
        <dsp:cNvSpPr/>
      </dsp:nvSpPr>
      <dsp:spPr>
        <a:xfrm>
          <a:off x="176142" y="1016076"/>
          <a:ext cx="2465992" cy="383760"/>
        </a:xfrm>
        <a:prstGeom prst="roundRect">
          <a:avLst/>
        </a:prstGeom>
        <a:solidFill>
          <a:schemeClr val="accent6">
            <a:lumMod val="50000"/>
          </a:schemeClr>
        </a:soli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3209" tIns="0" rIns="93209" bIns="0" numCol="1" spcCol="1270" anchor="ctr" anchorCtr="0">
          <a:noAutofit/>
        </a:bodyPr>
        <a:lstStyle/>
        <a:p>
          <a:pPr lvl="0" algn="l" defTabSz="577850">
            <a:lnSpc>
              <a:spcPct val="90000"/>
            </a:lnSpc>
            <a:spcBef>
              <a:spcPct val="0"/>
            </a:spcBef>
            <a:spcAft>
              <a:spcPct val="35000"/>
            </a:spcAft>
          </a:pPr>
          <a:r>
            <a:rPr lang="es-ES" sz="1300" b="1" kern="1200" dirty="0" smtClean="0"/>
            <a:t>Planteamiento del Problema</a:t>
          </a:r>
          <a:endParaRPr lang="es-ES" sz="1300" b="1" kern="1200" dirty="0"/>
        </a:p>
      </dsp:txBody>
      <dsp:txXfrm>
        <a:off x="194876" y="1034810"/>
        <a:ext cx="2428524" cy="346292"/>
      </dsp:txXfrm>
    </dsp:sp>
    <dsp:sp modelId="{A9809F40-DC8D-40F2-BD5F-A2EA2F58F288}">
      <dsp:nvSpPr>
        <dsp:cNvPr id="0" name=""/>
        <dsp:cNvSpPr/>
      </dsp:nvSpPr>
      <dsp:spPr>
        <a:xfrm>
          <a:off x="0" y="1797636"/>
          <a:ext cx="3522846" cy="32760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78BFF67-D775-4DE7-AAE1-928A5C148E95}">
      <dsp:nvSpPr>
        <dsp:cNvPr id="0" name=""/>
        <dsp:cNvSpPr/>
      </dsp:nvSpPr>
      <dsp:spPr>
        <a:xfrm>
          <a:off x="176142" y="1605756"/>
          <a:ext cx="2465992" cy="383760"/>
        </a:xfrm>
        <a:prstGeom prst="roundRect">
          <a:avLst/>
        </a:prstGeom>
        <a:solidFill>
          <a:schemeClr val="accent6">
            <a:lumMod val="50000"/>
          </a:schemeClr>
        </a:soli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3209" tIns="0" rIns="93209" bIns="0" numCol="1" spcCol="1270" anchor="ctr" anchorCtr="0">
          <a:noAutofit/>
        </a:bodyPr>
        <a:lstStyle/>
        <a:p>
          <a:pPr lvl="0" algn="l" defTabSz="577850">
            <a:lnSpc>
              <a:spcPct val="90000"/>
            </a:lnSpc>
            <a:spcBef>
              <a:spcPct val="0"/>
            </a:spcBef>
            <a:spcAft>
              <a:spcPct val="35000"/>
            </a:spcAft>
          </a:pPr>
          <a:r>
            <a:rPr lang="es-ES" sz="1300" b="1" kern="1200" dirty="0" smtClean="0"/>
            <a:t>Campo – Línea de Investigación</a:t>
          </a:r>
          <a:endParaRPr lang="es-ES" sz="1300" b="1" kern="1200" dirty="0"/>
        </a:p>
      </dsp:txBody>
      <dsp:txXfrm>
        <a:off x="194876" y="1624490"/>
        <a:ext cx="2428524"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C7F54D-7637-4331-86F1-A7B90B191EE2}">
      <dsp:nvSpPr>
        <dsp:cNvPr id="0" name=""/>
        <dsp:cNvSpPr/>
      </dsp:nvSpPr>
      <dsp:spPr>
        <a:xfrm>
          <a:off x="0" y="862536"/>
          <a:ext cx="4052236" cy="352800"/>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FBF854B-D594-4F67-B4FF-B915D829EEA2}">
      <dsp:nvSpPr>
        <dsp:cNvPr id="0" name=""/>
        <dsp:cNvSpPr/>
      </dsp:nvSpPr>
      <dsp:spPr>
        <a:xfrm>
          <a:off x="202611" y="655895"/>
          <a:ext cx="2836565" cy="413280"/>
        </a:xfrm>
        <a:prstGeom prst="roundRect">
          <a:avLst/>
        </a:prstGeom>
        <a:solidFill>
          <a:srgbClr val="000066"/>
        </a:soli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7215" tIns="0" rIns="107215" bIns="0" numCol="1" spcCol="1270" anchor="ctr" anchorCtr="0">
          <a:noAutofit/>
        </a:bodyPr>
        <a:lstStyle/>
        <a:p>
          <a:pPr lvl="0" algn="l" defTabSz="622300">
            <a:lnSpc>
              <a:spcPct val="90000"/>
            </a:lnSpc>
            <a:spcBef>
              <a:spcPct val="0"/>
            </a:spcBef>
            <a:spcAft>
              <a:spcPct val="35000"/>
            </a:spcAft>
          </a:pPr>
          <a:r>
            <a:rPr lang="es-ES" sz="1400" b="1" kern="1200" dirty="0" smtClean="0">
              <a:solidFill>
                <a:schemeClr val="bg1"/>
              </a:solidFill>
            </a:rPr>
            <a:t>Objetivos General y Específicos</a:t>
          </a:r>
          <a:endParaRPr lang="es-ES" sz="1400" b="1" kern="1200" dirty="0">
            <a:solidFill>
              <a:schemeClr val="bg1"/>
            </a:solidFill>
          </a:endParaRPr>
        </a:p>
      </dsp:txBody>
      <dsp:txXfrm>
        <a:off x="222786" y="676070"/>
        <a:ext cx="2796215" cy="372930"/>
      </dsp:txXfrm>
    </dsp:sp>
    <dsp:sp modelId="{5A4E9D36-8659-4A74-8317-5781E123EDB0}">
      <dsp:nvSpPr>
        <dsp:cNvPr id="0" name=""/>
        <dsp:cNvSpPr/>
      </dsp:nvSpPr>
      <dsp:spPr>
        <a:xfrm>
          <a:off x="0" y="1497576"/>
          <a:ext cx="4052236" cy="352800"/>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39AFD4E-26A2-422B-ABE0-2B4A44539B49}">
      <dsp:nvSpPr>
        <dsp:cNvPr id="0" name=""/>
        <dsp:cNvSpPr/>
      </dsp:nvSpPr>
      <dsp:spPr>
        <a:xfrm>
          <a:off x="202611" y="1290936"/>
          <a:ext cx="2836565" cy="413280"/>
        </a:xfrm>
        <a:prstGeom prst="roundRect">
          <a:avLst/>
        </a:prstGeom>
        <a:solidFill>
          <a:srgbClr val="000066"/>
        </a:soli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7215" tIns="0" rIns="107215" bIns="0" numCol="1" spcCol="1270" anchor="ctr" anchorCtr="0">
          <a:noAutofit/>
        </a:bodyPr>
        <a:lstStyle/>
        <a:p>
          <a:pPr lvl="0" algn="l" defTabSz="622300">
            <a:lnSpc>
              <a:spcPct val="90000"/>
            </a:lnSpc>
            <a:spcBef>
              <a:spcPct val="0"/>
            </a:spcBef>
            <a:spcAft>
              <a:spcPct val="35000"/>
            </a:spcAft>
          </a:pPr>
          <a:r>
            <a:rPr lang="es-ES" sz="1400" b="1" kern="1200" dirty="0" smtClean="0">
              <a:solidFill>
                <a:schemeClr val="bg1"/>
              </a:solidFill>
            </a:rPr>
            <a:t>Justificación de la Investigación</a:t>
          </a:r>
          <a:endParaRPr lang="es-ES" sz="1400" b="1" kern="1200" dirty="0">
            <a:solidFill>
              <a:schemeClr val="bg1"/>
            </a:solidFill>
          </a:endParaRPr>
        </a:p>
      </dsp:txBody>
      <dsp:txXfrm>
        <a:off x="222786" y="1311111"/>
        <a:ext cx="2796215" cy="372930"/>
      </dsp:txXfrm>
    </dsp:sp>
    <dsp:sp modelId="{3C5073DB-7D62-473F-9BF4-98ED6D44FA69}">
      <dsp:nvSpPr>
        <dsp:cNvPr id="0" name=""/>
        <dsp:cNvSpPr/>
      </dsp:nvSpPr>
      <dsp:spPr>
        <a:xfrm>
          <a:off x="0" y="2132616"/>
          <a:ext cx="4052236" cy="352800"/>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a:reflection blurRad="12700" stA="26000" endPos="32000" dist="12700" dir="5400000" sy="-100000" rotWithShape="0"/>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51D203E-4A99-4B35-8E55-69AC30FF32DA}">
      <dsp:nvSpPr>
        <dsp:cNvPr id="0" name=""/>
        <dsp:cNvSpPr/>
      </dsp:nvSpPr>
      <dsp:spPr>
        <a:xfrm>
          <a:off x="202611" y="1925976"/>
          <a:ext cx="2836565" cy="413280"/>
        </a:xfrm>
        <a:prstGeom prst="roundRect">
          <a:avLst/>
        </a:prstGeom>
        <a:solidFill>
          <a:srgbClr val="000066"/>
        </a:soli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7215" tIns="0" rIns="107215" bIns="0" numCol="1" spcCol="1270" anchor="ctr" anchorCtr="0">
          <a:noAutofit/>
        </a:bodyPr>
        <a:lstStyle/>
        <a:p>
          <a:pPr lvl="0" algn="l" defTabSz="622300">
            <a:lnSpc>
              <a:spcPct val="90000"/>
            </a:lnSpc>
            <a:spcBef>
              <a:spcPct val="0"/>
            </a:spcBef>
            <a:spcAft>
              <a:spcPct val="35000"/>
            </a:spcAft>
          </a:pPr>
          <a:r>
            <a:rPr lang="es-ES" sz="1400" b="1" kern="1200" dirty="0" smtClean="0">
              <a:solidFill>
                <a:schemeClr val="bg1"/>
              </a:solidFill>
            </a:rPr>
            <a:t>Alcances y Propósitos o Finalidad</a:t>
          </a:r>
          <a:endParaRPr lang="es-ES" sz="1400" b="1" kern="1200" dirty="0">
            <a:solidFill>
              <a:schemeClr val="bg1"/>
            </a:solidFill>
          </a:endParaRPr>
        </a:p>
      </dsp:txBody>
      <dsp:txXfrm>
        <a:off x="222786" y="1946151"/>
        <a:ext cx="2796215" cy="37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52DD9-4C49-40E5-920D-53C0A948B389}">
      <dsp:nvSpPr>
        <dsp:cNvPr id="0" name=""/>
        <dsp:cNvSpPr/>
      </dsp:nvSpPr>
      <dsp:spPr>
        <a:xfrm>
          <a:off x="2136" y="444486"/>
          <a:ext cx="1694713" cy="1016828"/>
        </a:xfrm>
        <a:prstGeom prst="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ES" sz="1900" b="1" i="1" kern="1200" dirty="0" smtClean="0"/>
            <a:t>Producción</a:t>
          </a:r>
          <a:endParaRPr lang="es-ES" sz="1900" kern="1200" dirty="0"/>
        </a:p>
      </dsp:txBody>
      <dsp:txXfrm>
        <a:off x="2136" y="444486"/>
        <a:ext cx="1694713" cy="1016828"/>
      </dsp:txXfrm>
    </dsp:sp>
    <dsp:sp modelId="{B5A2DB02-5F9A-4F19-BC1A-1E0026EE259E}">
      <dsp:nvSpPr>
        <dsp:cNvPr id="0" name=""/>
        <dsp:cNvSpPr/>
      </dsp:nvSpPr>
      <dsp:spPr>
        <a:xfrm>
          <a:off x="1866320" y="444486"/>
          <a:ext cx="1694713" cy="1016828"/>
        </a:xfrm>
        <a:prstGeom prst="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ES" sz="1900" b="1" i="1" kern="1200" dirty="0" smtClean="0"/>
            <a:t>Administración</a:t>
          </a:r>
          <a:endParaRPr lang="es-ES" sz="1900" kern="1200" dirty="0"/>
        </a:p>
      </dsp:txBody>
      <dsp:txXfrm>
        <a:off x="1866320" y="444486"/>
        <a:ext cx="1694713" cy="1016828"/>
      </dsp:txXfrm>
    </dsp:sp>
    <dsp:sp modelId="{F9943DF3-9086-4E63-8937-BD076CC10566}">
      <dsp:nvSpPr>
        <dsp:cNvPr id="0" name=""/>
        <dsp:cNvSpPr/>
      </dsp:nvSpPr>
      <dsp:spPr>
        <a:xfrm>
          <a:off x="3730505" y="444486"/>
          <a:ext cx="1694713" cy="1016828"/>
        </a:xfrm>
        <a:prstGeom prst="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ES" sz="1900" b="1" i="1" kern="1200" dirty="0" smtClean="0"/>
            <a:t>Inventarios o Stock</a:t>
          </a:r>
          <a:endParaRPr lang="es-ES" sz="1900" kern="1200" dirty="0"/>
        </a:p>
      </dsp:txBody>
      <dsp:txXfrm>
        <a:off x="3730505" y="444486"/>
        <a:ext cx="1694713" cy="1016828"/>
      </dsp:txXfrm>
    </dsp:sp>
    <dsp:sp modelId="{E4568602-EA5C-4D93-BE19-5ADB32FAEDB1}">
      <dsp:nvSpPr>
        <dsp:cNvPr id="0" name=""/>
        <dsp:cNvSpPr/>
      </dsp:nvSpPr>
      <dsp:spPr>
        <a:xfrm>
          <a:off x="5594690" y="444486"/>
          <a:ext cx="1694713" cy="1016828"/>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ES" sz="1900" b="1" i="1" kern="1200" dirty="0" smtClean="0"/>
            <a:t>La Contabilidad</a:t>
          </a:r>
          <a:endParaRPr lang="es-ES" sz="1900" kern="1200" dirty="0"/>
        </a:p>
      </dsp:txBody>
      <dsp:txXfrm>
        <a:off x="5594690" y="444486"/>
        <a:ext cx="1694713" cy="10168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9342D-16D7-43FF-850C-48E675750233}">
      <dsp:nvSpPr>
        <dsp:cNvPr id="0" name=""/>
        <dsp:cNvSpPr/>
      </dsp:nvSpPr>
      <dsp:spPr>
        <a:xfrm rot="5400000">
          <a:off x="-136177" y="137878"/>
          <a:ext cx="907851" cy="635496"/>
        </a:xfrm>
        <a:prstGeom prst="chevron">
          <a:avLst/>
        </a:prstGeom>
        <a:solidFill>
          <a:schemeClr val="accent5">
            <a:hueOff val="0"/>
            <a:satOff val="0"/>
            <a:lumOff val="0"/>
            <a:alphaOff val="0"/>
          </a:schemeClr>
        </a:solidFill>
        <a:ln>
          <a:noFill/>
        </a:ln>
        <a:effectLst>
          <a:reflection blurRad="12700" stA="26000" endPos="32000" dist="12700" dir="5400000" sy="-100000" rotWithShape="0"/>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ES" sz="1700" kern="1200" dirty="0" smtClean="0"/>
            <a:t>.</a:t>
          </a:r>
          <a:endParaRPr lang="es-ES" sz="1700" kern="1200" dirty="0"/>
        </a:p>
      </dsp:txBody>
      <dsp:txXfrm rot="-5400000">
        <a:off x="1" y="319448"/>
        <a:ext cx="635496" cy="272355"/>
      </dsp:txXfrm>
    </dsp:sp>
    <dsp:sp modelId="{4B563090-4C9C-4257-BE15-6E8EF97DB16D}">
      <dsp:nvSpPr>
        <dsp:cNvPr id="0" name=""/>
        <dsp:cNvSpPr/>
      </dsp:nvSpPr>
      <dsp:spPr>
        <a:xfrm rot="5400000">
          <a:off x="3070696" y="-2433499"/>
          <a:ext cx="590103" cy="5460503"/>
        </a:xfrm>
        <a:prstGeom prst="round2SameRect">
          <a:avLst/>
        </a:prstGeom>
        <a:solidFill>
          <a:schemeClr val="lt1">
            <a:alpha val="90000"/>
            <a:hueOff val="0"/>
            <a:satOff val="0"/>
            <a:lumOff val="0"/>
            <a:alphaOff val="0"/>
          </a:schemeClr>
        </a:solidFill>
        <a:ln>
          <a:noFill/>
        </a:ln>
        <a:effectLst>
          <a:reflection blurRad="12700" stA="26000" endPos="32000" dist="12700" dir="5400000" sy="-100000" rotWithShape="0"/>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s-VE" sz="2300" b="1" i="1" kern="1200" dirty="0" smtClean="0"/>
            <a:t>Tipo de Estudio</a:t>
          </a:r>
          <a:endParaRPr lang="es-ES" sz="2300" kern="1200" dirty="0"/>
        </a:p>
      </dsp:txBody>
      <dsp:txXfrm rot="-5400000">
        <a:off x="635496" y="30507"/>
        <a:ext cx="5431697" cy="532491"/>
      </dsp:txXfrm>
    </dsp:sp>
    <dsp:sp modelId="{7B419A33-E587-4B51-BFB3-85DD901D2FBD}">
      <dsp:nvSpPr>
        <dsp:cNvPr id="0" name=""/>
        <dsp:cNvSpPr/>
      </dsp:nvSpPr>
      <dsp:spPr>
        <a:xfrm rot="5400000">
          <a:off x="-136177" y="926065"/>
          <a:ext cx="907851" cy="635496"/>
        </a:xfrm>
        <a:prstGeom prst="chevron">
          <a:avLst/>
        </a:prstGeom>
        <a:solidFill>
          <a:schemeClr val="accent5">
            <a:hueOff val="-928905"/>
            <a:satOff val="914"/>
            <a:lumOff val="2059"/>
            <a:alphaOff val="0"/>
          </a:schemeClr>
        </a:solidFill>
        <a:ln>
          <a:noFill/>
        </a:ln>
        <a:effectLst>
          <a:reflection blurRad="12700" stA="26000" endPos="32000" dist="12700" dir="5400000" sy="-100000" rotWithShape="0"/>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ES" sz="1700" kern="1200" dirty="0" smtClean="0"/>
            <a:t>.</a:t>
          </a:r>
          <a:endParaRPr lang="es-ES" sz="1700" kern="1200" dirty="0"/>
        </a:p>
      </dsp:txBody>
      <dsp:txXfrm rot="-5400000">
        <a:off x="1" y="1107635"/>
        <a:ext cx="635496" cy="272355"/>
      </dsp:txXfrm>
    </dsp:sp>
    <dsp:sp modelId="{1AB9BE06-5E93-4B17-946F-E8ECCC7DD727}">
      <dsp:nvSpPr>
        <dsp:cNvPr id="0" name=""/>
        <dsp:cNvSpPr/>
      </dsp:nvSpPr>
      <dsp:spPr>
        <a:xfrm rot="5400000">
          <a:off x="3070696" y="-1645312"/>
          <a:ext cx="590103" cy="5460503"/>
        </a:xfrm>
        <a:prstGeom prst="round2SameRect">
          <a:avLst/>
        </a:prstGeom>
        <a:solidFill>
          <a:schemeClr val="lt1">
            <a:alpha val="90000"/>
            <a:hueOff val="0"/>
            <a:satOff val="0"/>
            <a:lumOff val="0"/>
            <a:alphaOff val="0"/>
          </a:schemeClr>
        </a:solidFill>
        <a:ln>
          <a:noFill/>
        </a:ln>
        <a:effectLst>
          <a:reflection blurRad="12700" stA="26000" endPos="32000" dist="12700" dir="5400000" sy="-100000" rotWithShape="0"/>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s-VE" sz="2300" b="1" i="1" kern="1200" dirty="0" smtClean="0"/>
            <a:t>Método de Investigación</a:t>
          </a:r>
          <a:endParaRPr lang="es-ES" sz="2300" kern="1200" dirty="0"/>
        </a:p>
      </dsp:txBody>
      <dsp:txXfrm rot="-5400000">
        <a:off x="635496" y="818694"/>
        <a:ext cx="5431697" cy="532491"/>
      </dsp:txXfrm>
    </dsp:sp>
    <dsp:sp modelId="{D0D7CF2E-A427-498B-A989-D1AA197ADB55}">
      <dsp:nvSpPr>
        <dsp:cNvPr id="0" name=""/>
        <dsp:cNvSpPr/>
      </dsp:nvSpPr>
      <dsp:spPr>
        <a:xfrm rot="5400000">
          <a:off x="-136177" y="1714251"/>
          <a:ext cx="907851" cy="635496"/>
        </a:xfrm>
        <a:prstGeom prst="chevron">
          <a:avLst/>
        </a:prstGeom>
        <a:solidFill>
          <a:schemeClr val="accent5">
            <a:hueOff val="-1857811"/>
            <a:satOff val="1829"/>
            <a:lumOff val="4118"/>
            <a:alphaOff val="0"/>
          </a:schemeClr>
        </a:solidFill>
        <a:ln>
          <a:noFill/>
        </a:ln>
        <a:effectLst>
          <a:reflection blurRad="12700" stA="26000" endPos="32000" dist="12700" dir="5400000" sy="-100000" rotWithShape="0"/>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ES" sz="1700" kern="1200" dirty="0" smtClean="0"/>
            <a:t>.</a:t>
          </a:r>
          <a:endParaRPr lang="es-ES" sz="1700" kern="1200" dirty="0"/>
        </a:p>
      </dsp:txBody>
      <dsp:txXfrm rot="-5400000">
        <a:off x="1" y="1895821"/>
        <a:ext cx="635496" cy="272355"/>
      </dsp:txXfrm>
    </dsp:sp>
    <dsp:sp modelId="{E2004097-95A5-4740-BA91-955EBB7AB0F1}">
      <dsp:nvSpPr>
        <dsp:cNvPr id="0" name=""/>
        <dsp:cNvSpPr/>
      </dsp:nvSpPr>
      <dsp:spPr>
        <a:xfrm rot="5400000">
          <a:off x="3070696" y="-857125"/>
          <a:ext cx="590103" cy="5460503"/>
        </a:xfrm>
        <a:prstGeom prst="round2SameRect">
          <a:avLst/>
        </a:prstGeom>
        <a:solidFill>
          <a:schemeClr val="lt1">
            <a:alpha val="90000"/>
            <a:hueOff val="0"/>
            <a:satOff val="0"/>
            <a:lumOff val="0"/>
            <a:alphaOff val="0"/>
          </a:schemeClr>
        </a:solidFill>
        <a:ln>
          <a:noFill/>
        </a:ln>
        <a:effectLst>
          <a:reflection blurRad="12700" stA="26000" endPos="32000" dist="12700" dir="5400000" sy="-100000" rotWithShape="0"/>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s-VE" sz="2300" b="1" i="1" kern="1200" dirty="0" smtClean="0"/>
            <a:t>Técnicas de Recolección de Información</a:t>
          </a:r>
          <a:endParaRPr lang="es-ES" sz="2300" kern="1200" dirty="0"/>
        </a:p>
      </dsp:txBody>
      <dsp:txXfrm rot="-5400000">
        <a:off x="635496" y="1606881"/>
        <a:ext cx="5431697" cy="532491"/>
      </dsp:txXfrm>
    </dsp:sp>
    <dsp:sp modelId="{D38AD19F-1E9F-46ED-BFCE-8E4A9B6B2795}">
      <dsp:nvSpPr>
        <dsp:cNvPr id="0" name=""/>
        <dsp:cNvSpPr/>
      </dsp:nvSpPr>
      <dsp:spPr>
        <a:xfrm rot="5400000">
          <a:off x="-136177" y="2502438"/>
          <a:ext cx="907851" cy="635496"/>
        </a:xfrm>
        <a:prstGeom prst="chevron">
          <a:avLst/>
        </a:prstGeom>
        <a:solidFill>
          <a:schemeClr val="accent5">
            <a:hueOff val="-2786716"/>
            <a:satOff val="2743"/>
            <a:lumOff val="6177"/>
            <a:alphaOff val="0"/>
          </a:schemeClr>
        </a:solidFill>
        <a:ln>
          <a:noFill/>
        </a:ln>
        <a:effectLst>
          <a:reflection blurRad="12700" stA="26000" endPos="32000" dist="12700" dir="5400000" sy="-100000" rotWithShape="0"/>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ES" sz="1700" kern="1200" dirty="0" smtClean="0"/>
            <a:t>.</a:t>
          </a:r>
          <a:endParaRPr lang="es-ES" sz="1700" kern="1200" dirty="0"/>
        </a:p>
      </dsp:txBody>
      <dsp:txXfrm rot="-5400000">
        <a:off x="1" y="2684008"/>
        <a:ext cx="635496" cy="272355"/>
      </dsp:txXfrm>
    </dsp:sp>
    <dsp:sp modelId="{64ED47D3-3ACB-4008-A7D7-0DD8FFDF20A1}">
      <dsp:nvSpPr>
        <dsp:cNvPr id="0" name=""/>
        <dsp:cNvSpPr/>
      </dsp:nvSpPr>
      <dsp:spPr>
        <a:xfrm rot="5400000">
          <a:off x="3070696" y="-68939"/>
          <a:ext cx="590103" cy="5460503"/>
        </a:xfrm>
        <a:prstGeom prst="round2SameRect">
          <a:avLst/>
        </a:prstGeom>
        <a:solidFill>
          <a:schemeClr val="lt1">
            <a:alpha val="90000"/>
            <a:hueOff val="0"/>
            <a:satOff val="0"/>
            <a:lumOff val="0"/>
            <a:alphaOff val="0"/>
          </a:schemeClr>
        </a:solidFill>
        <a:ln>
          <a:noFill/>
        </a:ln>
        <a:effectLst>
          <a:reflection blurRad="12700" stA="26000" endPos="32000" dist="12700" dir="5400000" sy="-100000" rotWithShape="0"/>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s-VE" sz="2300" b="1" i="1" kern="1200" smtClean="0"/>
            <a:t>Tratamiento de la Información</a:t>
          </a:r>
          <a:endParaRPr lang="es-ES" sz="2300" kern="1200"/>
        </a:p>
      </dsp:txBody>
      <dsp:txXfrm rot="-5400000">
        <a:off x="635496" y="2395067"/>
        <a:ext cx="5431697" cy="532491"/>
      </dsp:txXfrm>
    </dsp:sp>
    <dsp:sp modelId="{F08E6C95-E93A-4C63-8C34-4A9C8B0129E9}">
      <dsp:nvSpPr>
        <dsp:cNvPr id="0" name=""/>
        <dsp:cNvSpPr/>
      </dsp:nvSpPr>
      <dsp:spPr>
        <a:xfrm rot="5400000">
          <a:off x="-136177" y="3290625"/>
          <a:ext cx="907851" cy="635496"/>
        </a:xfrm>
        <a:prstGeom prst="chevron">
          <a:avLst/>
        </a:prstGeom>
        <a:solidFill>
          <a:schemeClr val="accent5">
            <a:hueOff val="-3715622"/>
            <a:satOff val="3658"/>
            <a:lumOff val="8236"/>
            <a:alphaOff val="0"/>
          </a:schemeClr>
        </a:solidFill>
        <a:ln>
          <a:noFill/>
        </a:ln>
        <a:effectLst>
          <a:reflection blurRad="12700" stA="26000" endPos="32000" dist="12700" dir="5400000" sy="-100000" rotWithShape="0"/>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s-ES" sz="1700" kern="1200" dirty="0" smtClean="0"/>
            <a:t>.</a:t>
          </a:r>
          <a:endParaRPr lang="es-ES" sz="1700" kern="1200" dirty="0"/>
        </a:p>
      </dsp:txBody>
      <dsp:txXfrm rot="-5400000">
        <a:off x="1" y="3472195"/>
        <a:ext cx="635496" cy="272355"/>
      </dsp:txXfrm>
    </dsp:sp>
    <dsp:sp modelId="{70D9AA55-BE35-499A-B812-40B6C8C320AB}">
      <dsp:nvSpPr>
        <dsp:cNvPr id="0" name=""/>
        <dsp:cNvSpPr/>
      </dsp:nvSpPr>
      <dsp:spPr>
        <a:xfrm rot="5400000">
          <a:off x="3070696" y="719247"/>
          <a:ext cx="590103" cy="5460503"/>
        </a:xfrm>
        <a:prstGeom prst="round2SameRect">
          <a:avLst/>
        </a:prstGeom>
        <a:solidFill>
          <a:schemeClr val="lt1">
            <a:alpha val="90000"/>
            <a:hueOff val="0"/>
            <a:satOff val="0"/>
            <a:lumOff val="0"/>
            <a:alphaOff val="0"/>
          </a:schemeClr>
        </a:solidFill>
        <a:ln>
          <a:noFill/>
        </a:ln>
        <a:effectLst>
          <a:reflection blurRad="12700" stA="26000" endPos="32000" dist="12700" dir="5400000" sy="-100000" rotWithShape="0"/>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s-VE" sz="2300" b="1" i="1" kern="1200" smtClean="0"/>
            <a:t>Técnicas Metodológicas a Aplicar</a:t>
          </a:r>
          <a:endParaRPr lang="es-ES" sz="2300" kern="1200"/>
        </a:p>
      </dsp:txBody>
      <dsp:txXfrm rot="-5400000">
        <a:off x="635496" y="3183253"/>
        <a:ext cx="5431697" cy="5324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64082E-8CD1-4C90-9B3A-BF11494D7377}">
      <dsp:nvSpPr>
        <dsp:cNvPr id="0" name=""/>
        <dsp:cNvSpPr/>
      </dsp:nvSpPr>
      <dsp:spPr>
        <a:xfrm>
          <a:off x="0" y="3148872"/>
          <a:ext cx="8364354" cy="516598"/>
        </a:xfrm>
        <a:prstGeom prst="rect">
          <a:avLst/>
        </a:prstGeom>
        <a:gradFill rotWithShape="0">
          <a:gsLst>
            <a:gs pos="0">
              <a:srgbClr val="000082"/>
            </a:gs>
            <a:gs pos="30000">
              <a:srgbClr val="66008F"/>
            </a:gs>
            <a:gs pos="64999">
              <a:srgbClr val="BA0066"/>
            </a:gs>
            <a:gs pos="89999">
              <a:srgbClr val="FF0000"/>
            </a:gs>
            <a:gs pos="100000">
              <a:srgbClr val="FF8200"/>
            </a:gs>
          </a:gsLst>
          <a:lin ang="5400000" scaled="0"/>
        </a:gradFill>
        <a:ln>
          <a:noFill/>
        </a:ln>
        <a:effectLst>
          <a:outerShdw blurRad="50800" dist="38100" dir="5400000" algn="t" rotWithShape="0">
            <a:prstClr val="black">
              <a:alpha val="40000"/>
            </a:prst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endParaRPr lang="es-ES" sz="900" kern="1200" dirty="0"/>
        </a:p>
      </dsp:txBody>
      <dsp:txXfrm>
        <a:off x="0" y="3148872"/>
        <a:ext cx="8364354" cy="278963"/>
      </dsp:txXfrm>
    </dsp:sp>
    <dsp:sp modelId="{15EBEFE9-7309-4137-9DEE-18222EE9D746}">
      <dsp:nvSpPr>
        <dsp:cNvPr id="0" name=""/>
        <dsp:cNvSpPr/>
      </dsp:nvSpPr>
      <dsp:spPr>
        <a:xfrm>
          <a:off x="86780" y="3370054"/>
          <a:ext cx="4182177" cy="237635"/>
        </a:xfrm>
        <a:prstGeom prst="rect">
          <a:avLst/>
        </a:prstGeom>
        <a:solidFill>
          <a:schemeClr val="accent2">
            <a:alpha val="90000"/>
            <a:tint val="40000"/>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s-VE" sz="1400" b="1" i="1" kern="1200" dirty="0" smtClean="0"/>
            <a:t>Pruebas de entrega</a:t>
          </a:r>
          <a:endParaRPr lang="es-ES" sz="1400" kern="1200" dirty="0"/>
        </a:p>
      </dsp:txBody>
      <dsp:txXfrm>
        <a:off x="86780" y="3370054"/>
        <a:ext cx="4182177" cy="237635"/>
      </dsp:txXfrm>
    </dsp:sp>
    <dsp:sp modelId="{A8FEFA50-FB7C-4A48-BA28-41B8753199C5}">
      <dsp:nvSpPr>
        <dsp:cNvPr id="0" name=""/>
        <dsp:cNvSpPr/>
      </dsp:nvSpPr>
      <dsp:spPr>
        <a:xfrm>
          <a:off x="4182177" y="3417503"/>
          <a:ext cx="4182177" cy="237635"/>
        </a:xfrm>
        <a:prstGeom prst="rect">
          <a:avLst/>
        </a:prstGeom>
        <a:solidFill>
          <a:schemeClr val="accent2">
            <a:alpha val="90000"/>
            <a:tint val="40000"/>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s-VE" sz="1400" kern="1200" dirty="0" smtClean="0"/>
            <a:t>Probar todos los componentes </a:t>
          </a:r>
          <a:endParaRPr lang="es-ES" sz="1400" kern="1200" dirty="0"/>
        </a:p>
      </dsp:txBody>
      <dsp:txXfrm>
        <a:off x="4182177" y="3417503"/>
        <a:ext cx="4182177" cy="237635"/>
      </dsp:txXfrm>
    </dsp:sp>
    <dsp:sp modelId="{3092ED0D-399D-4E0B-81DC-D13B8EB0EF8E}">
      <dsp:nvSpPr>
        <dsp:cNvPr id="0" name=""/>
        <dsp:cNvSpPr/>
      </dsp:nvSpPr>
      <dsp:spPr>
        <a:xfrm rot="10800000">
          <a:off x="0" y="2362092"/>
          <a:ext cx="8364354" cy="794528"/>
        </a:xfrm>
        <a:prstGeom prst="upArrowCallout">
          <a:avLst/>
        </a:prstGeom>
        <a:gradFill rotWithShape="0">
          <a:gsLst>
            <a:gs pos="0">
              <a:srgbClr val="000082"/>
            </a:gs>
            <a:gs pos="30000">
              <a:srgbClr val="66008F"/>
            </a:gs>
            <a:gs pos="64999">
              <a:srgbClr val="BA0066"/>
            </a:gs>
            <a:gs pos="89999">
              <a:srgbClr val="FF0000"/>
            </a:gs>
            <a:gs pos="100000">
              <a:srgbClr val="FF8200"/>
            </a:gs>
          </a:gsLst>
          <a:lin ang="5400000" scaled="0"/>
        </a:gradFill>
        <a:ln>
          <a:noFill/>
        </a:ln>
        <a:effectLst>
          <a:outerShdw blurRad="50800" dist="38100" dir="5400000" algn="t" rotWithShape="0">
            <a:prstClr val="black">
              <a:alpha val="40000"/>
            </a:prst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endParaRPr lang="es-ES" sz="900" kern="1200" dirty="0"/>
        </a:p>
      </dsp:txBody>
      <dsp:txXfrm rot="-10800000">
        <a:off x="0" y="2362092"/>
        <a:ext cx="8364354" cy="278879"/>
      </dsp:txXfrm>
    </dsp:sp>
    <dsp:sp modelId="{020F6733-88A8-4381-88C7-AC43CC62D579}">
      <dsp:nvSpPr>
        <dsp:cNvPr id="0" name=""/>
        <dsp:cNvSpPr/>
      </dsp:nvSpPr>
      <dsp:spPr>
        <a:xfrm>
          <a:off x="0" y="2652833"/>
          <a:ext cx="4182177" cy="237564"/>
        </a:xfrm>
        <a:prstGeom prst="rect">
          <a:avLst/>
        </a:prstGeom>
        <a:solidFill>
          <a:schemeClr val="accent2">
            <a:alpha val="90000"/>
            <a:tint val="40000"/>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s-VE" sz="1400" b="1" i="1" kern="1200" dirty="0" smtClean="0"/>
            <a:t>Generación de aplicaciones</a:t>
          </a:r>
          <a:endParaRPr lang="es-ES" sz="1400" kern="1200" dirty="0"/>
        </a:p>
      </dsp:txBody>
      <dsp:txXfrm>
        <a:off x="0" y="2652833"/>
        <a:ext cx="4182177" cy="237564"/>
      </dsp:txXfrm>
    </dsp:sp>
    <dsp:sp modelId="{93D85B95-8705-4030-BA44-42DFD5BB7B47}">
      <dsp:nvSpPr>
        <dsp:cNvPr id="0" name=""/>
        <dsp:cNvSpPr/>
      </dsp:nvSpPr>
      <dsp:spPr>
        <a:xfrm>
          <a:off x="4182177" y="2640972"/>
          <a:ext cx="4182177" cy="237564"/>
        </a:xfrm>
        <a:prstGeom prst="rect">
          <a:avLst/>
        </a:prstGeom>
        <a:solidFill>
          <a:schemeClr val="accent2">
            <a:alpha val="90000"/>
            <a:tint val="40000"/>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s-VE" sz="1400" kern="1200" dirty="0" smtClean="0"/>
            <a:t>Se </a:t>
          </a:r>
          <a:r>
            <a:rPr lang="es-VE" sz="1400" kern="1200" dirty="0" smtClean="0"/>
            <a:t>utilizaron </a:t>
          </a:r>
          <a:r>
            <a:rPr lang="es-VE" sz="1400" kern="1200" dirty="0" smtClean="0"/>
            <a:t>técnicas de cuarta generación</a:t>
          </a:r>
          <a:endParaRPr lang="es-ES" sz="1400" kern="1200" dirty="0"/>
        </a:p>
      </dsp:txBody>
      <dsp:txXfrm>
        <a:off x="4182177" y="2640972"/>
        <a:ext cx="4182177" cy="237564"/>
      </dsp:txXfrm>
    </dsp:sp>
    <dsp:sp modelId="{EFB04442-66A7-43BF-8A0B-ED32A75087A8}">
      <dsp:nvSpPr>
        <dsp:cNvPr id="0" name=""/>
        <dsp:cNvSpPr/>
      </dsp:nvSpPr>
      <dsp:spPr>
        <a:xfrm rot="10800000">
          <a:off x="0" y="1563450"/>
          <a:ext cx="8364354" cy="794528"/>
        </a:xfrm>
        <a:prstGeom prst="upArrowCallout">
          <a:avLst/>
        </a:prstGeom>
        <a:gradFill rotWithShape="0">
          <a:gsLst>
            <a:gs pos="0">
              <a:srgbClr val="000082"/>
            </a:gs>
            <a:gs pos="30000">
              <a:srgbClr val="66008F"/>
            </a:gs>
            <a:gs pos="64999">
              <a:srgbClr val="BA0066"/>
            </a:gs>
            <a:gs pos="89999">
              <a:srgbClr val="FF0000"/>
            </a:gs>
            <a:gs pos="100000">
              <a:srgbClr val="FF8200"/>
            </a:gs>
          </a:gsLst>
          <a:lin ang="5400000" scaled="0"/>
        </a:gradFill>
        <a:ln>
          <a:noFill/>
        </a:ln>
        <a:effectLst>
          <a:outerShdw blurRad="50800" dist="38100" dir="5400000" algn="t" rotWithShape="0">
            <a:prstClr val="black">
              <a:alpha val="40000"/>
            </a:prst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endParaRPr lang="es-ES" sz="900" kern="1200" dirty="0"/>
        </a:p>
      </dsp:txBody>
      <dsp:txXfrm rot="-10800000">
        <a:off x="0" y="1563450"/>
        <a:ext cx="8364354" cy="278879"/>
      </dsp:txXfrm>
    </dsp:sp>
    <dsp:sp modelId="{8F3E84EA-2F61-4DE3-9B70-F6A092169C44}">
      <dsp:nvSpPr>
        <dsp:cNvPr id="0" name=""/>
        <dsp:cNvSpPr/>
      </dsp:nvSpPr>
      <dsp:spPr>
        <a:xfrm>
          <a:off x="0" y="1854192"/>
          <a:ext cx="4182177" cy="237564"/>
        </a:xfrm>
        <a:prstGeom prst="rect">
          <a:avLst/>
        </a:prstGeom>
        <a:solidFill>
          <a:schemeClr val="accent2">
            <a:alpha val="90000"/>
            <a:tint val="40000"/>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s-VE" sz="1400" b="1" i="1" kern="1200" dirty="0" smtClean="0"/>
            <a:t>Modelado de proceso</a:t>
          </a:r>
          <a:endParaRPr lang="es-ES" sz="1400" kern="1200" dirty="0"/>
        </a:p>
      </dsp:txBody>
      <dsp:txXfrm>
        <a:off x="0" y="1854192"/>
        <a:ext cx="4182177" cy="237564"/>
      </dsp:txXfrm>
    </dsp:sp>
    <dsp:sp modelId="{C5DDA5CC-BBC9-4EDB-995B-C663D20599AD}">
      <dsp:nvSpPr>
        <dsp:cNvPr id="0" name=""/>
        <dsp:cNvSpPr/>
      </dsp:nvSpPr>
      <dsp:spPr>
        <a:xfrm>
          <a:off x="4182177" y="1854192"/>
          <a:ext cx="4182177" cy="237564"/>
        </a:xfrm>
        <a:prstGeom prst="rect">
          <a:avLst/>
        </a:prstGeom>
        <a:solidFill>
          <a:schemeClr val="accent2">
            <a:alpha val="90000"/>
            <a:tint val="40000"/>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s-VE" sz="1400" kern="1200" dirty="0" smtClean="0"/>
            <a:t>Los objetos de datos cambian de forma  </a:t>
          </a:r>
          <a:endParaRPr lang="es-ES" sz="1400" kern="1200" dirty="0"/>
        </a:p>
      </dsp:txBody>
      <dsp:txXfrm>
        <a:off x="4182177" y="1854192"/>
        <a:ext cx="4182177" cy="237564"/>
      </dsp:txXfrm>
    </dsp:sp>
    <dsp:sp modelId="{B030CF69-A235-4F39-A76A-8C02201A0C43}">
      <dsp:nvSpPr>
        <dsp:cNvPr id="0" name=""/>
        <dsp:cNvSpPr/>
      </dsp:nvSpPr>
      <dsp:spPr>
        <a:xfrm rot="10800000">
          <a:off x="0" y="788532"/>
          <a:ext cx="8364354" cy="794528"/>
        </a:xfrm>
        <a:prstGeom prst="upArrowCallout">
          <a:avLst/>
        </a:prstGeom>
        <a:gradFill rotWithShape="0">
          <a:gsLst>
            <a:gs pos="0">
              <a:srgbClr val="000082"/>
            </a:gs>
            <a:gs pos="30000">
              <a:srgbClr val="66008F"/>
            </a:gs>
            <a:gs pos="64999">
              <a:srgbClr val="BA0066"/>
            </a:gs>
            <a:gs pos="89999">
              <a:srgbClr val="FF0000"/>
            </a:gs>
            <a:gs pos="100000">
              <a:srgbClr val="FF8200"/>
            </a:gs>
          </a:gsLst>
          <a:lin ang="5400000" scaled="0"/>
        </a:gradFill>
        <a:ln>
          <a:noFill/>
        </a:ln>
        <a:effectLst>
          <a:outerShdw blurRad="50800" dist="38100" dir="5400000" algn="t" rotWithShape="0">
            <a:prstClr val="black">
              <a:alpha val="40000"/>
            </a:prst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endParaRPr lang="es-ES" sz="900" kern="1200" dirty="0"/>
        </a:p>
      </dsp:txBody>
      <dsp:txXfrm rot="-10800000">
        <a:off x="0" y="788532"/>
        <a:ext cx="8364354" cy="278879"/>
      </dsp:txXfrm>
    </dsp:sp>
    <dsp:sp modelId="{017C33A8-6DB0-4CED-B35F-2AEDDBF3233A}">
      <dsp:nvSpPr>
        <dsp:cNvPr id="0" name=""/>
        <dsp:cNvSpPr/>
      </dsp:nvSpPr>
      <dsp:spPr>
        <a:xfrm>
          <a:off x="0" y="1067412"/>
          <a:ext cx="4182177" cy="237564"/>
        </a:xfrm>
        <a:prstGeom prst="rect">
          <a:avLst/>
        </a:prstGeom>
        <a:solidFill>
          <a:schemeClr val="accent2">
            <a:alpha val="90000"/>
            <a:tint val="40000"/>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s-VE" sz="1400" b="1" i="1" kern="1200" dirty="0" smtClean="0"/>
            <a:t>Modelado de datos</a:t>
          </a:r>
          <a:endParaRPr lang="es-ES" sz="1400" kern="1200" dirty="0"/>
        </a:p>
      </dsp:txBody>
      <dsp:txXfrm>
        <a:off x="0" y="1067412"/>
        <a:ext cx="4182177" cy="237564"/>
      </dsp:txXfrm>
    </dsp:sp>
    <dsp:sp modelId="{FCEA7467-E97E-489E-AF9F-550F4790DF6E}">
      <dsp:nvSpPr>
        <dsp:cNvPr id="0" name=""/>
        <dsp:cNvSpPr/>
      </dsp:nvSpPr>
      <dsp:spPr>
        <a:xfrm>
          <a:off x="4182177" y="1067412"/>
          <a:ext cx="4182177" cy="237564"/>
        </a:xfrm>
        <a:prstGeom prst="rect">
          <a:avLst/>
        </a:prstGeom>
        <a:solidFill>
          <a:schemeClr val="accent2">
            <a:alpha val="90000"/>
            <a:tint val="40000"/>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s-VE" sz="1400" kern="1200" dirty="0" smtClean="0"/>
            <a:t>Mejoramiento como un grupo de objetos</a:t>
          </a:r>
          <a:endParaRPr lang="es-ES" sz="1400" kern="1200" dirty="0"/>
        </a:p>
      </dsp:txBody>
      <dsp:txXfrm>
        <a:off x="4182177" y="1067412"/>
        <a:ext cx="4182177" cy="237564"/>
      </dsp:txXfrm>
    </dsp:sp>
    <dsp:sp modelId="{724F81DC-5D1E-4C8A-91B7-8FDFE09EF0DB}">
      <dsp:nvSpPr>
        <dsp:cNvPr id="0" name=""/>
        <dsp:cNvSpPr/>
      </dsp:nvSpPr>
      <dsp:spPr>
        <a:xfrm rot="10800000">
          <a:off x="0" y="1753"/>
          <a:ext cx="8364354" cy="794528"/>
        </a:xfrm>
        <a:prstGeom prst="upArrowCallout">
          <a:avLst/>
        </a:prstGeom>
        <a:gradFill rotWithShape="0">
          <a:gsLst>
            <a:gs pos="0">
              <a:srgbClr val="000082"/>
            </a:gs>
            <a:gs pos="30000">
              <a:srgbClr val="66008F"/>
            </a:gs>
            <a:gs pos="64999">
              <a:srgbClr val="BA0066"/>
            </a:gs>
            <a:gs pos="89999">
              <a:srgbClr val="FF0000"/>
            </a:gs>
            <a:gs pos="100000">
              <a:srgbClr val="FF8200"/>
            </a:gs>
          </a:gsLst>
          <a:lin ang="5400000" scaled="0"/>
        </a:gradFill>
        <a:ln>
          <a:noFill/>
        </a:ln>
        <a:effectLst>
          <a:outerShdw blurRad="50800" dist="38100" dir="5400000" algn="t" rotWithShape="0">
            <a:prstClr val="black">
              <a:alpha val="40000"/>
            </a:prst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endParaRPr lang="es-ES" sz="900" kern="1200" dirty="0"/>
        </a:p>
      </dsp:txBody>
      <dsp:txXfrm rot="-10800000">
        <a:off x="0" y="1753"/>
        <a:ext cx="8364354" cy="278879"/>
      </dsp:txXfrm>
    </dsp:sp>
    <dsp:sp modelId="{6B722ABC-EC6F-45E2-B98D-E901E5EAC363}">
      <dsp:nvSpPr>
        <dsp:cNvPr id="0" name=""/>
        <dsp:cNvSpPr/>
      </dsp:nvSpPr>
      <dsp:spPr>
        <a:xfrm>
          <a:off x="0" y="280632"/>
          <a:ext cx="4182177" cy="237564"/>
        </a:xfrm>
        <a:prstGeom prst="rect">
          <a:avLst/>
        </a:prstGeom>
        <a:solidFill>
          <a:schemeClr val="accent2">
            <a:alpha val="90000"/>
            <a:tint val="40000"/>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s-VE" sz="1400" b="1" i="1" kern="1200" dirty="0" smtClean="0"/>
            <a:t>Modelado de gestión</a:t>
          </a:r>
          <a:endParaRPr lang="es-ES" sz="1400" kern="1200" dirty="0"/>
        </a:p>
      </dsp:txBody>
      <dsp:txXfrm>
        <a:off x="0" y="280632"/>
        <a:ext cx="4182177" cy="237564"/>
      </dsp:txXfrm>
    </dsp:sp>
    <dsp:sp modelId="{1CD4CD80-E499-48E3-8549-D068C5B1018D}">
      <dsp:nvSpPr>
        <dsp:cNvPr id="0" name=""/>
        <dsp:cNvSpPr/>
      </dsp:nvSpPr>
      <dsp:spPr>
        <a:xfrm>
          <a:off x="4182177" y="280632"/>
          <a:ext cx="4182177" cy="237564"/>
        </a:xfrm>
        <a:prstGeom prst="rect">
          <a:avLst/>
        </a:prstGeom>
        <a:solidFill>
          <a:schemeClr val="accent2">
            <a:alpha val="90000"/>
            <a:tint val="40000"/>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s-VE" sz="1400" kern="1200" dirty="0" smtClean="0"/>
            <a:t>¿Qué información dirige el proceso de gestión? </a:t>
          </a:r>
          <a:endParaRPr lang="es-ES" sz="1400" kern="1200" dirty="0"/>
        </a:p>
      </dsp:txBody>
      <dsp:txXfrm>
        <a:off x="4182177" y="280632"/>
        <a:ext cx="4182177" cy="23756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F36ABC-F53F-4AC7-B6E9-EA8407F08266}" type="datetimeFigureOut">
              <a:rPr lang="es-VE" smtClean="0"/>
              <a:pPr/>
              <a:t>10-08-2019</a:t>
            </a:fld>
            <a:endParaRPr lang="es-VE"/>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pt-BR" smtClean="0"/>
              <a:t>Br ARAGUACHE RICARDO &amp; Br ROJAS O</a:t>
            </a:r>
            <a:endParaRPr lang="es-VE"/>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774006-A48F-4A7A-BD3E-D0C5ED9520C3}" type="slidenum">
              <a:rPr lang="es-VE" smtClean="0"/>
              <a:pPr/>
              <a:t>‹Nº›</a:t>
            </a:fld>
            <a:endParaRPr lang="es-VE"/>
          </a:p>
        </p:txBody>
      </p:sp>
    </p:spTree>
    <p:extLst>
      <p:ext uri="{BB962C8B-B14F-4D97-AF65-F5344CB8AC3E}">
        <p14:creationId xmlns:p14="http://schemas.microsoft.com/office/powerpoint/2010/main" val="6012115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930CB-8BC5-47DB-A69F-B435B8A2B22E}" type="datetimeFigureOut">
              <a:rPr lang="es-VE" smtClean="0"/>
              <a:pPr/>
              <a:t>10-08-2019</a:t>
            </a:fld>
            <a:endParaRPr lang="es-V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pt-BR" smtClean="0"/>
              <a:t>Br ARAGUACHE RICARDO &amp; Br ROJAS O</a:t>
            </a:r>
            <a:endParaRPr lang="es-V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0A9AE-04EE-4404-88F6-369290B394A8}" type="slidenum">
              <a:rPr lang="es-VE" smtClean="0"/>
              <a:pPr/>
              <a:t>‹Nº›</a:t>
            </a:fld>
            <a:endParaRPr lang="es-VE"/>
          </a:p>
        </p:txBody>
      </p:sp>
    </p:spTree>
    <p:extLst>
      <p:ext uri="{BB962C8B-B14F-4D97-AF65-F5344CB8AC3E}">
        <p14:creationId xmlns:p14="http://schemas.microsoft.com/office/powerpoint/2010/main" val="396905143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pie de página 3"/>
          <p:cNvSpPr>
            <a:spLocks noGrp="1"/>
          </p:cNvSpPr>
          <p:nvPr>
            <p:ph type="ftr" sz="quarter" idx="10"/>
          </p:nvPr>
        </p:nvSpPr>
        <p:spPr/>
        <p:txBody>
          <a:bodyPr/>
          <a:lstStyle/>
          <a:p>
            <a:r>
              <a:rPr lang="pt-BR" dirty="0" err="1" smtClean="0"/>
              <a:t>Br</a:t>
            </a:r>
            <a:r>
              <a:rPr lang="pt-BR" dirty="0" smtClean="0"/>
              <a:t> ARAGUACHE RICARDO &amp; </a:t>
            </a:r>
            <a:r>
              <a:rPr lang="pt-BR" dirty="0" err="1" smtClean="0"/>
              <a:t>Br</a:t>
            </a:r>
            <a:r>
              <a:rPr lang="pt-BR" dirty="0" smtClean="0"/>
              <a:t> ROJAS O</a:t>
            </a:r>
            <a:endParaRPr lang="es-VE" dirty="0"/>
          </a:p>
        </p:txBody>
      </p:sp>
      <p:sp>
        <p:nvSpPr>
          <p:cNvPr id="5" name="Marcador de número de diapositiva 4"/>
          <p:cNvSpPr>
            <a:spLocks noGrp="1"/>
          </p:cNvSpPr>
          <p:nvPr>
            <p:ph type="sldNum" sz="quarter" idx="11"/>
          </p:nvPr>
        </p:nvSpPr>
        <p:spPr/>
        <p:txBody>
          <a:bodyPr/>
          <a:lstStyle/>
          <a:p>
            <a:fld id="{0AF0A9AE-04EE-4404-88F6-369290B394A8}" type="slidenum">
              <a:rPr lang="es-VE" smtClean="0"/>
              <a:pPr/>
              <a:t>1</a:t>
            </a:fld>
            <a:endParaRPr lang="es-VE"/>
          </a:p>
        </p:txBody>
      </p:sp>
    </p:spTree>
    <p:extLst>
      <p:ext uri="{BB962C8B-B14F-4D97-AF65-F5344CB8AC3E}">
        <p14:creationId xmlns:p14="http://schemas.microsoft.com/office/powerpoint/2010/main" val="2543840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0AF0A9AE-04EE-4404-88F6-369290B394A8}" type="slidenum">
              <a:rPr lang="es-VE" smtClean="0"/>
              <a:pPr/>
              <a:t>10</a:t>
            </a:fld>
            <a:endParaRPr lang="es-VE" dirty="0"/>
          </a:p>
        </p:txBody>
      </p:sp>
      <p:sp>
        <p:nvSpPr>
          <p:cNvPr id="5" name="Marcador de pie de página 4"/>
          <p:cNvSpPr>
            <a:spLocks noGrp="1"/>
          </p:cNvSpPr>
          <p:nvPr>
            <p:ph type="ftr" sz="quarter" idx="11"/>
          </p:nvPr>
        </p:nvSpPr>
        <p:spPr/>
        <p:txBody>
          <a:bodyPr/>
          <a:lstStyle/>
          <a:p>
            <a:r>
              <a:rPr lang="pt-BR" dirty="0" err="1" smtClean="0"/>
              <a:t>Br</a:t>
            </a:r>
            <a:r>
              <a:rPr lang="pt-BR" dirty="0" smtClean="0"/>
              <a:t> ARAGUACHE RICARDO &amp; </a:t>
            </a:r>
            <a:r>
              <a:rPr lang="pt-BR" dirty="0" err="1" smtClean="0"/>
              <a:t>Br</a:t>
            </a:r>
            <a:r>
              <a:rPr lang="pt-BR" dirty="0" smtClean="0"/>
              <a:t> ROJAS O</a:t>
            </a:r>
            <a:endParaRPr lang="es-VE" dirty="0"/>
          </a:p>
        </p:txBody>
      </p:sp>
    </p:spTree>
    <p:extLst>
      <p:ext uri="{BB962C8B-B14F-4D97-AF65-F5344CB8AC3E}">
        <p14:creationId xmlns:p14="http://schemas.microsoft.com/office/powerpoint/2010/main" val="815860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0AF0A9AE-04EE-4404-88F6-369290B394A8}" type="slidenum">
              <a:rPr lang="es-VE" smtClean="0"/>
              <a:pPr/>
              <a:t>11</a:t>
            </a:fld>
            <a:endParaRPr lang="es-VE" dirty="0"/>
          </a:p>
        </p:txBody>
      </p:sp>
      <p:sp>
        <p:nvSpPr>
          <p:cNvPr id="5" name="Marcador de pie de página 4"/>
          <p:cNvSpPr>
            <a:spLocks noGrp="1"/>
          </p:cNvSpPr>
          <p:nvPr>
            <p:ph type="ftr" sz="quarter" idx="11"/>
          </p:nvPr>
        </p:nvSpPr>
        <p:spPr/>
        <p:txBody>
          <a:bodyPr/>
          <a:lstStyle/>
          <a:p>
            <a:r>
              <a:rPr lang="pt-BR" dirty="0" err="1" smtClean="0"/>
              <a:t>Br</a:t>
            </a:r>
            <a:r>
              <a:rPr lang="pt-BR" dirty="0" smtClean="0"/>
              <a:t> ARAGUACHE RICARDO &amp; </a:t>
            </a:r>
            <a:r>
              <a:rPr lang="pt-BR" dirty="0" err="1" smtClean="0"/>
              <a:t>Br</a:t>
            </a:r>
            <a:r>
              <a:rPr lang="pt-BR" dirty="0" smtClean="0"/>
              <a:t> ROJAS O</a:t>
            </a:r>
            <a:endParaRPr lang="es-VE" dirty="0"/>
          </a:p>
        </p:txBody>
      </p:sp>
    </p:spTree>
    <p:extLst>
      <p:ext uri="{BB962C8B-B14F-4D97-AF65-F5344CB8AC3E}">
        <p14:creationId xmlns:p14="http://schemas.microsoft.com/office/powerpoint/2010/main" val="248440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0AF0A9AE-04EE-4404-88F6-369290B394A8}" type="slidenum">
              <a:rPr lang="es-VE" smtClean="0"/>
              <a:pPr/>
              <a:t>12</a:t>
            </a:fld>
            <a:endParaRPr lang="es-VE" dirty="0"/>
          </a:p>
        </p:txBody>
      </p:sp>
      <p:sp>
        <p:nvSpPr>
          <p:cNvPr id="5" name="Marcador de pie de página 4"/>
          <p:cNvSpPr>
            <a:spLocks noGrp="1"/>
          </p:cNvSpPr>
          <p:nvPr>
            <p:ph type="ftr" sz="quarter" idx="11"/>
          </p:nvPr>
        </p:nvSpPr>
        <p:spPr/>
        <p:txBody>
          <a:bodyPr/>
          <a:lstStyle/>
          <a:p>
            <a:r>
              <a:rPr lang="pt-BR" dirty="0" err="1" smtClean="0"/>
              <a:t>Br</a:t>
            </a:r>
            <a:r>
              <a:rPr lang="pt-BR" dirty="0" smtClean="0"/>
              <a:t> ARAGUACHE RICARDO &amp; </a:t>
            </a:r>
            <a:r>
              <a:rPr lang="pt-BR" dirty="0" err="1" smtClean="0"/>
              <a:t>Br</a:t>
            </a:r>
            <a:r>
              <a:rPr lang="pt-BR" dirty="0" smtClean="0"/>
              <a:t> ROJAS O</a:t>
            </a:r>
            <a:endParaRPr lang="es-VE" dirty="0"/>
          </a:p>
        </p:txBody>
      </p:sp>
    </p:spTree>
    <p:extLst>
      <p:ext uri="{BB962C8B-B14F-4D97-AF65-F5344CB8AC3E}">
        <p14:creationId xmlns:p14="http://schemas.microsoft.com/office/powerpoint/2010/main" val="1853902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0AF0A9AE-04EE-4404-88F6-369290B394A8}" type="slidenum">
              <a:rPr lang="es-VE" smtClean="0"/>
              <a:pPr/>
              <a:t>13</a:t>
            </a:fld>
            <a:endParaRPr lang="es-VE" dirty="0"/>
          </a:p>
        </p:txBody>
      </p:sp>
      <p:sp>
        <p:nvSpPr>
          <p:cNvPr id="5" name="Marcador de pie de página 4"/>
          <p:cNvSpPr>
            <a:spLocks noGrp="1"/>
          </p:cNvSpPr>
          <p:nvPr>
            <p:ph type="ftr" sz="quarter" idx="11"/>
          </p:nvPr>
        </p:nvSpPr>
        <p:spPr/>
        <p:txBody>
          <a:bodyPr/>
          <a:lstStyle/>
          <a:p>
            <a:r>
              <a:rPr lang="pt-BR" dirty="0" err="1" smtClean="0"/>
              <a:t>Br</a:t>
            </a:r>
            <a:r>
              <a:rPr lang="pt-BR" dirty="0" smtClean="0"/>
              <a:t> ARAGUACHE RICARDO &amp; </a:t>
            </a:r>
            <a:r>
              <a:rPr lang="pt-BR" dirty="0" err="1" smtClean="0"/>
              <a:t>Br</a:t>
            </a:r>
            <a:r>
              <a:rPr lang="pt-BR" dirty="0" smtClean="0"/>
              <a:t> ROJAS O</a:t>
            </a:r>
            <a:endParaRPr lang="es-VE" dirty="0"/>
          </a:p>
        </p:txBody>
      </p:sp>
    </p:spTree>
    <p:extLst>
      <p:ext uri="{BB962C8B-B14F-4D97-AF65-F5344CB8AC3E}">
        <p14:creationId xmlns:p14="http://schemas.microsoft.com/office/powerpoint/2010/main" val="1479057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0AF0A9AE-04EE-4404-88F6-369290B394A8}" type="slidenum">
              <a:rPr lang="es-VE" smtClean="0"/>
              <a:pPr/>
              <a:t>14</a:t>
            </a:fld>
            <a:endParaRPr lang="es-VE" dirty="0"/>
          </a:p>
        </p:txBody>
      </p:sp>
      <p:sp>
        <p:nvSpPr>
          <p:cNvPr id="5" name="Marcador de pie de página 4"/>
          <p:cNvSpPr>
            <a:spLocks noGrp="1"/>
          </p:cNvSpPr>
          <p:nvPr>
            <p:ph type="ftr" sz="quarter" idx="11"/>
          </p:nvPr>
        </p:nvSpPr>
        <p:spPr/>
        <p:txBody>
          <a:bodyPr/>
          <a:lstStyle/>
          <a:p>
            <a:r>
              <a:rPr lang="pt-BR" dirty="0" err="1" smtClean="0"/>
              <a:t>Br</a:t>
            </a:r>
            <a:r>
              <a:rPr lang="pt-BR" dirty="0" smtClean="0"/>
              <a:t> ARAGUACHE RICARDO &amp; </a:t>
            </a:r>
            <a:r>
              <a:rPr lang="pt-BR" dirty="0" err="1" smtClean="0"/>
              <a:t>Br</a:t>
            </a:r>
            <a:r>
              <a:rPr lang="pt-BR" dirty="0" smtClean="0"/>
              <a:t> ROJAS O</a:t>
            </a:r>
            <a:endParaRPr lang="es-VE" dirty="0"/>
          </a:p>
        </p:txBody>
      </p:sp>
    </p:spTree>
    <p:extLst>
      <p:ext uri="{BB962C8B-B14F-4D97-AF65-F5344CB8AC3E}">
        <p14:creationId xmlns:p14="http://schemas.microsoft.com/office/powerpoint/2010/main" val="3043883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0AF0A9AE-04EE-4404-88F6-369290B394A8}" type="slidenum">
              <a:rPr lang="es-VE" smtClean="0"/>
              <a:pPr/>
              <a:t>15</a:t>
            </a:fld>
            <a:endParaRPr lang="es-VE" dirty="0"/>
          </a:p>
        </p:txBody>
      </p:sp>
      <p:sp>
        <p:nvSpPr>
          <p:cNvPr id="5" name="Marcador de pie de página 4"/>
          <p:cNvSpPr>
            <a:spLocks noGrp="1"/>
          </p:cNvSpPr>
          <p:nvPr>
            <p:ph type="ftr" sz="quarter" idx="11"/>
          </p:nvPr>
        </p:nvSpPr>
        <p:spPr/>
        <p:txBody>
          <a:bodyPr/>
          <a:lstStyle/>
          <a:p>
            <a:r>
              <a:rPr lang="pt-BR" dirty="0" err="1" smtClean="0"/>
              <a:t>Br</a:t>
            </a:r>
            <a:r>
              <a:rPr lang="pt-BR" dirty="0" smtClean="0"/>
              <a:t> ARAGUACHE RICARDO &amp; </a:t>
            </a:r>
            <a:r>
              <a:rPr lang="pt-BR" dirty="0" err="1" smtClean="0"/>
              <a:t>Br</a:t>
            </a:r>
            <a:r>
              <a:rPr lang="pt-BR" dirty="0" smtClean="0"/>
              <a:t> ROJAS O</a:t>
            </a:r>
            <a:endParaRPr lang="es-VE" dirty="0"/>
          </a:p>
        </p:txBody>
      </p:sp>
    </p:spTree>
    <p:extLst>
      <p:ext uri="{BB962C8B-B14F-4D97-AF65-F5344CB8AC3E}">
        <p14:creationId xmlns:p14="http://schemas.microsoft.com/office/powerpoint/2010/main" val="4088100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0AF0A9AE-04EE-4404-88F6-369290B394A8}" type="slidenum">
              <a:rPr lang="es-VE" smtClean="0"/>
              <a:pPr/>
              <a:t>16</a:t>
            </a:fld>
            <a:endParaRPr lang="es-VE" dirty="0"/>
          </a:p>
        </p:txBody>
      </p:sp>
      <p:sp>
        <p:nvSpPr>
          <p:cNvPr id="5" name="Marcador de pie de página 4"/>
          <p:cNvSpPr>
            <a:spLocks noGrp="1"/>
          </p:cNvSpPr>
          <p:nvPr>
            <p:ph type="ftr" sz="quarter" idx="11"/>
          </p:nvPr>
        </p:nvSpPr>
        <p:spPr/>
        <p:txBody>
          <a:bodyPr/>
          <a:lstStyle/>
          <a:p>
            <a:r>
              <a:rPr lang="pt-BR" dirty="0" err="1" smtClean="0"/>
              <a:t>Br</a:t>
            </a:r>
            <a:r>
              <a:rPr lang="pt-BR" dirty="0" smtClean="0"/>
              <a:t> ARAGUACHE RICARDO &amp; </a:t>
            </a:r>
            <a:r>
              <a:rPr lang="pt-BR" dirty="0" err="1" smtClean="0"/>
              <a:t>Br</a:t>
            </a:r>
            <a:r>
              <a:rPr lang="pt-BR" dirty="0" smtClean="0"/>
              <a:t> ROJAS O</a:t>
            </a:r>
            <a:endParaRPr lang="es-VE" dirty="0"/>
          </a:p>
        </p:txBody>
      </p:sp>
    </p:spTree>
    <p:extLst>
      <p:ext uri="{BB962C8B-B14F-4D97-AF65-F5344CB8AC3E}">
        <p14:creationId xmlns:p14="http://schemas.microsoft.com/office/powerpoint/2010/main" val="3383569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0AF0A9AE-04EE-4404-88F6-369290B394A8}" type="slidenum">
              <a:rPr lang="es-VE" smtClean="0"/>
              <a:pPr/>
              <a:t>17</a:t>
            </a:fld>
            <a:endParaRPr lang="es-VE" dirty="0"/>
          </a:p>
        </p:txBody>
      </p:sp>
      <p:sp>
        <p:nvSpPr>
          <p:cNvPr id="5" name="Marcador de pie de página 4"/>
          <p:cNvSpPr>
            <a:spLocks noGrp="1"/>
          </p:cNvSpPr>
          <p:nvPr>
            <p:ph type="ftr" sz="quarter" idx="11"/>
          </p:nvPr>
        </p:nvSpPr>
        <p:spPr/>
        <p:txBody>
          <a:bodyPr/>
          <a:lstStyle/>
          <a:p>
            <a:r>
              <a:rPr lang="pt-BR" dirty="0" err="1" smtClean="0"/>
              <a:t>Br</a:t>
            </a:r>
            <a:r>
              <a:rPr lang="pt-BR" dirty="0" smtClean="0"/>
              <a:t> ARAGUACHE RICARDO &amp; </a:t>
            </a:r>
            <a:r>
              <a:rPr lang="pt-BR" dirty="0" err="1" smtClean="0"/>
              <a:t>Br</a:t>
            </a:r>
            <a:r>
              <a:rPr lang="pt-BR" dirty="0" smtClean="0"/>
              <a:t> ROJAS O</a:t>
            </a:r>
            <a:endParaRPr lang="es-VE" dirty="0"/>
          </a:p>
        </p:txBody>
      </p:sp>
    </p:spTree>
    <p:extLst>
      <p:ext uri="{BB962C8B-B14F-4D97-AF65-F5344CB8AC3E}">
        <p14:creationId xmlns:p14="http://schemas.microsoft.com/office/powerpoint/2010/main" val="2440622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0AF0A9AE-04EE-4404-88F6-369290B394A8}" type="slidenum">
              <a:rPr lang="es-VE" smtClean="0"/>
              <a:pPr/>
              <a:t>18</a:t>
            </a:fld>
            <a:endParaRPr lang="es-VE" dirty="0"/>
          </a:p>
        </p:txBody>
      </p:sp>
      <p:sp>
        <p:nvSpPr>
          <p:cNvPr id="5" name="Marcador de pie de página 4"/>
          <p:cNvSpPr>
            <a:spLocks noGrp="1"/>
          </p:cNvSpPr>
          <p:nvPr>
            <p:ph type="ftr" sz="quarter" idx="11"/>
          </p:nvPr>
        </p:nvSpPr>
        <p:spPr/>
        <p:txBody>
          <a:bodyPr/>
          <a:lstStyle/>
          <a:p>
            <a:r>
              <a:rPr lang="pt-BR" dirty="0" err="1" smtClean="0"/>
              <a:t>Br</a:t>
            </a:r>
            <a:r>
              <a:rPr lang="pt-BR" dirty="0" smtClean="0"/>
              <a:t> ARAGUACHE RICARDO &amp; </a:t>
            </a:r>
            <a:r>
              <a:rPr lang="pt-BR" dirty="0" err="1" smtClean="0"/>
              <a:t>Br</a:t>
            </a:r>
            <a:r>
              <a:rPr lang="pt-BR" dirty="0" smtClean="0"/>
              <a:t> ROJAS O</a:t>
            </a:r>
            <a:endParaRPr lang="es-VE" dirty="0"/>
          </a:p>
        </p:txBody>
      </p:sp>
    </p:spTree>
    <p:extLst>
      <p:ext uri="{BB962C8B-B14F-4D97-AF65-F5344CB8AC3E}">
        <p14:creationId xmlns:p14="http://schemas.microsoft.com/office/powerpoint/2010/main" val="1647476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0AF0A9AE-04EE-4404-88F6-369290B394A8}" type="slidenum">
              <a:rPr lang="es-VE" smtClean="0"/>
              <a:pPr/>
              <a:t>19</a:t>
            </a:fld>
            <a:endParaRPr lang="es-VE" dirty="0"/>
          </a:p>
        </p:txBody>
      </p:sp>
      <p:sp>
        <p:nvSpPr>
          <p:cNvPr id="5" name="Marcador de pie de página 4"/>
          <p:cNvSpPr>
            <a:spLocks noGrp="1"/>
          </p:cNvSpPr>
          <p:nvPr>
            <p:ph type="ftr" sz="quarter" idx="11"/>
          </p:nvPr>
        </p:nvSpPr>
        <p:spPr/>
        <p:txBody>
          <a:bodyPr/>
          <a:lstStyle/>
          <a:p>
            <a:r>
              <a:rPr lang="pt-BR" dirty="0" err="1" smtClean="0"/>
              <a:t>Br</a:t>
            </a:r>
            <a:r>
              <a:rPr lang="pt-BR" dirty="0" smtClean="0"/>
              <a:t> ARAGUACHE RICARDO &amp; </a:t>
            </a:r>
            <a:r>
              <a:rPr lang="pt-BR" dirty="0" err="1" smtClean="0"/>
              <a:t>Br</a:t>
            </a:r>
            <a:r>
              <a:rPr lang="pt-BR" dirty="0" smtClean="0"/>
              <a:t> ROJAS O</a:t>
            </a:r>
            <a:endParaRPr lang="es-VE" dirty="0"/>
          </a:p>
        </p:txBody>
      </p:sp>
    </p:spTree>
    <p:extLst>
      <p:ext uri="{BB962C8B-B14F-4D97-AF65-F5344CB8AC3E}">
        <p14:creationId xmlns:p14="http://schemas.microsoft.com/office/powerpoint/2010/main" val="580268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0AF0A9AE-04EE-4404-88F6-369290B394A8}" type="slidenum">
              <a:rPr lang="es-VE" smtClean="0"/>
              <a:pPr/>
              <a:t>2</a:t>
            </a:fld>
            <a:endParaRPr lang="es-VE" dirty="0"/>
          </a:p>
        </p:txBody>
      </p:sp>
      <p:sp>
        <p:nvSpPr>
          <p:cNvPr id="5" name="Marcador de pie de página 4"/>
          <p:cNvSpPr>
            <a:spLocks noGrp="1"/>
          </p:cNvSpPr>
          <p:nvPr>
            <p:ph type="ftr" sz="quarter" idx="11"/>
          </p:nvPr>
        </p:nvSpPr>
        <p:spPr/>
        <p:txBody>
          <a:bodyPr/>
          <a:lstStyle/>
          <a:p>
            <a:r>
              <a:rPr lang="pt-BR" dirty="0" err="1" smtClean="0"/>
              <a:t>Br</a:t>
            </a:r>
            <a:r>
              <a:rPr lang="pt-BR" dirty="0" smtClean="0"/>
              <a:t> ARAGUACHE RICARDO &amp; </a:t>
            </a:r>
            <a:r>
              <a:rPr lang="pt-BR" dirty="0" err="1" smtClean="0"/>
              <a:t>Br</a:t>
            </a:r>
            <a:r>
              <a:rPr lang="pt-BR" dirty="0" smtClean="0"/>
              <a:t> ROJAS O</a:t>
            </a:r>
            <a:endParaRPr lang="es-VE" dirty="0"/>
          </a:p>
        </p:txBody>
      </p:sp>
    </p:spTree>
    <p:extLst>
      <p:ext uri="{BB962C8B-B14F-4D97-AF65-F5344CB8AC3E}">
        <p14:creationId xmlns:p14="http://schemas.microsoft.com/office/powerpoint/2010/main" val="1771242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0AF0A9AE-04EE-4404-88F6-369290B394A8}" type="slidenum">
              <a:rPr lang="es-VE" smtClean="0"/>
              <a:pPr/>
              <a:t>20</a:t>
            </a:fld>
            <a:endParaRPr lang="es-VE" dirty="0"/>
          </a:p>
        </p:txBody>
      </p:sp>
      <p:sp>
        <p:nvSpPr>
          <p:cNvPr id="5" name="Marcador de pie de página 4"/>
          <p:cNvSpPr>
            <a:spLocks noGrp="1"/>
          </p:cNvSpPr>
          <p:nvPr>
            <p:ph type="ftr" sz="quarter" idx="11"/>
          </p:nvPr>
        </p:nvSpPr>
        <p:spPr/>
        <p:txBody>
          <a:bodyPr/>
          <a:lstStyle/>
          <a:p>
            <a:r>
              <a:rPr lang="pt-BR" dirty="0" err="1" smtClean="0"/>
              <a:t>Br</a:t>
            </a:r>
            <a:r>
              <a:rPr lang="pt-BR" dirty="0" smtClean="0"/>
              <a:t> ARAGUACHE RICARDO &amp; </a:t>
            </a:r>
            <a:r>
              <a:rPr lang="pt-BR" dirty="0" err="1" smtClean="0"/>
              <a:t>Br</a:t>
            </a:r>
            <a:r>
              <a:rPr lang="pt-BR" dirty="0" smtClean="0"/>
              <a:t> ROJAS O</a:t>
            </a:r>
            <a:endParaRPr lang="es-VE" dirty="0"/>
          </a:p>
        </p:txBody>
      </p:sp>
    </p:spTree>
    <p:extLst>
      <p:ext uri="{BB962C8B-B14F-4D97-AF65-F5344CB8AC3E}">
        <p14:creationId xmlns:p14="http://schemas.microsoft.com/office/powerpoint/2010/main" val="3075333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0AF0A9AE-04EE-4404-88F6-369290B394A8}" type="slidenum">
              <a:rPr lang="es-VE" smtClean="0"/>
              <a:pPr/>
              <a:t>21</a:t>
            </a:fld>
            <a:endParaRPr lang="es-VE" dirty="0"/>
          </a:p>
        </p:txBody>
      </p:sp>
      <p:sp>
        <p:nvSpPr>
          <p:cNvPr id="5" name="Marcador de pie de página 4"/>
          <p:cNvSpPr>
            <a:spLocks noGrp="1"/>
          </p:cNvSpPr>
          <p:nvPr>
            <p:ph type="ftr" sz="quarter" idx="11"/>
          </p:nvPr>
        </p:nvSpPr>
        <p:spPr/>
        <p:txBody>
          <a:bodyPr/>
          <a:lstStyle/>
          <a:p>
            <a:r>
              <a:rPr lang="pt-BR" dirty="0" err="1" smtClean="0"/>
              <a:t>Br</a:t>
            </a:r>
            <a:r>
              <a:rPr lang="pt-BR" dirty="0" smtClean="0"/>
              <a:t> ARAGUACHE RICARDO &amp; </a:t>
            </a:r>
            <a:r>
              <a:rPr lang="pt-BR" dirty="0" err="1" smtClean="0"/>
              <a:t>Br</a:t>
            </a:r>
            <a:r>
              <a:rPr lang="pt-BR" dirty="0" smtClean="0"/>
              <a:t> ROJAS O</a:t>
            </a:r>
            <a:endParaRPr lang="es-VE" dirty="0"/>
          </a:p>
        </p:txBody>
      </p:sp>
    </p:spTree>
    <p:extLst>
      <p:ext uri="{BB962C8B-B14F-4D97-AF65-F5344CB8AC3E}">
        <p14:creationId xmlns:p14="http://schemas.microsoft.com/office/powerpoint/2010/main" val="1771242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0AF0A9AE-04EE-4404-88F6-369290B394A8}" type="slidenum">
              <a:rPr lang="es-VE" smtClean="0"/>
              <a:pPr/>
              <a:t>3</a:t>
            </a:fld>
            <a:endParaRPr lang="es-VE" dirty="0"/>
          </a:p>
        </p:txBody>
      </p:sp>
      <p:sp>
        <p:nvSpPr>
          <p:cNvPr id="5" name="Marcador de pie de página 4"/>
          <p:cNvSpPr>
            <a:spLocks noGrp="1"/>
          </p:cNvSpPr>
          <p:nvPr>
            <p:ph type="ftr" sz="quarter" idx="11"/>
          </p:nvPr>
        </p:nvSpPr>
        <p:spPr/>
        <p:txBody>
          <a:bodyPr/>
          <a:lstStyle/>
          <a:p>
            <a:r>
              <a:rPr lang="pt-BR" dirty="0" err="1" smtClean="0"/>
              <a:t>Br</a:t>
            </a:r>
            <a:r>
              <a:rPr lang="pt-BR" dirty="0" smtClean="0"/>
              <a:t> ARAGUACHE RICARDO &amp; </a:t>
            </a:r>
            <a:r>
              <a:rPr lang="pt-BR" dirty="0" err="1" smtClean="0"/>
              <a:t>Br</a:t>
            </a:r>
            <a:r>
              <a:rPr lang="pt-BR" dirty="0" smtClean="0"/>
              <a:t> ROJAS O</a:t>
            </a:r>
            <a:endParaRPr lang="es-VE" dirty="0"/>
          </a:p>
        </p:txBody>
      </p:sp>
    </p:spTree>
    <p:extLst>
      <p:ext uri="{BB962C8B-B14F-4D97-AF65-F5344CB8AC3E}">
        <p14:creationId xmlns:p14="http://schemas.microsoft.com/office/powerpoint/2010/main" val="1771242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0AF0A9AE-04EE-4404-88F6-369290B394A8}" type="slidenum">
              <a:rPr lang="es-VE" smtClean="0"/>
              <a:pPr/>
              <a:t>4</a:t>
            </a:fld>
            <a:endParaRPr lang="es-VE" dirty="0"/>
          </a:p>
        </p:txBody>
      </p:sp>
      <p:sp>
        <p:nvSpPr>
          <p:cNvPr id="5" name="Marcador de pie de página 4"/>
          <p:cNvSpPr>
            <a:spLocks noGrp="1"/>
          </p:cNvSpPr>
          <p:nvPr>
            <p:ph type="ftr" sz="quarter" idx="11"/>
          </p:nvPr>
        </p:nvSpPr>
        <p:spPr/>
        <p:txBody>
          <a:bodyPr/>
          <a:lstStyle/>
          <a:p>
            <a:r>
              <a:rPr lang="pt-BR" dirty="0" err="1" smtClean="0"/>
              <a:t>Br</a:t>
            </a:r>
            <a:r>
              <a:rPr lang="pt-BR" dirty="0" smtClean="0"/>
              <a:t> ARAGUACHE RICARDO &amp; </a:t>
            </a:r>
            <a:r>
              <a:rPr lang="pt-BR" dirty="0" err="1" smtClean="0"/>
              <a:t>Br</a:t>
            </a:r>
            <a:r>
              <a:rPr lang="pt-BR" dirty="0" smtClean="0"/>
              <a:t> ROJAS O</a:t>
            </a:r>
            <a:endParaRPr lang="es-VE" dirty="0"/>
          </a:p>
        </p:txBody>
      </p:sp>
    </p:spTree>
    <p:extLst>
      <p:ext uri="{BB962C8B-B14F-4D97-AF65-F5344CB8AC3E}">
        <p14:creationId xmlns:p14="http://schemas.microsoft.com/office/powerpoint/2010/main" val="1771242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0AF0A9AE-04EE-4404-88F6-369290B394A8}" type="slidenum">
              <a:rPr lang="es-VE" smtClean="0"/>
              <a:pPr/>
              <a:t>5</a:t>
            </a:fld>
            <a:endParaRPr lang="es-VE" dirty="0"/>
          </a:p>
        </p:txBody>
      </p:sp>
      <p:sp>
        <p:nvSpPr>
          <p:cNvPr id="5" name="Marcador de pie de página 4"/>
          <p:cNvSpPr>
            <a:spLocks noGrp="1"/>
          </p:cNvSpPr>
          <p:nvPr>
            <p:ph type="ftr" sz="quarter" idx="11"/>
          </p:nvPr>
        </p:nvSpPr>
        <p:spPr/>
        <p:txBody>
          <a:bodyPr/>
          <a:lstStyle/>
          <a:p>
            <a:r>
              <a:rPr lang="pt-BR" dirty="0" err="1" smtClean="0"/>
              <a:t>Br</a:t>
            </a:r>
            <a:r>
              <a:rPr lang="pt-BR" dirty="0" smtClean="0"/>
              <a:t> ARAGUACHE RICARDO &amp; </a:t>
            </a:r>
            <a:r>
              <a:rPr lang="pt-BR" dirty="0" err="1" smtClean="0"/>
              <a:t>Br</a:t>
            </a:r>
            <a:r>
              <a:rPr lang="pt-BR" dirty="0" smtClean="0"/>
              <a:t> ROJAS O</a:t>
            </a:r>
            <a:endParaRPr lang="es-VE" dirty="0"/>
          </a:p>
        </p:txBody>
      </p:sp>
    </p:spTree>
    <p:extLst>
      <p:ext uri="{BB962C8B-B14F-4D97-AF65-F5344CB8AC3E}">
        <p14:creationId xmlns:p14="http://schemas.microsoft.com/office/powerpoint/2010/main" val="1771242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0AF0A9AE-04EE-4404-88F6-369290B394A8}" type="slidenum">
              <a:rPr lang="es-VE" smtClean="0"/>
              <a:pPr/>
              <a:t>6</a:t>
            </a:fld>
            <a:endParaRPr lang="es-VE" dirty="0"/>
          </a:p>
        </p:txBody>
      </p:sp>
      <p:sp>
        <p:nvSpPr>
          <p:cNvPr id="5" name="Marcador de pie de página 4"/>
          <p:cNvSpPr>
            <a:spLocks noGrp="1"/>
          </p:cNvSpPr>
          <p:nvPr>
            <p:ph type="ftr" sz="quarter" idx="11"/>
          </p:nvPr>
        </p:nvSpPr>
        <p:spPr/>
        <p:txBody>
          <a:bodyPr/>
          <a:lstStyle/>
          <a:p>
            <a:r>
              <a:rPr lang="pt-BR" dirty="0" err="1" smtClean="0"/>
              <a:t>Br</a:t>
            </a:r>
            <a:r>
              <a:rPr lang="pt-BR" dirty="0" smtClean="0"/>
              <a:t> ARAGUACHE RICARDO &amp; </a:t>
            </a:r>
            <a:r>
              <a:rPr lang="pt-BR" dirty="0" err="1" smtClean="0"/>
              <a:t>Br</a:t>
            </a:r>
            <a:r>
              <a:rPr lang="pt-BR" dirty="0" smtClean="0"/>
              <a:t> ROJAS O</a:t>
            </a:r>
            <a:endParaRPr lang="es-VE" dirty="0"/>
          </a:p>
        </p:txBody>
      </p:sp>
    </p:spTree>
    <p:extLst>
      <p:ext uri="{BB962C8B-B14F-4D97-AF65-F5344CB8AC3E}">
        <p14:creationId xmlns:p14="http://schemas.microsoft.com/office/powerpoint/2010/main" val="1771242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0AF0A9AE-04EE-4404-88F6-369290B394A8}" type="slidenum">
              <a:rPr lang="es-VE" smtClean="0"/>
              <a:pPr/>
              <a:t>7</a:t>
            </a:fld>
            <a:endParaRPr lang="es-VE" dirty="0"/>
          </a:p>
        </p:txBody>
      </p:sp>
      <p:sp>
        <p:nvSpPr>
          <p:cNvPr id="5" name="Marcador de pie de página 4"/>
          <p:cNvSpPr>
            <a:spLocks noGrp="1"/>
          </p:cNvSpPr>
          <p:nvPr>
            <p:ph type="ftr" sz="quarter" idx="11"/>
          </p:nvPr>
        </p:nvSpPr>
        <p:spPr/>
        <p:txBody>
          <a:bodyPr/>
          <a:lstStyle/>
          <a:p>
            <a:r>
              <a:rPr lang="pt-BR" dirty="0" err="1" smtClean="0"/>
              <a:t>Br</a:t>
            </a:r>
            <a:r>
              <a:rPr lang="pt-BR" dirty="0" smtClean="0"/>
              <a:t> ARAGUACHE RICARDO &amp; </a:t>
            </a:r>
            <a:r>
              <a:rPr lang="pt-BR" dirty="0" err="1" smtClean="0"/>
              <a:t>Br</a:t>
            </a:r>
            <a:r>
              <a:rPr lang="pt-BR" dirty="0" smtClean="0"/>
              <a:t> ROJAS O</a:t>
            </a:r>
            <a:endParaRPr lang="es-VE" dirty="0"/>
          </a:p>
        </p:txBody>
      </p:sp>
    </p:spTree>
    <p:extLst>
      <p:ext uri="{BB962C8B-B14F-4D97-AF65-F5344CB8AC3E}">
        <p14:creationId xmlns:p14="http://schemas.microsoft.com/office/powerpoint/2010/main" val="1919893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0AF0A9AE-04EE-4404-88F6-369290B394A8}" type="slidenum">
              <a:rPr lang="es-VE" smtClean="0"/>
              <a:pPr/>
              <a:t>8</a:t>
            </a:fld>
            <a:endParaRPr lang="es-VE" dirty="0"/>
          </a:p>
        </p:txBody>
      </p:sp>
      <p:sp>
        <p:nvSpPr>
          <p:cNvPr id="5" name="Marcador de pie de página 4"/>
          <p:cNvSpPr>
            <a:spLocks noGrp="1"/>
          </p:cNvSpPr>
          <p:nvPr>
            <p:ph type="ftr" sz="quarter" idx="11"/>
          </p:nvPr>
        </p:nvSpPr>
        <p:spPr/>
        <p:txBody>
          <a:bodyPr/>
          <a:lstStyle/>
          <a:p>
            <a:r>
              <a:rPr lang="pt-BR" dirty="0" err="1" smtClean="0"/>
              <a:t>Br</a:t>
            </a:r>
            <a:r>
              <a:rPr lang="pt-BR" dirty="0" smtClean="0"/>
              <a:t> ARAGUACHE RICARDO &amp; </a:t>
            </a:r>
            <a:r>
              <a:rPr lang="pt-BR" dirty="0" err="1" smtClean="0"/>
              <a:t>Br</a:t>
            </a:r>
            <a:r>
              <a:rPr lang="pt-BR" dirty="0" smtClean="0"/>
              <a:t> ROJAS O</a:t>
            </a:r>
            <a:endParaRPr lang="es-VE" dirty="0"/>
          </a:p>
        </p:txBody>
      </p:sp>
    </p:spTree>
    <p:extLst>
      <p:ext uri="{BB962C8B-B14F-4D97-AF65-F5344CB8AC3E}">
        <p14:creationId xmlns:p14="http://schemas.microsoft.com/office/powerpoint/2010/main" val="2797221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10"/>
          </p:nvPr>
        </p:nvSpPr>
        <p:spPr/>
        <p:txBody>
          <a:bodyPr/>
          <a:lstStyle/>
          <a:p>
            <a:fld id="{0AF0A9AE-04EE-4404-88F6-369290B394A8}" type="slidenum">
              <a:rPr lang="es-VE" smtClean="0"/>
              <a:pPr/>
              <a:t>9</a:t>
            </a:fld>
            <a:endParaRPr lang="es-VE" dirty="0"/>
          </a:p>
        </p:txBody>
      </p:sp>
      <p:sp>
        <p:nvSpPr>
          <p:cNvPr id="5" name="Marcador de pie de página 4"/>
          <p:cNvSpPr>
            <a:spLocks noGrp="1"/>
          </p:cNvSpPr>
          <p:nvPr>
            <p:ph type="ftr" sz="quarter" idx="11"/>
          </p:nvPr>
        </p:nvSpPr>
        <p:spPr/>
        <p:txBody>
          <a:bodyPr/>
          <a:lstStyle/>
          <a:p>
            <a:r>
              <a:rPr lang="pt-BR" dirty="0" err="1" smtClean="0"/>
              <a:t>Br</a:t>
            </a:r>
            <a:r>
              <a:rPr lang="pt-BR" dirty="0" smtClean="0"/>
              <a:t> ARAGUACHE RICARDO &amp; </a:t>
            </a:r>
            <a:r>
              <a:rPr lang="pt-BR" dirty="0" err="1" smtClean="0"/>
              <a:t>Br</a:t>
            </a:r>
            <a:r>
              <a:rPr lang="pt-BR" dirty="0" smtClean="0"/>
              <a:t> ROJAS O</a:t>
            </a:r>
            <a:endParaRPr lang="es-VE" dirty="0"/>
          </a:p>
        </p:txBody>
      </p:sp>
    </p:spTree>
    <p:extLst>
      <p:ext uri="{BB962C8B-B14F-4D97-AF65-F5344CB8AC3E}">
        <p14:creationId xmlns:p14="http://schemas.microsoft.com/office/powerpoint/2010/main" val="3604679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325773" y="6117336"/>
            <a:ext cx="857473" cy="365125"/>
          </a:xfrm>
        </p:spPr>
        <p:txBody>
          <a:bodyPr/>
          <a:lstStyle/>
          <a:p>
            <a:fld id="{A88740EB-B265-4714-A167-E53EE4805264}" type="datetime1">
              <a:rPr lang="es-VE" smtClean="0"/>
              <a:pPr/>
              <a:t>10-08-2019</a:t>
            </a:fld>
            <a:endParaRPr lang="es-VE"/>
          </a:p>
        </p:txBody>
      </p:sp>
      <p:sp>
        <p:nvSpPr>
          <p:cNvPr id="5" name="Footer Placeholder 4"/>
          <p:cNvSpPr>
            <a:spLocks noGrp="1"/>
          </p:cNvSpPr>
          <p:nvPr>
            <p:ph type="ftr" sz="quarter" idx="11"/>
          </p:nvPr>
        </p:nvSpPr>
        <p:spPr>
          <a:xfrm>
            <a:off x="3623733" y="6117336"/>
            <a:ext cx="3609438" cy="365125"/>
          </a:xfrm>
        </p:spPr>
        <p:txBody>
          <a:bodyPr/>
          <a:lstStyle/>
          <a:p>
            <a:endParaRPr lang="es-VE"/>
          </a:p>
        </p:txBody>
      </p:sp>
      <p:sp>
        <p:nvSpPr>
          <p:cNvPr id="6" name="Slide Number Placeholder 5"/>
          <p:cNvSpPr>
            <a:spLocks noGrp="1"/>
          </p:cNvSpPr>
          <p:nvPr>
            <p:ph type="sldNum" sz="quarter" idx="12"/>
          </p:nvPr>
        </p:nvSpPr>
        <p:spPr>
          <a:xfrm>
            <a:off x="8275320" y="6117336"/>
            <a:ext cx="411480" cy="365125"/>
          </a:xfrm>
        </p:spPr>
        <p:txBody>
          <a:bodyPr/>
          <a:lstStyle/>
          <a:p>
            <a:fld id="{23259D8E-0E7B-4C06-AAFC-E14D83EC71EC}" type="slidenum">
              <a:rPr lang="es-VE" smtClean="0"/>
              <a:pPr/>
              <a:t>‹Nº›</a:t>
            </a:fld>
            <a:endParaRPr lang="es-VE"/>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962330776"/>
      </p:ext>
    </p:extLst>
  </p:cSld>
  <p:clrMapOvr>
    <a:masterClrMapping/>
  </p:clrMapOvr>
  <p:transition spd="med">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1C59E21-E797-4E67-80E7-D05D6FC07116}" type="datetime1">
              <a:rPr lang="es-VE" smtClean="0"/>
              <a:pPr/>
              <a:t>10-08-2019</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23259D8E-0E7B-4C06-AAFC-E14D83EC71EC}" type="slidenum">
              <a:rPr lang="es-VE" smtClean="0"/>
              <a:pPr/>
              <a:t>‹Nº›</a:t>
            </a:fld>
            <a:endParaRPr lang="es-VE"/>
          </a:p>
        </p:txBody>
      </p:sp>
    </p:spTree>
    <p:extLst>
      <p:ext uri="{BB962C8B-B14F-4D97-AF65-F5344CB8AC3E}">
        <p14:creationId xmlns:p14="http://schemas.microsoft.com/office/powerpoint/2010/main" val="3875060909"/>
      </p:ext>
    </p:extLst>
  </p:cSld>
  <p:clrMapOvr>
    <a:masterClrMapping/>
  </p:clrMapOvr>
  <p:transition spd="med">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1B59F48-D991-4C0F-AE0C-C0100F7AE268}" type="datetime1">
              <a:rPr lang="es-VE" smtClean="0"/>
              <a:pPr/>
              <a:t>10-08-2019</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23259D8E-0E7B-4C06-AAFC-E14D83EC71EC}" type="slidenum">
              <a:rPr lang="es-VE" smtClean="0"/>
              <a:pPr/>
              <a:t>‹Nº›</a:t>
            </a:fld>
            <a:endParaRPr lang="es-VE"/>
          </a:p>
        </p:txBody>
      </p:sp>
    </p:spTree>
    <p:extLst>
      <p:ext uri="{BB962C8B-B14F-4D97-AF65-F5344CB8AC3E}">
        <p14:creationId xmlns:p14="http://schemas.microsoft.com/office/powerpoint/2010/main" val="824862993"/>
      </p:ext>
    </p:extLst>
  </p:cSld>
  <p:clrMapOvr>
    <a:masterClrMapping/>
  </p:clrMapOvr>
  <p:transition spd="med">
    <p:circl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C817CDF-6E7B-4B57-9E08-2B7C141A9E16}" type="datetime1">
              <a:rPr lang="es-VE" smtClean="0"/>
              <a:pPr/>
              <a:t>10-08-2019</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23259D8E-0E7B-4C06-AAFC-E14D83EC71EC}" type="slidenum">
              <a:rPr lang="es-VE" smtClean="0"/>
              <a:pPr/>
              <a:t>‹Nº›</a:t>
            </a:fld>
            <a:endParaRPr lang="es-VE"/>
          </a:p>
        </p:txBody>
      </p:sp>
    </p:spTree>
    <p:extLst>
      <p:ext uri="{BB962C8B-B14F-4D97-AF65-F5344CB8AC3E}">
        <p14:creationId xmlns:p14="http://schemas.microsoft.com/office/powerpoint/2010/main" val="130231458"/>
      </p:ext>
    </p:extLst>
  </p:cSld>
  <p:clrMapOvr>
    <a:masterClrMapping/>
  </p:clrMapOvr>
  <p:transition spd="med">
    <p:circl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50F20F5-1783-4894-8844-D1A6DAC66848}" type="datetime1">
              <a:rPr lang="es-VE" smtClean="0"/>
              <a:pPr/>
              <a:t>10-08-2019</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23259D8E-0E7B-4C06-AAFC-E14D83EC71EC}" type="slidenum">
              <a:rPr lang="es-VE" smtClean="0"/>
              <a:pPr/>
              <a:t>‹Nº›</a:t>
            </a:fld>
            <a:endParaRPr lang="es-VE"/>
          </a:p>
        </p:txBody>
      </p:sp>
    </p:spTree>
    <p:extLst>
      <p:ext uri="{BB962C8B-B14F-4D97-AF65-F5344CB8AC3E}">
        <p14:creationId xmlns:p14="http://schemas.microsoft.com/office/powerpoint/2010/main" val="2246976171"/>
      </p:ext>
    </p:extLst>
  </p:cSld>
  <p:clrMapOvr>
    <a:masterClrMapping/>
  </p:clrMapOvr>
  <p:transition spd="med">
    <p:circl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262D63E-89E5-4B23-B5F6-13C8C05E3262}" type="datetime1">
              <a:rPr lang="es-VE" smtClean="0"/>
              <a:pPr/>
              <a:t>10-08-2019</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23259D8E-0E7B-4C06-AAFC-E14D83EC71EC}" type="slidenum">
              <a:rPr lang="es-VE" smtClean="0"/>
              <a:pPr/>
              <a:t>‹Nº›</a:t>
            </a:fld>
            <a:endParaRPr lang="es-VE"/>
          </a:p>
        </p:txBody>
      </p:sp>
    </p:spTree>
    <p:extLst>
      <p:ext uri="{BB962C8B-B14F-4D97-AF65-F5344CB8AC3E}">
        <p14:creationId xmlns:p14="http://schemas.microsoft.com/office/powerpoint/2010/main" val="2570563527"/>
      </p:ext>
    </p:extLst>
  </p:cSld>
  <p:clrMapOvr>
    <a:masterClrMapping/>
  </p:clrMapOvr>
  <p:transition spd="med">
    <p:circl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7F88414-0837-40B5-BE78-C5F3D500380F}" type="datetime1">
              <a:rPr lang="es-VE" smtClean="0"/>
              <a:pPr/>
              <a:t>10-08-2019</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23259D8E-0E7B-4C06-AAFC-E14D83EC71EC}" type="slidenum">
              <a:rPr lang="es-VE" smtClean="0"/>
              <a:pPr/>
              <a:t>‹Nº›</a:t>
            </a:fld>
            <a:endParaRPr lang="es-VE"/>
          </a:p>
        </p:txBody>
      </p:sp>
    </p:spTree>
    <p:extLst>
      <p:ext uri="{BB962C8B-B14F-4D97-AF65-F5344CB8AC3E}">
        <p14:creationId xmlns:p14="http://schemas.microsoft.com/office/powerpoint/2010/main" val="865215572"/>
      </p:ext>
    </p:extLst>
  </p:cSld>
  <p:clrMapOvr>
    <a:masterClrMapping/>
  </p:clrMapOvr>
  <p:transition spd="med">
    <p:circl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873D88D-9DAD-471C-BD7B-848681D06F3E}" type="datetime1">
              <a:rPr lang="es-VE" smtClean="0"/>
              <a:pPr/>
              <a:t>10-08-2019</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23259D8E-0E7B-4C06-AAFC-E14D83EC71EC}" type="slidenum">
              <a:rPr lang="es-VE" smtClean="0"/>
              <a:pPr/>
              <a:t>‹Nº›</a:t>
            </a:fld>
            <a:endParaRPr lang="es-VE"/>
          </a:p>
        </p:txBody>
      </p:sp>
    </p:spTree>
    <p:extLst>
      <p:ext uri="{BB962C8B-B14F-4D97-AF65-F5344CB8AC3E}">
        <p14:creationId xmlns:p14="http://schemas.microsoft.com/office/powerpoint/2010/main" val="983244148"/>
      </p:ext>
    </p:extLst>
  </p:cSld>
  <p:clrMapOvr>
    <a:masterClrMapping/>
  </p:clrMapOvr>
  <p:transition spd="med">
    <p:circl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1E203B-AFE9-47A4-B3C1-E23354A55C27}" type="datetime1">
              <a:rPr lang="es-VE" smtClean="0"/>
              <a:pPr/>
              <a:t>10-08-2019</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23259D8E-0E7B-4C06-AAFC-E14D83EC71EC}" type="slidenum">
              <a:rPr lang="es-VE" smtClean="0"/>
              <a:pPr/>
              <a:t>‹Nº›</a:t>
            </a:fld>
            <a:endParaRPr lang="es-VE"/>
          </a:p>
        </p:txBody>
      </p:sp>
    </p:spTree>
    <p:extLst>
      <p:ext uri="{BB962C8B-B14F-4D97-AF65-F5344CB8AC3E}">
        <p14:creationId xmlns:p14="http://schemas.microsoft.com/office/powerpoint/2010/main" val="3103191099"/>
      </p:ext>
    </p:extLst>
  </p:cSld>
  <p:clrMapOvr>
    <a:masterClrMapping/>
  </p:clrMapOvr>
  <p:transition spd="med">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DDD22953-AB43-48FF-A44F-6AE741924DA1}" type="datetime1">
              <a:rPr lang="es-VE" smtClean="0"/>
              <a:pPr/>
              <a:t>10-08-2019</a:t>
            </a:fld>
            <a:endParaRPr lang="es-VE"/>
          </a:p>
        </p:txBody>
      </p:sp>
      <p:sp>
        <p:nvSpPr>
          <p:cNvPr id="5" name="Footer Placeholder 4"/>
          <p:cNvSpPr>
            <a:spLocks noGrp="1"/>
          </p:cNvSpPr>
          <p:nvPr>
            <p:ph type="ftr" sz="quarter" idx="11"/>
          </p:nvPr>
        </p:nvSpPr>
        <p:spPr>
          <a:xfrm>
            <a:off x="1972647" y="6108173"/>
            <a:ext cx="5314517" cy="365125"/>
          </a:xfrm>
        </p:spPr>
        <p:txBody>
          <a:bodyPr/>
          <a:lstStyle/>
          <a:p>
            <a:endParaRPr lang="es-VE"/>
          </a:p>
        </p:txBody>
      </p:sp>
      <p:sp>
        <p:nvSpPr>
          <p:cNvPr id="6" name="Slide Number Placeholder 5"/>
          <p:cNvSpPr>
            <a:spLocks noGrp="1"/>
          </p:cNvSpPr>
          <p:nvPr>
            <p:ph type="sldNum" sz="quarter" idx="12"/>
          </p:nvPr>
        </p:nvSpPr>
        <p:spPr>
          <a:xfrm>
            <a:off x="8258967" y="6108173"/>
            <a:ext cx="427833" cy="365125"/>
          </a:xfrm>
        </p:spPr>
        <p:txBody>
          <a:bodyPr/>
          <a:lstStyle/>
          <a:p>
            <a:fld id="{23259D8E-0E7B-4C06-AAFC-E14D83EC71EC}" type="slidenum">
              <a:rPr lang="es-VE" smtClean="0"/>
              <a:pPr/>
              <a:t>‹Nº›</a:t>
            </a:fld>
            <a:endParaRPr lang="es-VE"/>
          </a:p>
        </p:txBody>
      </p:sp>
    </p:spTree>
    <p:extLst>
      <p:ext uri="{BB962C8B-B14F-4D97-AF65-F5344CB8AC3E}">
        <p14:creationId xmlns:p14="http://schemas.microsoft.com/office/powerpoint/2010/main" val="3827910317"/>
      </p:ext>
    </p:extLst>
  </p:cSld>
  <p:clrMapOvr>
    <a:masterClrMapping/>
  </p:clrMapOvr>
  <p:transition spd="med">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0DF94A1-9C80-4F7E-847C-F84DC99E019D}" type="datetime1">
              <a:rPr lang="es-VE" smtClean="0"/>
              <a:pPr/>
              <a:t>10-08-2019</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a:xfrm>
            <a:off x="8273317" y="6116070"/>
            <a:ext cx="413483" cy="365125"/>
          </a:xfrm>
        </p:spPr>
        <p:txBody>
          <a:bodyPr/>
          <a:lstStyle/>
          <a:p>
            <a:fld id="{23259D8E-0E7B-4C06-AAFC-E14D83EC71EC}" type="slidenum">
              <a:rPr lang="es-VE" smtClean="0"/>
              <a:pPr/>
              <a:t>‹Nº›</a:t>
            </a:fld>
            <a:endParaRPr lang="es-VE"/>
          </a:p>
        </p:txBody>
      </p:sp>
    </p:spTree>
    <p:extLst>
      <p:ext uri="{BB962C8B-B14F-4D97-AF65-F5344CB8AC3E}">
        <p14:creationId xmlns:p14="http://schemas.microsoft.com/office/powerpoint/2010/main" val="501827806"/>
      </p:ext>
    </p:extLst>
  </p:cSld>
  <p:clrMapOvr>
    <a:masterClrMapping/>
  </p:clrMapOvr>
  <p:transition spd="med">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D33825E-EEC8-4220-8ABB-75F4C12CCA33}" type="datetime1">
              <a:rPr lang="es-VE" smtClean="0"/>
              <a:pPr/>
              <a:t>10-08-2019</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23259D8E-0E7B-4C06-AAFC-E14D83EC71EC}" type="slidenum">
              <a:rPr lang="es-VE" smtClean="0"/>
              <a:pPr/>
              <a:t>‹Nº›</a:t>
            </a:fld>
            <a:endParaRPr lang="es-VE"/>
          </a:p>
        </p:txBody>
      </p:sp>
    </p:spTree>
    <p:extLst>
      <p:ext uri="{BB962C8B-B14F-4D97-AF65-F5344CB8AC3E}">
        <p14:creationId xmlns:p14="http://schemas.microsoft.com/office/powerpoint/2010/main" val="2722369882"/>
      </p:ext>
    </p:extLst>
  </p:cSld>
  <p:clrMapOvr>
    <a:masterClrMapping/>
  </p:clrMapOvr>
  <p:transition spd="med">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66D2951-649B-49DB-8E4D-7C91654506DC}" type="datetime1">
              <a:rPr lang="es-VE" smtClean="0"/>
              <a:pPr/>
              <a:t>10-08-2019</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23259D8E-0E7B-4C06-AAFC-E14D83EC71EC}" type="slidenum">
              <a:rPr lang="es-VE" smtClean="0"/>
              <a:pPr/>
              <a:t>‹Nº›</a:t>
            </a:fld>
            <a:endParaRPr lang="es-VE"/>
          </a:p>
        </p:txBody>
      </p:sp>
    </p:spTree>
    <p:extLst>
      <p:ext uri="{BB962C8B-B14F-4D97-AF65-F5344CB8AC3E}">
        <p14:creationId xmlns:p14="http://schemas.microsoft.com/office/powerpoint/2010/main" val="3983954288"/>
      </p:ext>
    </p:extLst>
  </p:cSld>
  <p:clrMapOvr>
    <a:masterClrMapping/>
  </p:clrMapOvr>
  <p:transition spd="med">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5D54EC3-ABC5-4367-A55C-5DF3C8E3AA3F}" type="datetime1">
              <a:rPr lang="es-VE" smtClean="0"/>
              <a:pPr/>
              <a:t>10-08-2019</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23259D8E-0E7B-4C06-AAFC-E14D83EC71EC}" type="slidenum">
              <a:rPr lang="es-VE" smtClean="0"/>
              <a:pPr/>
              <a:t>‹Nº›</a:t>
            </a:fld>
            <a:endParaRPr lang="es-VE"/>
          </a:p>
        </p:txBody>
      </p:sp>
    </p:spTree>
    <p:extLst>
      <p:ext uri="{BB962C8B-B14F-4D97-AF65-F5344CB8AC3E}">
        <p14:creationId xmlns:p14="http://schemas.microsoft.com/office/powerpoint/2010/main" val="675596223"/>
      </p:ext>
    </p:extLst>
  </p:cSld>
  <p:clrMapOvr>
    <a:masterClrMapping/>
  </p:clrMapOvr>
  <p:transition spd="med">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D00B6D-BE2E-49C1-B7B1-B529BB3629A9}" type="datetime1">
              <a:rPr lang="es-VE" smtClean="0"/>
              <a:pPr/>
              <a:t>10-08-2019</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23259D8E-0E7B-4C06-AAFC-E14D83EC71EC}" type="slidenum">
              <a:rPr lang="es-VE" smtClean="0"/>
              <a:pPr/>
              <a:t>‹Nº›</a:t>
            </a:fld>
            <a:endParaRPr lang="es-VE"/>
          </a:p>
        </p:txBody>
      </p:sp>
    </p:spTree>
    <p:extLst>
      <p:ext uri="{BB962C8B-B14F-4D97-AF65-F5344CB8AC3E}">
        <p14:creationId xmlns:p14="http://schemas.microsoft.com/office/powerpoint/2010/main" val="1724918196"/>
      </p:ext>
    </p:extLst>
  </p:cSld>
  <p:clrMapOvr>
    <a:masterClrMapping/>
  </p:clrMapOvr>
  <p:transition spd="med">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70F8A20-46C6-4A62-8D56-8FB48F3586EB}" type="datetime1">
              <a:rPr lang="es-VE" smtClean="0"/>
              <a:pPr/>
              <a:t>10-08-2019</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23259D8E-0E7B-4C06-AAFC-E14D83EC71EC}" type="slidenum">
              <a:rPr lang="es-VE" smtClean="0"/>
              <a:pPr/>
              <a:t>‹Nº›</a:t>
            </a:fld>
            <a:endParaRPr lang="es-VE"/>
          </a:p>
        </p:txBody>
      </p:sp>
    </p:spTree>
    <p:extLst>
      <p:ext uri="{BB962C8B-B14F-4D97-AF65-F5344CB8AC3E}">
        <p14:creationId xmlns:p14="http://schemas.microsoft.com/office/powerpoint/2010/main" val="4279814297"/>
      </p:ext>
    </p:extLst>
  </p:cSld>
  <p:clrMapOvr>
    <a:masterClrMapping/>
  </p:clrMapOvr>
  <p:transition spd="med">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CC38E98-6F43-441F-B5D0-13683CF33568}" type="datetime1">
              <a:rPr lang="es-VE" smtClean="0"/>
              <a:pPr/>
              <a:t>10-08-2019</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23259D8E-0E7B-4C06-AAFC-E14D83EC71EC}" type="slidenum">
              <a:rPr lang="es-VE" smtClean="0"/>
              <a:pPr/>
              <a:t>‹Nº›</a:t>
            </a:fld>
            <a:endParaRPr lang="es-VE"/>
          </a:p>
        </p:txBody>
      </p:sp>
    </p:spTree>
    <p:extLst>
      <p:ext uri="{BB962C8B-B14F-4D97-AF65-F5344CB8AC3E}">
        <p14:creationId xmlns:p14="http://schemas.microsoft.com/office/powerpoint/2010/main" val="4004667922"/>
      </p:ext>
    </p:extLst>
  </p:cSld>
  <p:clrMapOvr>
    <a:masterClrMapping/>
  </p:clrMapOvr>
  <p:transition spd="med">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print">
            <a:lum/>
          </a:blip>
          <a:srcRect/>
          <a:stretch>
            <a:fillRect t="-23000" b="-23000"/>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1D96C1-11AB-423A-9623-31DF60712C45}" type="datetime1">
              <a:rPr lang="es-VE" smtClean="0"/>
              <a:pPr/>
              <a:t>10-08-2019</a:t>
            </a:fld>
            <a:endParaRPr lang="es-VE"/>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VE"/>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259D8E-0E7B-4C06-AAFC-E14D83EC71EC}" type="slidenum">
              <a:rPr lang="es-VE" smtClean="0"/>
              <a:pPr/>
              <a:t>‹Nº›</a:t>
            </a:fld>
            <a:endParaRPr lang="es-VE"/>
          </a:p>
        </p:txBody>
      </p:sp>
    </p:spTree>
    <p:extLst>
      <p:ext uri="{BB962C8B-B14F-4D97-AF65-F5344CB8AC3E}">
        <p14:creationId xmlns:p14="http://schemas.microsoft.com/office/powerpoint/2010/main" val="423901807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transition spd="med">
    <p:circle/>
  </p:transition>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t="-25000" b="-25000"/>
          </a:stretch>
        </a:blipFill>
        <a:effectLst/>
      </p:bgPr>
    </p:bg>
    <p:spTree>
      <p:nvGrpSpPr>
        <p:cNvPr id="1" name=""/>
        <p:cNvGrpSpPr/>
        <p:nvPr/>
      </p:nvGrpSpPr>
      <p:grpSpPr>
        <a:xfrm>
          <a:off x="0" y="0"/>
          <a:ext cx="0" cy="0"/>
          <a:chOff x="0" y="0"/>
          <a:chExt cx="0" cy="0"/>
        </a:xfrm>
      </p:grpSpPr>
      <p:sp>
        <p:nvSpPr>
          <p:cNvPr id="7" name="Rectángulo 6"/>
          <p:cNvSpPr/>
          <p:nvPr/>
        </p:nvSpPr>
        <p:spPr>
          <a:xfrm>
            <a:off x="1582150" y="1163782"/>
            <a:ext cx="6096000" cy="1015663"/>
          </a:xfrm>
          <a:prstGeom prst="rect">
            <a:avLst/>
          </a:prstGeom>
        </p:spPr>
        <p:txBody>
          <a:bodyPr wrap="square">
            <a:spAutoFit/>
          </a:bodyPr>
          <a:lstStyle/>
          <a:p>
            <a:pPr algn="ctr"/>
            <a:r>
              <a:rPr lang="es-VE" sz="1200" b="1" dirty="0" smtClean="0">
                <a:latin typeface="Arial" panose="020B0604020202020204" pitchFamily="34" charset="0"/>
                <a:cs typeface="Arial" panose="020B0604020202020204" pitchFamily="34" charset="0"/>
              </a:rPr>
              <a:t>REPÚBLICA BOLIVARIANA DE VENEZUELA</a:t>
            </a:r>
          </a:p>
          <a:p>
            <a:pPr algn="ctr"/>
            <a:r>
              <a:rPr lang="es-VE" sz="1200" b="1" dirty="0" smtClean="0">
                <a:latin typeface="Arial" panose="020B0604020202020204" pitchFamily="34" charset="0"/>
                <a:cs typeface="Arial" panose="020B0604020202020204" pitchFamily="34" charset="0"/>
              </a:rPr>
              <a:t>INSTITUTO UNIVERSITARIO POLITÉCNICO “SANTIAGO MARIÑO”</a:t>
            </a:r>
          </a:p>
          <a:p>
            <a:pPr algn="ctr"/>
            <a:r>
              <a:rPr lang="es-VE" sz="1200" b="1" dirty="0" smtClean="0">
                <a:latin typeface="Arial" panose="020B0604020202020204" pitchFamily="34" charset="0"/>
                <a:cs typeface="Arial" panose="020B0604020202020204" pitchFamily="34" charset="0"/>
              </a:rPr>
              <a:t>AMPLIACIÓN MÉRIDA</a:t>
            </a:r>
          </a:p>
          <a:p>
            <a:pPr algn="ctr"/>
            <a:r>
              <a:rPr lang="es-VE" sz="1200" b="1" dirty="0" smtClean="0">
                <a:latin typeface="Arial" panose="020B0604020202020204" pitchFamily="34" charset="0"/>
                <a:cs typeface="Arial" panose="020B0604020202020204" pitchFamily="34" charset="0"/>
              </a:rPr>
              <a:t>ÁREA DE SERVICIO COMUNITARIO</a:t>
            </a:r>
          </a:p>
          <a:p>
            <a:pPr algn="ctr"/>
            <a:r>
              <a:rPr lang="es-VE" sz="1200" b="1" dirty="0" smtClean="0">
                <a:latin typeface="Arial" panose="020B0604020202020204" pitchFamily="34" charset="0"/>
                <a:cs typeface="Arial" panose="020B0604020202020204" pitchFamily="34" charset="0"/>
              </a:rPr>
              <a:t>ESCUELA: INGENIERÍA DE SISTEMAS</a:t>
            </a:r>
            <a:endParaRPr lang="es-VE" sz="1200" b="1" dirty="0">
              <a:latin typeface="Arial" panose="020B0604020202020204" pitchFamily="34" charset="0"/>
              <a:cs typeface="Arial" panose="020B0604020202020204" pitchFamily="34" charset="0"/>
            </a:endParaRPr>
          </a:p>
        </p:txBody>
      </p:sp>
      <p:pic>
        <p:nvPicPr>
          <p:cNvPr id="10" name="0 Imagen" descr="logo santiago.WMF"/>
          <p:cNvPicPr/>
          <p:nvPr/>
        </p:nvPicPr>
        <p:blipFill>
          <a:blip r:embed="rId4" cstate="print">
            <a:lum bright="20000" contrast="20000"/>
            <a:extLst>
              <a:ext uri="{28A0092B-C50C-407E-A947-70E740481C1C}">
                <a14:useLocalDpi xmlns:a14="http://schemas.microsoft.com/office/drawing/2010/main" val="0"/>
              </a:ext>
            </a:extLst>
          </a:blip>
          <a:stretch>
            <a:fillRect/>
          </a:stretch>
        </p:blipFill>
        <p:spPr>
          <a:xfrm>
            <a:off x="3707861" y="2233422"/>
            <a:ext cx="1800000" cy="1080000"/>
          </a:xfrm>
          <a:prstGeom prst="rect">
            <a:avLst/>
          </a:prstGeom>
        </p:spPr>
      </p:pic>
      <p:sp>
        <p:nvSpPr>
          <p:cNvPr id="11" name="Rectángulo 10"/>
          <p:cNvSpPr/>
          <p:nvPr/>
        </p:nvSpPr>
        <p:spPr>
          <a:xfrm>
            <a:off x="1373824" y="3521699"/>
            <a:ext cx="6926580" cy="784830"/>
          </a:xfrm>
          <a:prstGeom prst="rect">
            <a:avLst/>
          </a:prstGeom>
        </p:spPr>
        <p:txBody>
          <a:bodyPr wrap="square">
            <a:spAutoFit/>
            <a:scene3d>
              <a:camera prst="perspectiveRight"/>
              <a:lightRig rig="threePt" dir="t"/>
            </a:scene3d>
          </a:bodyPr>
          <a:lstStyle/>
          <a:p>
            <a:pPr algn="ctr"/>
            <a:r>
              <a:rPr lang="es-ES" sz="1500" dirty="0" smtClean="0">
                <a:ln w="12700">
                  <a:solidFill>
                    <a:schemeClr val="tx1"/>
                  </a:solidFill>
                </a:ln>
                <a:latin typeface="Arial" pitchFamily="34" charset="0"/>
                <a:cs typeface="Arial" pitchFamily="34" charset="0"/>
              </a:rPr>
              <a:t>SISTEMA ADMINISTRATIVO CONTABLE CON APOYO DE INVENTARIO PARA LA EMPRESA DE PRODUCCIÓN GÉNEROS ALIMENTICIOS DE VENEZUELA C.A.</a:t>
            </a:r>
            <a:endParaRPr lang="es-ES" sz="1500" dirty="0">
              <a:ln w="12700">
                <a:solidFill>
                  <a:schemeClr val="tx1"/>
                </a:solidFill>
              </a:ln>
              <a:latin typeface="Arial" pitchFamily="34" charset="0"/>
              <a:cs typeface="Arial" pitchFamily="34" charset="0"/>
            </a:endParaRPr>
          </a:p>
        </p:txBody>
      </p:sp>
      <p:sp>
        <p:nvSpPr>
          <p:cNvPr id="12" name="CuadroTexto 11"/>
          <p:cNvSpPr txBox="1"/>
          <p:nvPr/>
        </p:nvSpPr>
        <p:spPr>
          <a:xfrm>
            <a:off x="6503516" y="4399441"/>
            <a:ext cx="1654205" cy="923330"/>
          </a:xfrm>
          <a:prstGeom prst="rect">
            <a:avLst/>
          </a:prstGeom>
          <a:noFill/>
        </p:spPr>
        <p:txBody>
          <a:bodyPr wrap="square" rtlCol="0">
            <a:spAutoFit/>
          </a:bodyPr>
          <a:lstStyle/>
          <a:p>
            <a:r>
              <a:rPr lang="es-US" sz="1500" b="1" dirty="0" smtClean="0">
                <a:solidFill>
                  <a:prstClr val="black"/>
                </a:solidFill>
                <a:latin typeface="Arial" panose="020B0604020202020204" pitchFamily="34" charset="0"/>
                <a:cs typeface="Arial" panose="020B0604020202020204" pitchFamily="34" charset="0"/>
              </a:rPr>
              <a:t>Autor </a:t>
            </a:r>
            <a:r>
              <a:rPr lang="es-US" sz="1500" b="1" dirty="0">
                <a:solidFill>
                  <a:prstClr val="black"/>
                </a:solidFill>
                <a:latin typeface="Arial" panose="020B0604020202020204" pitchFamily="34" charset="0"/>
                <a:cs typeface="Arial" panose="020B0604020202020204" pitchFamily="34" charset="0"/>
              </a:rPr>
              <a:t>: </a:t>
            </a:r>
          </a:p>
          <a:p>
            <a:r>
              <a:rPr lang="es-US" sz="1500" b="1" dirty="0" smtClean="0">
                <a:solidFill>
                  <a:prstClr val="black"/>
                </a:solidFill>
                <a:latin typeface="Arial" panose="020B0604020202020204" pitchFamily="34" charset="0"/>
                <a:cs typeface="Arial" panose="020B0604020202020204" pitchFamily="34" charset="0"/>
              </a:rPr>
              <a:t>Andrés Vega</a:t>
            </a:r>
          </a:p>
          <a:p>
            <a:endParaRPr lang="es-US" sz="1200" b="1" dirty="0" smtClean="0">
              <a:solidFill>
                <a:prstClr val="black"/>
              </a:solidFill>
              <a:latin typeface="Arial" panose="020B0604020202020204" pitchFamily="34" charset="0"/>
              <a:cs typeface="Arial" panose="020B0604020202020204" pitchFamily="34" charset="0"/>
            </a:endParaRPr>
          </a:p>
          <a:p>
            <a:endParaRPr lang="es-VE" sz="1200" b="1" dirty="0">
              <a:solidFill>
                <a:prstClr val="black"/>
              </a:solidFill>
              <a:latin typeface="Arial" panose="020B0604020202020204" pitchFamily="34" charset="0"/>
              <a:cs typeface="Arial" panose="020B0604020202020204" pitchFamily="34" charset="0"/>
            </a:endParaRPr>
          </a:p>
        </p:txBody>
      </p:sp>
      <p:sp>
        <p:nvSpPr>
          <p:cNvPr id="14" name="Marcador de número de diapositiva 13"/>
          <p:cNvSpPr>
            <a:spLocks noGrp="1"/>
          </p:cNvSpPr>
          <p:nvPr>
            <p:ph type="sldNum" sz="quarter" idx="12"/>
          </p:nvPr>
        </p:nvSpPr>
        <p:spPr/>
        <p:txBody>
          <a:bodyPr/>
          <a:lstStyle/>
          <a:p>
            <a:fld id="{23259D8E-0E7B-4C06-AAFC-E14D83EC71EC}" type="slidenum">
              <a:rPr lang="es-VE" sz="1200" smtClean="0">
                <a:latin typeface="Arial" panose="020B0604020202020204" pitchFamily="34" charset="0"/>
                <a:cs typeface="Arial" panose="020B0604020202020204" pitchFamily="34" charset="0"/>
              </a:rPr>
              <a:pPr/>
              <a:t>1</a:t>
            </a:fld>
            <a:endParaRPr lang="es-VE" sz="1200" dirty="0">
              <a:latin typeface="Arial" panose="020B0604020202020204" pitchFamily="34" charset="0"/>
              <a:cs typeface="Arial" panose="020B0604020202020204" pitchFamily="34" charset="0"/>
            </a:endParaRPr>
          </a:p>
        </p:txBody>
      </p:sp>
      <p:sp>
        <p:nvSpPr>
          <p:cNvPr id="15" name="14 Rectángulo"/>
          <p:cNvSpPr/>
          <p:nvPr/>
        </p:nvSpPr>
        <p:spPr>
          <a:xfrm>
            <a:off x="704688" y="4402288"/>
            <a:ext cx="2216580" cy="784830"/>
          </a:xfrm>
          <a:prstGeom prst="rect">
            <a:avLst/>
          </a:prstGeom>
        </p:spPr>
        <p:txBody>
          <a:bodyPr wrap="square">
            <a:spAutoFit/>
          </a:bodyPr>
          <a:lstStyle/>
          <a:p>
            <a:r>
              <a:rPr lang="es-US" sz="1500" b="1" dirty="0" smtClean="0">
                <a:solidFill>
                  <a:prstClr val="black"/>
                </a:solidFill>
                <a:latin typeface="Arial" panose="020B0604020202020204" pitchFamily="34" charset="0"/>
                <a:cs typeface="Arial" panose="020B0604020202020204" pitchFamily="34" charset="0"/>
              </a:rPr>
              <a:t>Tutor académico:</a:t>
            </a:r>
          </a:p>
          <a:p>
            <a:r>
              <a:rPr lang="es-US" sz="1500" b="1" dirty="0" smtClean="0">
                <a:solidFill>
                  <a:prstClr val="black"/>
                </a:solidFill>
                <a:latin typeface="Arial" panose="020B0604020202020204" pitchFamily="34" charset="0"/>
                <a:cs typeface="Arial" panose="020B0604020202020204" pitchFamily="34" charset="0"/>
              </a:rPr>
              <a:t>Ing. William Sánchez</a:t>
            </a:r>
          </a:p>
          <a:p>
            <a:endParaRPr lang="es-US" sz="1500" b="1" dirty="0" smtClean="0">
              <a:solidFill>
                <a:prstClr val="black"/>
              </a:solidFill>
              <a:latin typeface="Arial" panose="020B0604020202020204" pitchFamily="34" charset="0"/>
              <a:cs typeface="Arial" panose="020B0604020202020204" pitchFamily="34" charset="0"/>
            </a:endParaRPr>
          </a:p>
        </p:txBody>
      </p:sp>
      <p:sp>
        <p:nvSpPr>
          <p:cNvPr id="2" name="Rectángulo 1"/>
          <p:cNvSpPr/>
          <p:nvPr/>
        </p:nvSpPr>
        <p:spPr>
          <a:xfrm>
            <a:off x="3604102" y="4399441"/>
            <a:ext cx="2216580" cy="553998"/>
          </a:xfrm>
          <a:prstGeom prst="rect">
            <a:avLst/>
          </a:prstGeom>
        </p:spPr>
        <p:txBody>
          <a:bodyPr wrap="square">
            <a:spAutoFit/>
          </a:bodyPr>
          <a:lstStyle/>
          <a:p>
            <a:r>
              <a:rPr lang="es-US" sz="1500" b="1" dirty="0">
                <a:solidFill>
                  <a:prstClr val="black"/>
                </a:solidFill>
                <a:latin typeface="Arial" panose="020B0604020202020204" pitchFamily="34" charset="0"/>
                <a:cs typeface="Arial" panose="020B0604020202020204" pitchFamily="34" charset="0"/>
              </a:rPr>
              <a:t>Asesor Metodológico:</a:t>
            </a:r>
            <a:br>
              <a:rPr lang="es-US" sz="1500" b="1" dirty="0">
                <a:solidFill>
                  <a:prstClr val="black"/>
                </a:solidFill>
                <a:latin typeface="Arial" panose="020B0604020202020204" pitchFamily="34" charset="0"/>
                <a:cs typeface="Arial" panose="020B0604020202020204" pitchFamily="34" charset="0"/>
              </a:rPr>
            </a:br>
            <a:r>
              <a:rPr lang="es-US" sz="1500" b="1" dirty="0">
                <a:solidFill>
                  <a:prstClr val="black"/>
                </a:solidFill>
                <a:latin typeface="Arial" panose="020B0604020202020204" pitchFamily="34" charset="0"/>
                <a:cs typeface="Arial" panose="020B0604020202020204" pitchFamily="34" charset="0"/>
              </a:rPr>
              <a:t>Ing. Mary </a:t>
            </a:r>
            <a:r>
              <a:rPr lang="es-US" sz="1500" b="1" dirty="0" err="1">
                <a:solidFill>
                  <a:prstClr val="black"/>
                </a:solidFill>
                <a:latin typeface="Arial" panose="020B0604020202020204" pitchFamily="34" charset="0"/>
                <a:cs typeface="Arial" panose="020B0604020202020204" pitchFamily="34" charset="0"/>
              </a:rPr>
              <a:t>Parisca</a:t>
            </a:r>
            <a:r>
              <a:rPr lang="es-US" sz="1500" b="1" dirty="0">
                <a:solidFill>
                  <a:prstClr val="black"/>
                </a:solidFill>
                <a:latin typeface="Arial" panose="020B0604020202020204" pitchFamily="34" charset="0"/>
                <a:cs typeface="Arial" panose="020B0604020202020204" pitchFamily="34" charset="0"/>
              </a:rPr>
              <a:t> </a:t>
            </a:r>
            <a:endParaRPr lang="es-VE" sz="1500" b="1" dirty="0">
              <a:solidFill>
                <a:prstClr val="black"/>
              </a:solidFill>
              <a:latin typeface="Arial" panose="020B0604020202020204" pitchFamily="34" charset="0"/>
              <a:cs typeface="Arial" panose="020B0604020202020204" pitchFamily="34" charset="0"/>
            </a:endParaRPr>
          </a:p>
        </p:txBody>
      </p:sp>
      <p:sp>
        <p:nvSpPr>
          <p:cNvPr id="9" name="14 Rectángulo"/>
          <p:cNvSpPr/>
          <p:nvPr/>
        </p:nvSpPr>
        <p:spPr>
          <a:xfrm>
            <a:off x="1306854" y="5187118"/>
            <a:ext cx="2324502" cy="784830"/>
          </a:xfrm>
          <a:prstGeom prst="rect">
            <a:avLst/>
          </a:prstGeom>
        </p:spPr>
        <p:txBody>
          <a:bodyPr wrap="square">
            <a:spAutoFit/>
          </a:bodyPr>
          <a:lstStyle/>
          <a:p>
            <a:r>
              <a:rPr lang="es-US" sz="1500" b="1" dirty="0" smtClean="0">
                <a:solidFill>
                  <a:prstClr val="black"/>
                </a:solidFill>
                <a:latin typeface="Arial" panose="020B0604020202020204" pitchFamily="34" charset="0"/>
                <a:cs typeface="Arial" panose="020B0604020202020204" pitchFamily="34" charset="0"/>
              </a:rPr>
              <a:t>Jurado 1:</a:t>
            </a:r>
          </a:p>
          <a:p>
            <a:r>
              <a:rPr lang="es-US" sz="1500" b="1" dirty="0" smtClean="0">
                <a:solidFill>
                  <a:prstClr val="black"/>
                </a:solidFill>
                <a:latin typeface="Arial" panose="020B0604020202020204" pitchFamily="34" charset="0"/>
                <a:cs typeface="Arial" panose="020B0604020202020204" pitchFamily="34" charset="0"/>
              </a:rPr>
              <a:t>Ing. Elizabeth Espinosa</a:t>
            </a:r>
          </a:p>
          <a:p>
            <a:endParaRPr lang="es-US" sz="1500" b="1" dirty="0" smtClean="0">
              <a:solidFill>
                <a:prstClr val="black"/>
              </a:solidFill>
              <a:latin typeface="Arial" panose="020B0604020202020204" pitchFamily="34" charset="0"/>
              <a:cs typeface="Arial" panose="020B0604020202020204" pitchFamily="34" charset="0"/>
            </a:endParaRPr>
          </a:p>
        </p:txBody>
      </p:sp>
      <p:sp>
        <p:nvSpPr>
          <p:cNvPr id="13" name="14 Rectángulo"/>
          <p:cNvSpPr/>
          <p:nvPr/>
        </p:nvSpPr>
        <p:spPr>
          <a:xfrm>
            <a:off x="3789109" y="5187118"/>
            <a:ext cx="2216580" cy="784830"/>
          </a:xfrm>
          <a:prstGeom prst="rect">
            <a:avLst/>
          </a:prstGeom>
        </p:spPr>
        <p:txBody>
          <a:bodyPr wrap="square">
            <a:spAutoFit/>
          </a:bodyPr>
          <a:lstStyle/>
          <a:p>
            <a:r>
              <a:rPr lang="es-US" sz="1500" b="1" dirty="0">
                <a:solidFill>
                  <a:prstClr val="black"/>
                </a:solidFill>
                <a:latin typeface="Arial" panose="020B0604020202020204" pitchFamily="34" charset="0"/>
                <a:cs typeface="Arial" panose="020B0604020202020204" pitchFamily="34" charset="0"/>
              </a:rPr>
              <a:t>Jurado </a:t>
            </a:r>
            <a:r>
              <a:rPr lang="es-US" sz="1500" b="1" dirty="0" smtClean="0">
                <a:solidFill>
                  <a:prstClr val="black"/>
                </a:solidFill>
                <a:latin typeface="Arial" panose="020B0604020202020204" pitchFamily="34" charset="0"/>
                <a:cs typeface="Arial" panose="020B0604020202020204" pitchFamily="34" charset="0"/>
              </a:rPr>
              <a:t>2:</a:t>
            </a:r>
            <a:endParaRPr lang="es-US" sz="1500" b="1" dirty="0">
              <a:solidFill>
                <a:prstClr val="black"/>
              </a:solidFill>
              <a:latin typeface="Arial" panose="020B0604020202020204" pitchFamily="34" charset="0"/>
              <a:cs typeface="Arial" panose="020B0604020202020204" pitchFamily="34" charset="0"/>
            </a:endParaRPr>
          </a:p>
          <a:p>
            <a:r>
              <a:rPr lang="es-US" sz="1500" b="1" dirty="0" smtClean="0">
                <a:solidFill>
                  <a:prstClr val="black"/>
                </a:solidFill>
                <a:latin typeface="Arial" panose="020B0604020202020204" pitchFamily="34" charset="0"/>
                <a:cs typeface="Arial" panose="020B0604020202020204" pitchFamily="34" charset="0"/>
              </a:rPr>
              <a:t>Ing. </a:t>
            </a:r>
            <a:r>
              <a:rPr lang="es-US" sz="1500" b="1" dirty="0" err="1" smtClean="0">
                <a:solidFill>
                  <a:prstClr val="black"/>
                </a:solidFill>
                <a:latin typeface="Arial" panose="020B0604020202020204" pitchFamily="34" charset="0"/>
                <a:cs typeface="Arial" panose="020B0604020202020204" pitchFamily="34" charset="0"/>
              </a:rPr>
              <a:t>Lienard</a:t>
            </a:r>
            <a:r>
              <a:rPr lang="es-US" sz="1500" b="1" dirty="0" smtClean="0">
                <a:solidFill>
                  <a:prstClr val="black"/>
                </a:solidFill>
                <a:latin typeface="Arial" panose="020B0604020202020204" pitchFamily="34" charset="0"/>
                <a:cs typeface="Arial" panose="020B0604020202020204" pitchFamily="34" charset="0"/>
              </a:rPr>
              <a:t> Toro</a:t>
            </a:r>
          </a:p>
          <a:p>
            <a:endParaRPr lang="es-US" sz="1500" b="1" dirty="0" smtClean="0">
              <a:solidFill>
                <a:prstClr val="black"/>
              </a:solidFill>
              <a:latin typeface="Arial" panose="020B0604020202020204" pitchFamily="34" charset="0"/>
              <a:cs typeface="Arial" panose="020B0604020202020204" pitchFamily="34" charset="0"/>
            </a:endParaRPr>
          </a:p>
        </p:txBody>
      </p:sp>
      <p:sp>
        <p:nvSpPr>
          <p:cNvPr id="16" name="14 Rectángulo"/>
          <p:cNvSpPr/>
          <p:nvPr/>
        </p:nvSpPr>
        <p:spPr>
          <a:xfrm>
            <a:off x="5793428" y="5187118"/>
            <a:ext cx="2216580" cy="784830"/>
          </a:xfrm>
          <a:prstGeom prst="rect">
            <a:avLst/>
          </a:prstGeom>
        </p:spPr>
        <p:txBody>
          <a:bodyPr wrap="square">
            <a:spAutoFit/>
          </a:bodyPr>
          <a:lstStyle/>
          <a:p>
            <a:r>
              <a:rPr lang="es-US" sz="1500" b="1" dirty="0">
                <a:solidFill>
                  <a:prstClr val="black"/>
                </a:solidFill>
                <a:latin typeface="Arial" panose="020B0604020202020204" pitchFamily="34" charset="0"/>
                <a:cs typeface="Arial" panose="020B0604020202020204" pitchFamily="34" charset="0"/>
              </a:rPr>
              <a:t>Jurado </a:t>
            </a:r>
            <a:r>
              <a:rPr lang="es-US" sz="1500" b="1" dirty="0" smtClean="0">
                <a:solidFill>
                  <a:prstClr val="black"/>
                </a:solidFill>
                <a:latin typeface="Arial" panose="020B0604020202020204" pitchFamily="34" charset="0"/>
                <a:cs typeface="Arial" panose="020B0604020202020204" pitchFamily="34" charset="0"/>
              </a:rPr>
              <a:t>3:</a:t>
            </a:r>
          </a:p>
          <a:p>
            <a:r>
              <a:rPr lang="es-US" sz="1500" b="1" dirty="0" smtClean="0">
                <a:solidFill>
                  <a:prstClr val="black"/>
                </a:solidFill>
                <a:latin typeface="Arial" panose="020B0604020202020204" pitchFamily="34" charset="0"/>
                <a:cs typeface="Arial" panose="020B0604020202020204" pitchFamily="34" charset="0"/>
              </a:rPr>
              <a:t>Ing. María E. Díaz</a:t>
            </a:r>
          </a:p>
          <a:p>
            <a:endParaRPr lang="es-US" sz="1500" b="1" dirty="0" smtClean="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8215153"/>
      </p:ext>
    </p:extLst>
  </p:cSld>
  <p:clrMapOvr>
    <a:masterClrMapping/>
  </p:clrMapOvr>
  <p:transition spd="med" advTm="5000">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Marcador de número de diapositiva 55"/>
          <p:cNvSpPr>
            <a:spLocks noGrp="1"/>
          </p:cNvSpPr>
          <p:nvPr>
            <p:ph type="sldNum" sz="quarter" idx="12"/>
          </p:nvPr>
        </p:nvSpPr>
        <p:spPr>
          <a:ln>
            <a:noFill/>
          </a:ln>
        </p:spPr>
        <p:txBody>
          <a:bodyPr/>
          <a:lstStyle/>
          <a:p>
            <a:fld id="{23259D8E-0E7B-4C06-AAFC-E14D83EC71EC}" type="slidenum">
              <a:rPr lang="es-VE" sz="1200" smtClean="0">
                <a:latin typeface="Arial" panose="020B0604020202020204" pitchFamily="34" charset="0"/>
                <a:cs typeface="Arial" panose="020B0604020202020204" pitchFamily="34" charset="0"/>
              </a:rPr>
              <a:pPr/>
              <a:t>10</a:t>
            </a:fld>
            <a:endParaRPr lang="es-VE" sz="1200" dirty="0">
              <a:latin typeface="Arial" panose="020B0604020202020204" pitchFamily="34" charset="0"/>
              <a:cs typeface="Arial" panose="020B0604020202020204" pitchFamily="34" charset="0"/>
            </a:endParaRPr>
          </a:p>
        </p:txBody>
      </p:sp>
      <p:sp>
        <p:nvSpPr>
          <p:cNvPr id="31" name="CuadroTexto 30"/>
          <p:cNvSpPr txBox="1"/>
          <p:nvPr/>
        </p:nvSpPr>
        <p:spPr>
          <a:xfrm>
            <a:off x="3338763" y="1353754"/>
            <a:ext cx="2743200" cy="369332"/>
          </a:xfrm>
          <a:prstGeom prst="rect">
            <a:avLst/>
          </a:prstGeom>
          <a:noFill/>
        </p:spPr>
        <p:txBody>
          <a:bodyPr wrap="square" rtlCol="0">
            <a:spAutoFit/>
          </a:bodyPr>
          <a:lstStyle/>
          <a:p>
            <a:pPr algn="ctr"/>
            <a:r>
              <a:rPr lang="es-US" b="1" dirty="0" smtClean="0">
                <a:latin typeface="Arial" panose="020B0604020202020204" pitchFamily="34" charset="0"/>
                <a:cs typeface="Arial" panose="020B0604020202020204" pitchFamily="34" charset="0"/>
              </a:rPr>
              <a:t>CAPÍTULO </a:t>
            </a:r>
            <a:r>
              <a:rPr lang="es-US" b="1" dirty="0" smtClean="0">
                <a:latin typeface="Arial" panose="020B0604020202020204" pitchFamily="34" charset="0"/>
                <a:cs typeface="Arial" panose="020B0604020202020204" pitchFamily="34" charset="0"/>
              </a:rPr>
              <a:t>IV</a:t>
            </a:r>
            <a:r>
              <a:rPr lang="es-US" dirty="0" smtClean="0"/>
              <a:t> </a:t>
            </a:r>
            <a:endParaRPr lang="es-VE" dirty="0"/>
          </a:p>
        </p:txBody>
      </p:sp>
      <p:sp>
        <p:nvSpPr>
          <p:cNvPr id="9" name="8 Rectángulo"/>
          <p:cNvSpPr/>
          <p:nvPr/>
        </p:nvSpPr>
        <p:spPr>
          <a:xfrm>
            <a:off x="2440004" y="1710171"/>
            <a:ext cx="4572000" cy="369332"/>
          </a:xfrm>
          <a:prstGeom prst="rect">
            <a:avLst/>
          </a:prstGeom>
        </p:spPr>
        <p:txBody>
          <a:bodyPr>
            <a:spAutoFit/>
          </a:bodyPr>
          <a:lstStyle/>
          <a:p>
            <a:pPr algn="ctr"/>
            <a:r>
              <a:rPr lang="es-ES" b="1" dirty="0" smtClean="0">
                <a:latin typeface="Arial" pitchFamily="34" charset="0"/>
                <a:cs typeface="Arial" pitchFamily="34" charset="0"/>
              </a:rPr>
              <a:t>Diseño Ingenieril</a:t>
            </a:r>
            <a:endParaRPr lang="es-ES" dirty="0"/>
          </a:p>
        </p:txBody>
      </p:sp>
      <p:pic>
        <p:nvPicPr>
          <p:cNvPr id="6" name="Imagen 5" descr="C:\Users\Andres\Desktop\Tesis\Diagramas Entidad Relación\1ra Iteración.png"/>
          <p:cNvPicPr/>
          <p:nvPr/>
        </p:nvPicPr>
        <p:blipFill rotWithShape="1">
          <a:blip r:embed="rId3">
            <a:extLst>
              <a:ext uri="{28A0092B-C50C-407E-A947-70E740481C1C}">
                <a14:useLocalDpi xmlns:a14="http://schemas.microsoft.com/office/drawing/2010/main" val="0"/>
              </a:ext>
            </a:extLst>
          </a:blip>
          <a:srcRect l="21230" t="1110" r="11339"/>
          <a:stretch/>
        </p:blipFill>
        <p:spPr bwMode="auto">
          <a:xfrm>
            <a:off x="426721" y="2690245"/>
            <a:ext cx="7924800" cy="3790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7" name="Rectángulo 6"/>
          <p:cNvSpPr/>
          <p:nvPr/>
        </p:nvSpPr>
        <p:spPr>
          <a:xfrm>
            <a:off x="458805" y="2105560"/>
            <a:ext cx="7892716" cy="45653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180340" algn="ctr">
              <a:lnSpc>
                <a:spcPct val="150000"/>
              </a:lnSpc>
              <a:spcAft>
                <a:spcPts val="0"/>
              </a:spcAft>
            </a:pPr>
            <a:r>
              <a:rPr lang="es-VE" dirty="0" smtClean="0">
                <a:latin typeface="Arial" panose="020B0604020202020204" pitchFamily="34" charset="0"/>
                <a:ea typeface="Calibri" panose="020F0502020204030204" pitchFamily="34" charset="0"/>
                <a:cs typeface="Times New Roman" panose="02020603050405020304" pitchFamily="18" charset="0"/>
              </a:rPr>
              <a:t>Modelo Entidad Relación de la Primera Iteración del Sistema</a:t>
            </a:r>
            <a:endParaRPr lang="es-ES"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6718350"/>
      </p:ext>
    </p:extLst>
  </p:cSld>
  <p:clrMapOvr>
    <a:masterClrMapping/>
  </p:clrMapOvr>
  <p:transition spd="med">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Marcador de número de diapositiva 55"/>
          <p:cNvSpPr>
            <a:spLocks noGrp="1"/>
          </p:cNvSpPr>
          <p:nvPr>
            <p:ph type="sldNum" sz="quarter" idx="12"/>
          </p:nvPr>
        </p:nvSpPr>
        <p:spPr>
          <a:ln>
            <a:noFill/>
          </a:ln>
        </p:spPr>
        <p:txBody>
          <a:bodyPr/>
          <a:lstStyle/>
          <a:p>
            <a:fld id="{23259D8E-0E7B-4C06-AAFC-E14D83EC71EC}" type="slidenum">
              <a:rPr lang="es-VE" sz="1200" smtClean="0">
                <a:latin typeface="Arial" panose="020B0604020202020204" pitchFamily="34" charset="0"/>
                <a:cs typeface="Arial" panose="020B0604020202020204" pitchFamily="34" charset="0"/>
              </a:rPr>
              <a:pPr/>
              <a:t>11</a:t>
            </a:fld>
            <a:endParaRPr lang="es-VE" sz="1200" dirty="0">
              <a:latin typeface="Arial" panose="020B0604020202020204" pitchFamily="34" charset="0"/>
              <a:cs typeface="Arial" panose="020B0604020202020204" pitchFamily="34" charset="0"/>
            </a:endParaRPr>
          </a:p>
        </p:txBody>
      </p:sp>
      <p:sp>
        <p:nvSpPr>
          <p:cNvPr id="31" name="CuadroTexto 30"/>
          <p:cNvSpPr txBox="1"/>
          <p:nvPr/>
        </p:nvSpPr>
        <p:spPr>
          <a:xfrm>
            <a:off x="3338763" y="1353754"/>
            <a:ext cx="2743200" cy="369332"/>
          </a:xfrm>
          <a:prstGeom prst="rect">
            <a:avLst/>
          </a:prstGeom>
          <a:noFill/>
        </p:spPr>
        <p:txBody>
          <a:bodyPr wrap="square" rtlCol="0">
            <a:spAutoFit/>
          </a:bodyPr>
          <a:lstStyle/>
          <a:p>
            <a:pPr algn="ctr"/>
            <a:r>
              <a:rPr lang="es-US" b="1" dirty="0" smtClean="0">
                <a:latin typeface="Arial" panose="020B0604020202020204" pitchFamily="34" charset="0"/>
                <a:cs typeface="Arial" panose="020B0604020202020204" pitchFamily="34" charset="0"/>
              </a:rPr>
              <a:t>CAPÍTULO </a:t>
            </a:r>
            <a:r>
              <a:rPr lang="es-US" b="1" dirty="0" smtClean="0">
                <a:latin typeface="Arial" panose="020B0604020202020204" pitchFamily="34" charset="0"/>
                <a:cs typeface="Arial" panose="020B0604020202020204" pitchFamily="34" charset="0"/>
              </a:rPr>
              <a:t>IV</a:t>
            </a:r>
            <a:r>
              <a:rPr lang="es-US" dirty="0" smtClean="0"/>
              <a:t> </a:t>
            </a:r>
            <a:endParaRPr lang="es-VE" dirty="0"/>
          </a:p>
        </p:txBody>
      </p:sp>
      <p:sp>
        <p:nvSpPr>
          <p:cNvPr id="9" name="8 Rectángulo"/>
          <p:cNvSpPr/>
          <p:nvPr/>
        </p:nvSpPr>
        <p:spPr>
          <a:xfrm>
            <a:off x="2440004" y="1710171"/>
            <a:ext cx="4572000" cy="369332"/>
          </a:xfrm>
          <a:prstGeom prst="rect">
            <a:avLst/>
          </a:prstGeom>
        </p:spPr>
        <p:txBody>
          <a:bodyPr>
            <a:spAutoFit/>
          </a:bodyPr>
          <a:lstStyle/>
          <a:p>
            <a:pPr algn="ctr"/>
            <a:r>
              <a:rPr lang="es-ES" b="1" dirty="0" smtClean="0">
                <a:latin typeface="Arial" pitchFamily="34" charset="0"/>
                <a:cs typeface="Arial" pitchFamily="34" charset="0"/>
              </a:rPr>
              <a:t>Diseño Ingenieril</a:t>
            </a:r>
            <a:endParaRPr lang="es-ES" dirty="0"/>
          </a:p>
        </p:txBody>
      </p:sp>
      <p:sp>
        <p:nvSpPr>
          <p:cNvPr id="7" name="Rectángulo 6"/>
          <p:cNvSpPr/>
          <p:nvPr/>
        </p:nvSpPr>
        <p:spPr>
          <a:xfrm>
            <a:off x="458805" y="2105560"/>
            <a:ext cx="7892716" cy="45653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180340" algn="ctr">
              <a:lnSpc>
                <a:spcPct val="150000"/>
              </a:lnSpc>
              <a:spcAft>
                <a:spcPts val="0"/>
              </a:spcAft>
            </a:pPr>
            <a:r>
              <a:rPr lang="es-VE" dirty="0" smtClean="0">
                <a:latin typeface="Arial" panose="020B0604020202020204" pitchFamily="34" charset="0"/>
                <a:ea typeface="Calibri" panose="020F0502020204030204" pitchFamily="34" charset="0"/>
                <a:cs typeface="Times New Roman" panose="02020603050405020304" pitchFamily="18" charset="0"/>
              </a:rPr>
              <a:t>Modelo Entidad Relación de la Segunda Iteración del Sistema</a:t>
            </a:r>
            <a:endParaRPr lang="es-ES"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8" name="Imagen 7" descr="C:\Users\Andres\Desktop\Tesis\Diagramas Entidad Relación\2da Iteración.png"/>
          <p:cNvPicPr/>
          <p:nvPr/>
        </p:nvPicPr>
        <p:blipFill rotWithShape="1">
          <a:blip r:embed="rId3">
            <a:extLst>
              <a:ext uri="{28A0092B-C50C-407E-A947-70E740481C1C}">
                <a14:useLocalDpi xmlns:a14="http://schemas.microsoft.com/office/drawing/2010/main" val="0"/>
              </a:ext>
            </a:extLst>
          </a:blip>
          <a:srcRect l="10734" r="11593"/>
          <a:stretch/>
        </p:blipFill>
        <p:spPr bwMode="auto">
          <a:xfrm>
            <a:off x="458805" y="2700782"/>
            <a:ext cx="7893050" cy="32766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7855393"/>
      </p:ext>
    </p:extLst>
  </p:cSld>
  <p:clrMapOvr>
    <a:masterClrMapping/>
  </p:clrMapOvr>
  <p:transition spd="med">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Marcador de número de diapositiva 55"/>
          <p:cNvSpPr>
            <a:spLocks noGrp="1"/>
          </p:cNvSpPr>
          <p:nvPr>
            <p:ph type="sldNum" sz="quarter" idx="12"/>
          </p:nvPr>
        </p:nvSpPr>
        <p:spPr>
          <a:ln>
            <a:noFill/>
          </a:ln>
        </p:spPr>
        <p:txBody>
          <a:bodyPr/>
          <a:lstStyle/>
          <a:p>
            <a:fld id="{23259D8E-0E7B-4C06-AAFC-E14D83EC71EC}" type="slidenum">
              <a:rPr lang="es-VE" sz="1200" smtClean="0">
                <a:latin typeface="Arial" panose="020B0604020202020204" pitchFamily="34" charset="0"/>
                <a:cs typeface="Arial" panose="020B0604020202020204" pitchFamily="34" charset="0"/>
              </a:rPr>
              <a:pPr/>
              <a:t>12</a:t>
            </a:fld>
            <a:endParaRPr lang="es-VE" sz="1200" dirty="0">
              <a:latin typeface="Arial" panose="020B0604020202020204" pitchFamily="34" charset="0"/>
              <a:cs typeface="Arial" panose="020B0604020202020204" pitchFamily="34" charset="0"/>
            </a:endParaRPr>
          </a:p>
        </p:txBody>
      </p:sp>
      <p:sp>
        <p:nvSpPr>
          <p:cNvPr id="31" name="CuadroTexto 30"/>
          <p:cNvSpPr txBox="1"/>
          <p:nvPr/>
        </p:nvSpPr>
        <p:spPr>
          <a:xfrm>
            <a:off x="3338763" y="1353754"/>
            <a:ext cx="2743200" cy="369332"/>
          </a:xfrm>
          <a:prstGeom prst="rect">
            <a:avLst/>
          </a:prstGeom>
          <a:noFill/>
        </p:spPr>
        <p:txBody>
          <a:bodyPr wrap="square" rtlCol="0">
            <a:spAutoFit/>
          </a:bodyPr>
          <a:lstStyle/>
          <a:p>
            <a:pPr algn="ctr"/>
            <a:r>
              <a:rPr lang="es-US" b="1" dirty="0" smtClean="0">
                <a:latin typeface="Arial" panose="020B0604020202020204" pitchFamily="34" charset="0"/>
                <a:cs typeface="Arial" panose="020B0604020202020204" pitchFamily="34" charset="0"/>
              </a:rPr>
              <a:t>CAPÍTULO </a:t>
            </a:r>
            <a:r>
              <a:rPr lang="es-US" b="1" dirty="0" smtClean="0">
                <a:latin typeface="Arial" panose="020B0604020202020204" pitchFamily="34" charset="0"/>
                <a:cs typeface="Arial" panose="020B0604020202020204" pitchFamily="34" charset="0"/>
              </a:rPr>
              <a:t>IV</a:t>
            </a:r>
            <a:r>
              <a:rPr lang="es-US" dirty="0" smtClean="0"/>
              <a:t> </a:t>
            </a:r>
            <a:endParaRPr lang="es-VE" dirty="0"/>
          </a:p>
        </p:txBody>
      </p:sp>
      <p:sp>
        <p:nvSpPr>
          <p:cNvPr id="9" name="8 Rectángulo"/>
          <p:cNvSpPr/>
          <p:nvPr/>
        </p:nvSpPr>
        <p:spPr>
          <a:xfrm>
            <a:off x="2440004" y="1710171"/>
            <a:ext cx="4572000" cy="369332"/>
          </a:xfrm>
          <a:prstGeom prst="rect">
            <a:avLst/>
          </a:prstGeom>
        </p:spPr>
        <p:txBody>
          <a:bodyPr>
            <a:spAutoFit/>
          </a:bodyPr>
          <a:lstStyle/>
          <a:p>
            <a:pPr algn="ctr"/>
            <a:r>
              <a:rPr lang="es-ES" b="1" dirty="0" smtClean="0">
                <a:latin typeface="Arial" pitchFamily="34" charset="0"/>
                <a:cs typeface="Arial" pitchFamily="34" charset="0"/>
              </a:rPr>
              <a:t>Diseño Ingenieril</a:t>
            </a:r>
            <a:endParaRPr lang="es-ES" dirty="0"/>
          </a:p>
        </p:txBody>
      </p:sp>
      <p:sp>
        <p:nvSpPr>
          <p:cNvPr id="7" name="Rectángulo 6"/>
          <p:cNvSpPr/>
          <p:nvPr/>
        </p:nvSpPr>
        <p:spPr>
          <a:xfrm>
            <a:off x="458805" y="2105560"/>
            <a:ext cx="7892716" cy="45653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180340" algn="ctr">
              <a:lnSpc>
                <a:spcPct val="150000"/>
              </a:lnSpc>
              <a:spcAft>
                <a:spcPts val="0"/>
              </a:spcAft>
            </a:pPr>
            <a:r>
              <a:rPr lang="es-VE" dirty="0" smtClean="0">
                <a:latin typeface="Arial" panose="020B0604020202020204" pitchFamily="34" charset="0"/>
                <a:ea typeface="Calibri" panose="020F0502020204030204" pitchFamily="34" charset="0"/>
                <a:cs typeface="Times New Roman" panose="02020603050405020304" pitchFamily="18" charset="0"/>
              </a:rPr>
              <a:t>Modelo Entidad Relación de la Tercera Iteración del Sistema</a:t>
            </a:r>
            <a:endParaRPr lang="es-ES"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86054"/>
            <a:ext cx="9144000" cy="3106057"/>
          </a:xfrm>
          <a:prstGeom prst="rect">
            <a:avLst/>
          </a:prstGeom>
        </p:spPr>
      </p:pic>
    </p:spTree>
    <p:extLst>
      <p:ext uri="{BB962C8B-B14F-4D97-AF65-F5344CB8AC3E}">
        <p14:creationId xmlns:p14="http://schemas.microsoft.com/office/powerpoint/2010/main" val="3439160765"/>
      </p:ext>
    </p:extLst>
  </p:cSld>
  <p:clrMapOvr>
    <a:masterClrMapping/>
  </p:clrMapOvr>
  <p:transition spd="med">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Marcador de número de diapositiva 55"/>
          <p:cNvSpPr>
            <a:spLocks noGrp="1"/>
          </p:cNvSpPr>
          <p:nvPr>
            <p:ph type="sldNum" sz="quarter" idx="12"/>
          </p:nvPr>
        </p:nvSpPr>
        <p:spPr>
          <a:ln>
            <a:noFill/>
          </a:ln>
        </p:spPr>
        <p:txBody>
          <a:bodyPr/>
          <a:lstStyle/>
          <a:p>
            <a:fld id="{23259D8E-0E7B-4C06-AAFC-E14D83EC71EC}" type="slidenum">
              <a:rPr lang="es-VE" sz="1200" smtClean="0">
                <a:latin typeface="Arial" panose="020B0604020202020204" pitchFamily="34" charset="0"/>
                <a:cs typeface="Arial" panose="020B0604020202020204" pitchFamily="34" charset="0"/>
              </a:rPr>
              <a:pPr/>
              <a:t>13</a:t>
            </a:fld>
            <a:endParaRPr lang="es-VE" sz="1200" dirty="0">
              <a:latin typeface="Arial" panose="020B0604020202020204" pitchFamily="34" charset="0"/>
              <a:cs typeface="Arial" panose="020B0604020202020204" pitchFamily="34" charset="0"/>
            </a:endParaRPr>
          </a:p>
        </p:txBody>
      </p:sp>
      <p:sp>
        <p:nvSpPr>
          <p:cNvPr id="31" name="CuadroTexto 30"/>
          <p:cNvSpPr txBox="1"/>
          <p:nvPr/>
        </p:nvSpPr>
        <p:spPr>
          <a:xfrm>
            <a:off x="3338763" y="1353754"/>
            <a:ext cx="2743200" cy="369332"/>
          </a:xfrm>
          <a:prstGeom prst="rect">
            <a:avLst/>
          </a:prstGeom>
          <a:noFill/>
        </p:spPr>
        <p:txBody>
          <a:bodyPr wrap="square" rtlCol="0">
            <a:spAutoFit/>
          </a:bodyPr>
          <a:lstStyle/>
          <a:p>
            <a:pPr algn="ctr"/>
            <a:r>
              <a:rPr lang="es-US" b="1" dirty="0" smtClean="0">
                <a:latin typeface="Arial" panose="020B0604020202020204" pitchFamily="34" charset="0"/>
                <a:cs typeface="Arial" panose="020B0604020202020204" pitchFamily="34" charset="0"/>
              </a:rPr>
              <a:t>CAPÍTULO </a:t>
            </a:r>
            <a:r>
              <a:rPr lang="es-US" b="1" dirty="0" smtClean="0">
                <a:latin typeface="Arial" panose="020B0604020202020204" pitchFamily="34" charset="0"/>
                <a:cs typeface="Arial" panose="020B0604020202020204" pitchFamily="34" charset="0"/>
              </a:rPr>
              <a:t>IV</a:t>
            </a:r>
            <a:r>
              <a:rPr lang="es-US" dirty="0" smtClean="0"/>
              <a:t> </a:t>
            </a:r>
            <a:endParaRPr lang="es-VE" dirty="0"/>
          </a:p>
        </p:txBody>
      </p:sp>
      <p:sp>
        <p:nvSpPr>
          <p:cNvPr id="9" name="8 Rectángulo"/>
          <p:cNvSpPr/>
          <p:nvPr/>
        </p:nvSpPr>
        <p:spPr>
          <a:xfrm>
            <a:off x="2440004" y="1710171"/>
            <a:ext cx="4572000" cy="369332"/>
          </a:xfrm>
          <a:prstGeom prst="rect">
            <a:avLst/>
          </a:prstGeom>
        </p:spPr>
        <p:txBody>
          <a:bodyPr>
            <a:spAutoFit/>
          </a:bodyPr>
          <a:lstStyle/>
          <a:p>
            <a:pPr algn="ctr"/>
            <a:r>
              <a:rPr lang="es-ES" b="1" dirty="0" smtClean="0">
                <a:latin typeface="Arial" pitchFamily="34" charset="0"/>
                <a:cs typeface="Arial" pitchFamily="34" charset="0"/>
              </a:rPr>
              <a:t>Diseño Ingenieril</a:t>
            </a:r>
            <a:endParaRPr lang="es-ES" dirty="0"/>
          </a:p>
        </p:txBody>
      </p:sp>
      <p:sp>
        <p:nvSpPr>
          <p:cNvPr id="7" name="Rectángulo 6"/>
          <p:cNvSpPr/>
          <p:nvPr/>
        </p:nvSpPr>
        <p:spPr>
          <a:xfrm>
            <a:off x="458805" y="2105560"/>
            <a:ext cx="7892716" cy="45653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180340" algn="ctr">
              <a:lnSpc>
                <a:spcPct val="150000"/>
              </a:lnSpc>
              <a:spcAft>
                <a:spcPts val="0"/>
              </a:spcAft>
            </a:pPr>
            <a:r>
              <a:rPr lang="es-VE" dirty="0" smtClean="0">
                <a:latin typeface="Arial" panose="020B0604020202020204" pitchFamily="34" charset="0"/>
                <a:ea typeface="Calibri" panose="020F0502020204030204" pitchFamily="34" charset="0"/>
                <a:cs typeface="Times New Roman" panose="02020603050405020304" pitchFamily="18" charset="0"/>
              </a:rPr>
              <a:t>Modelo Entidad Relación de la Cuarta Iteración del Sistema</a:t>
            </a:r>
            <a:endParaRPr lang="es-ES"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961125"/>
            <a:ext cx="9144000" cy="2672353"/>
          </a:xfrm>
          <a:prstGeom prst="rect">
            <a:avLst/>
          </a:prstGeom>
        </p:spPr>
      </p:pic>
    </p:spTree>
    <p:extLst>
      <p:ext uri="{BB962C8B-B14F-4D97-AF65-F5344CB8AC3E}">
        <p14:creationId xmlns:p14="http://schemas.microsoft.com/office/powerpoint/2010/main" val="1324679569"/>
      </p:ext>
    </p:extLst>
  </p:cSld>
  <p:clrMapOvr>
    <a:masterClrMapping/>
  </p:clrMapOvr>
  <p:transition spd="med">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Marcador de número de diapositiva 55"/>
          <p:cNvSpPr>
            <a:spLocks noGrp="1"/>
          </p:cNvSpPr>
          <p:nvPr>
            <p:ph type="sldNum" sz="quarter" idx="12"/>
          </p:nvPr>
        </p:nvSpPr>
        <p:spPr>
          <a:ln>
            <a:noFill/>
          </a:ln>
        </p:spPr>
        <p:txBody>
          <a:bodyPr/>
          <a:lstStyle/>
          <a:p>
            <a:fld id="{23259D8E-0E7B-4C06-AAFC-E14D83EC71EC}" type="slidenum">
              <a:rPr lang="es-VE" sz="1200" smtClean="0">
                <a:latin typeface="Arial" panose="020B0604020202020204" pitchFamily="34" charset="0"/>
                <a:cs typeface="Arial" panose="020B0604020202020204" pitchFamily="34" charset="0"/>
              </a:rPr>
              <a:pPr/>
              <a:t>14</a:t>
            </a:fld>
            <a:endParaRPr lang="es-VE" sz="1200" dirty="0">
              <a:latin typeface="Arial" panose="020B0604020202020204" pitchFamily="34" charset="0"/>
              <a:cs typeface="Arial" panose="020B0604020202020204" pitchFamily="34" charset="0"/>
            </a:endParaRPr>
          </a:p>
        </p:txBody>
      </p:sp>
      <p:sp>
        <p:nvSpPr>
          <p:cNvPr id="31" name="CuadroTexto 30"/>
          <p:cNvSpPr txBox="1"/>
          <p:nvPr/>
        </p:nvSpPr>
        <p:spPr>
          <a:xfrm>
            <a:off x="3338763" y="1353754"/>
            <a:ext cx="2743200" cy="369332"/>
          </a:xfrm>
          <a:prstGeom prst="rect">
            <a:avLst/>
          </a:prstGeom>
          <a:noFill/>
        </p:spPr>
        <p:txBody>
          <a:bodyPr wrap="square" rtlCol="0">
            <a:spAutoFit/>
          </a:bodyPr>
          <a:lstStyle/>
          <a:p>
            <a:pPr algn="ctr"/>
            <a:r>
              <a:rPr lang="es-US" b="1" dirty="0" smtClean="0">
                <a:latin typeface="Arial" panose="020B0604020202020204" pitchFamily="34" charset="0"/>
                <a:cs typeface="Arial" panose="020B0604020202020204" pitchFamily="34" charset="0"/>
              </a:rPr>
              <a:t>CAPÍTULO </a:t>
            </a:r>
            <a:r>
              <a:rPr lang="es-US" b="1" dirty="0" smtClean="0">
                <a:latin typeface="Arial" panose="020B0604020202020204" pitchFamily="34" charset="0"/>
                <a:cs typeface="Arial" panose="020B0604020202020204" pitchFamily="34" charset="0"/>
              </a:rPr>
              <a:t>IV</a:t>
            </a:r>
            <a:r>
              <a:rPr lang="es-US" dirty="0" smtClean="0"/>
              <a:t> </a:t>
            </a:r>
            <a:endParaRPr lang="es-VE" dirty="0"/>
          </a:p>
        </p:txBody>
      </p:sp>
      <p:sp>
        <p:nvSpPr>
          <p:cNvPr id="9" name="8 Rectángulo"/>
          <p:cNvSpPr/>
          <p:nvPr/>
        </p:nvSpPr>
        <p:spPr>
          <a:xfrm>
            <a:off x="2440004" y="1710171"/>
            <a:ext cx="4572000" cy="369332"/>
          </a:xfrm>
          <a:prstGeom prst="rect">
            <a:avLst/>
          </a:prstGeom>
        </p:spPr>
        <p:txBody>
          <a:bodyPr>
            <a:spAutoFit/>
          </a:bodyPr>
          <a:lstStyle/>
          <a:p>
            <a:pPr algn="ctr"/>
            <a:r>
              <a:rPr lang="es-ES" b="1" dirty="0" smtClean="0">
                <a:latin typeface="Arial" pitchFamily="34" charset="0"/>
                <a:cs typeface="Arial" pitchFamily="34" charset="0"/>
              </a:rPr>
              <a:t>Diseño Ingenieril</a:t>
            </a:r>
            <a:endParaRPr lang="es-ES" dirty="0"/>
          </a:p>
        </p:txBody>
      </p:sp>
      <p:sp>
        <p:nvSpPr>
          <p:cNvPr id="7" name="Rectángulo 6"/>
          <p:cNvSpPr/>
          <p:nvPr/>
        </p:nvSpPr>
        <p:spPr>
          <a:xfrm>
            <a:off x="458805" y="2105560"/>
            <a:ext cx="7892716" cy="45653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180340" algn="ctr">
              <a:lnSpc>
                <a:spcPct val="150000"/>
              </a:lnSpc>
              <a:spcAft>
                <a:spcPts val="0"/>
              </a:spcAft>
            </a:pPr>
            <a:r>
              <a:rPr lang="es-VE" dirty="0" smtClean="0">
                <a:latin typeface="Arial" panose="020B0604020202020204" pitchFamily="34" charset="0"/>
                <a:ea typeface="Calibri" panose="020F0502020204030204" pitchFamily="34" charset="0"/>
                <a:cs typeface="Times New Roman" panose="02020603050405020304" pitchFamily="18" charset="0"/>
              </a:rPr>
              <a:t>Modelo Entidad Relación de la Quinta Iteración del Sistema</a:t>
            </a:r>
            <a:endParaRPr lang="es-ES"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26375"/>
            <a:ext cx="9144000" cy="2983792"/>
          </a:xfrm>
          <a:prstGeom prst="rect">
            <a:avLst/>
          </a:prstGeom>
        </p:spPr>
      </p:pic>
    </p:spTree>
    <p:extLst>
      <p:ext uri="{BB962C8B-B14F-4D97-AF65-F5344CB8AC3E}">
        <p14:creationId xmlns:p14="http://schemas.microsoft.com/office/powerpoint/2010/main" val="4182609118"/>
      </p:ext>
    </p:extLst>
  </p:cSld>
  <p:clrMapOvr>
    <a:masterClrMapping/>
  </p:clrMapOvr>
  <p:transition spd="med">
    <p:circl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Marcador de número de diapositiva 55"/>
          <p:cNvSpPr>
            <a:spLocks noGrp="1"/>
          </p:cNvSpPr>
          <p:nvPr>
            <p:ph type="sldNum" sz="quarter" idx="12"/>
          </p:nvPr>
        </p:nvSpPr>
        <p:spPr>
          <a:ln>
            <a:noFill/>
          </a:ln>
        </p:spPr>
        <p:txBody>
          <a:bodyPr/>
          <a:lstStyle/>
          <a:p>
            <a:fld id="{23259D8E-0E7B-4C06-AAFC-E14D83EC71EC}" type="slidenum">
              <a:rPr lang="es-VE" sz="1200" smtClean="0">
                <a:latin typeface="Arial" panose="020B0604020202020204" pitchFamily="34" charset="0"/>
                <a:cs typeface="Arial" panose="020B0604020202020204" pitchFamily="34" charset="0"/>
              </a:rPr>
              <a:pPr/>
              <a:t>15</a:t>
            </a:fld>
            <a:endParaRPr lang="es-VE" sz="1200" dirty="0">
              <a:latin typeface="Arial" panose="020B0604020202020204" pitchFamily="34" charset="0"/>
              <a:cs typeface="Arial" panose="020B0604020202020204" pitchFamily="34" charset="0"/>
            </a:endParaRPr>
          </a:p>
        </p:txBody>
      </p:sp>
      <p:sp>
        <p:nvSpPr>
          <p:cNvPr id="31" name="CuadroTexto 30"/>
          <p:cNvSpPr txBox="1"/>
          <p:nvPr/>
        </p:nvSpPr>
        <p:spPr>
          <a:xfrm>
            <a:off x="-50558" y="1705535"/>
            <a:ext cx="2743200" cy="369332"/>
          </a:xfrm>
          <a:prstGeom prst="rect">
            <a:avLst/>
          </a:prstGeom>
          <a:noFill/>
        </p:spPr>
        <p:txBody>
          <a:bodyPr wrap="square" rtlCol="0">
            <a:spAutoFit/>
          </a:bodyPr>
          <a:lstStyle/>
          <a:p>
            <a:pPr algn="ctr"/>
            <a:r>
              <a:rPr lang="es-US" b="1" dirty="0" smtClean="0">
                <a:latin typeface="Arial" panose="020B0604020202020204" pitchFamily="34" charset="0"/>
                <a:cs typeface="Arial" panose="020B0604020202020204" pitchFamily="34" charset="0"/>
              </a:rPr>
              <a:t>CAPÍTULO </a:t>
            </a:r>
            <a:r>
              <a:rPr lang="es-US" b="1" dirty="0" smtClean="0">
                <a:latin typeface="Arial" panose="020B0604020202020204" pitchFamily="34" charset="0"/>
                <a:cs typeface="Arial" panose="020B0604020202020204" pitchFamily="34" charset="0"/>
              </a:rPr>
              <a:t>IV</a:t>
            </a:r>
            <a:r>
              <a:rPr lang="es-US" dirty="0" smtClean="0"/>
              <a:t> </a:t>
            </a:r>
            <a:endParaRPr lang="es-VE" dirty="0"/>
          </a:p>
        </p:txBody>
      </p:sp>
      <p:sp>
        <p:nvSpPr>
          <p:cNvPr id="9" name="8 Rectángulo"/>
          <p:cNvSpPr/>
          <p:nvPr/>
        </p:nvSpPr>
        <p:spPr>
          <a:xfrm>
            <a:off x="0" y="2074867"/>
            <a:ext cx="2642084" cy="369332"/>
          </a:xfrm>
          <a:prstGeom prst="rect">
            <a:avLst/>
          </a:prstGeom>
        </p:spPr>
        <p:txBody>
          <a:bodyPr wrap="square">
            <a:spAutoFit/>
          </a:bodyPr>
          <a:lstStyle/>
          <a:p>
            <a:pPr algn="ctr"/>
            <a:r>
              <a:rPr lang="es-ES" b="1" dirty="0" smtClean="0">
                <a:latin typeface="Arial" pitchFamily="34" charset="0"/>
                <a:cs typeface="Arial" pitchFamily="34" charset="0"/>
              </a:rPr>
              <a:t>Diseño Ingenieril</a:t>
            </a:r>
            <a:endParaRPr lang="es-ES" dirty="0"/>
          </a:p>
        </p:txBody>
      </p:sp>
      <p:sp>
        <p:nvSpPr>
          <p:cNvPr id="7" name="Rectángulo 6"/>
          <p:cNvSpPr/>
          <p:nvPr/>
        </p:nvSpPr>
        <p:spPr>
          <a:xfrm>
            <a:off x="0" y="2570976"/>
            <a:ext cx="3295048"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180340" algn="ctr">
              <a:lnSpc>
                <a:spcPct val="150000"/>
              </a:lnSpc>
              <a:spcAft>
                <a:spcPts val="0"/>
              </a:spcAft>
            </a:pPr>
            <a:r>
              <a:rPr lang="es-ES" dirty="0">
                <a:latin typeface="Arial" panose="020B0604020202020204" pitchFamily="34" charset="0"/>
                <a:ea typeface="Calibri" panose="020F0502020204030204" pitchFamily="34" charset="0"/>
                <a:cs typeface="Times New Roman" panose="02020603050405020304" pitchFamily="18" charset="0"/>
              </a:rPr>
              <a:t>Diagrama de Secuencia para el Caso de Uso Gestionar </a:t>
            </a:r>
            <a:r>
              <a:rPr lang="es-ES" dirty="0" smtClean="0">
                <a:latin typeface="Arial" panose="020B0604020202020204" pitchFamily="34" charset="0"/>
                <a:ea typeface="Calibri" panose="020F0502020204030204" pitchFamily="34" charset="0"/>
                <a:cs typeface="Times New Roman" panose="02020603050405020304" pitchFamily="18" charset="0"/>
              </a:rPr>
              <a:t>Compras para </a:t>
            </a:r>
            <a:r>
              <a:rPr lang="es-ES" dirty="0">
                <a:latin typeface="Arial" panose="020B0604020202020204" pitchFamily="34" charset="0"/>
                <a:ea typeface="Calibri" panose="020F0502020204030204" pitchFamily="34" charset="0"/>
                <a:cs typeface="Times New Roman" panose="02020603050405020304" pitchFamily="18" charset="0"/>
              </a:rPr>
              <a:t>Crear </a:t>
            </a:r>
            <a:r>
              <a:rPr lang="es-ES" dirty="0" smtClean="0">
                <a:latin typeface="Arial" panose="020B0604020202020204" pitchFamily="34" charset="0"/>
                <a:ea typeface="Calibri" panose="020F0502020204030204" pitchFamily="34" charset="0"/>
                <a:cs typeface="Times New Roman" panose="02020603050405020304" pitchFamily="18" charset="0"/>
              </a:rPr>
              <a:t>Compra</a:t>
            </a:r>
            <a:endParaRPr lang="es-ES" dirty="0">
              <a:latin typeface="Arial" panose="020B0604020202020204" pitchFamily="34" charset="0"/>
              <a:ea typeface="Calibri" panose="020F0502020204030204" pitchFamily="34" charset="0"/>
              <a:cs typeface="Times New Roman" panose="02020603050405020304" pitchFamily="18" charset="0"/>
            </a:endParaRPr>
          </a:p>
        </p:txBody>
      </p:sp>
      <p:pic>
        <p:nvPicPr>
          <p:cNvPr id="10" name="Imagen 9" descr="C:\Users\Andres\Desktop\Tesis\Diagramas de Secuencias\Compras\Crear Compra.png"/>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295048" y="115503"/>
            <a:ext cx="5848952" cy="6660681"/>
          </a:xfrm>
          <a:prstGeom prst="rect">
            <a:avLst/>
          </a:prstGeom>
          <a:noFill/>
          <a:ln>
            <a:noFill/>
          </a:ln>
        </p:spPr>
      </p:pic>
    </p:spTree>
    <p:extLst>
      <p:ext uri="{BB962C8B-B14F-4D97-AF65-F5344CB8AC3E}">
        <p14:creationId xmlns:p14="http://schemas.microsoft.com/office/powerpoint/2010/main" val="3638837295"/>
      </p:ext>
    </p:extLst>
  </p:cSld>
  <p:clrMapOvr>
    <a:masterClrMapping/>
  </p:clrMapOvr>
  <p:transition spd="med">
    <p:circl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Marcador de número de diapositiva 55"/>
          <p:cNvSpPr>
            <a:spLocks noGrp="1"/>
          </p:cNvSpPr>
          <p:nvPr>
            <p:ph type="sldNum" sz="quarter" idx="12"/>
          </p:nvPr>
        </p:nvSpPr>
        <p:spPr>
          <a:ln>
            <a:noFill/>
          </a:ln>
        </p:spPr>
        <p:txBody>
          <a:bodyPr/>
          <a:lstStyle/>
          <a:p>
            <a:fld id="{23259D8E-0E7B-4C06-AAFC-E14D83EC71EC}" type="slidenum">
              <a:rPr lang="es-VE" sz="1200" smtClean="0">
                <a:latin typeface="Arial" panose="020B0604020202020204" pitchFamily="34" charset="0"/>
                <a:cs typeface="Arial" panose="020B0604020202020204" pitchFamily="34" charset="0"/>
              </a:rPr>
              <a:pPr/>
              <a:t>16</a:t>
            </a:fld>
            <a:endParaRPr lang="es-VE" sz="1200" dirty="0">
              <a:latin typeface="Arial" panose="020B0604020202020204" pitchFamily="34" charset="0"/>
              <a:cs typeface="Arial" panose="020B0604020202020204" pitchFamily="34" charset="0"/>
            </a:endParaRPr>
          </a:p>
        </p:txBody>
      </p:sp>
      <p:sp>
        <p:nvSpPr>
          <p:cNvPr id="7" name="Rectángulo 6"/>
          <p:cNvSpPr/>
          <p:nvPr/>
        </p:nvSpPr>
        <p:spPr>
          <a:xfrm>
            <a:off x="605541" y="707821"/>
            <a:ext cx="7892716" cy="87203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180340" algn="ctr">
              <a:lnSpc>
                <a:spcPct val="150000"/>
              </a:lnSpc>
              <a:spcAft>
                <a:spcPts val="0"/>
              </a:spcAft>
            </a:pPr>
            <a:r>
              <a:rPr lang="es-ES" dirty="0">
                <a:latin typeface="Arial" panose="020B0604020202020204" pitchFamily="34" charset="0"/>
                <a:ea typeface="Calibri" panose="020F0502020204030204" pitchFamily="34" charset="0"/>
                <a:cs typeface="Times New Roman" panose="02020603050405020304" pitchFamily="18" charset="0"/>
              </a:rPr>
              <a:t>Diagrama de Secuencia para el Caso de Uso Gestionar Producción para Ejecutar Producción Parte 1.</a:t>
            </a:r>
            <a:endParaRPr lang="es-ES"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8" name="Imagen 7" descr="C:\Users\Andres\Desktop\Tesis\Diagramas de Secuencias\Produccion\Ejecutar Producción Parte 1.png"/>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53480" y="1589480"/>
            <a:ext cx="7442835" cy="5000625"/>
          </a:xfrm>
          <a:prstGeom prst="rect">
            <a:avLst/>
          </a:prstGeom>
          <a:noFill/>
          <a:ln>
            <a:noFill/>
          </a:ln>
        </p:spPr>
      </p:pic>
    </p:spTree>
    <p:extLst>
      <p:ext uri="{BB962C8B-B14F-4D97-AF65-F5344CB8AC3E}">
        <p14:creationId xmlns:p14="http://schemas.microsoft.com/office/powerpoint/2010/main" val="1130956542"/>
      </p:ext>
    </p:extLst>
  </p:cSld>
  <p:clrMapOvr>
    <a:masterClrMapping/>
  </p:clrMapOvr>
  <p:transition spd="med">
    <p:circl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Marcador de número de diapositiva 55"/>
          <p:cNvSpPr>
            <a:spLocks noGrp="1"/>
          </p:cNvSpPr>
          <p:nvPr>
            <p:ph type="sldNum" sz="quarter" idx="12"/>
          </p:nvPr>
        </p:nvSpPr>
        <p:spPr>
          <a:ln>
            <a:noFill/>
          </a:ln>
        </p:spPr>
        <p:txBody>
          <a:bodyPr/>
          <a:lstStyle/>
          <a:p>
            <a:fld id="{23259D8E-0E7B-4C06-AAFC-E14D83EC71EC}" type="slidenum">
              <a:rPr lang="es-VE" sz="1200" smtClean="0">
                <a:latin typeface="Arial" panose="020B0604020202020204" pitchFamily="34" charset="0"/>
                <a:cs typeface="Arial" panose="020B0604020202020204" pitchFamily="34" charset="0"/>
              </a:rPr>
              <a:pPr/>
              <a:t>17</a:t>
            </a:fld>
            <a:endParaRPr lang="es-VE" sz="1200" dirty="0">
              <a:latin typeface="Arial" panose="020B0604020202020204" pitchFamily="34" charset="0"/>
              <a:cs typeface="Arial" panose="020B0604020202020204" pitchFamily="34" charset="0"/>
            </a:endParaRPr>
          </a:p>
        </p:txBody>
      </p:sp>
      <p:sp>
        <p:nvSpPr>
          <p:cNvPr id="7" name="Rectángulo 6"/>
          <p:cNvSpPr/>
          <p:nvPr/>
        </p:nvSpPr>
        <p:spPr>
          <a:xfrm>
            <a:off x="605541" y="707821"/>
            <a:ext cx="7892716"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180340" algn="ctr">
              <a:lnSpc>
                <a:spcPct val="150000"/>
              </a:lnSpc>
              <a:spcAft>
                <a:spcPts val="0"/>
              </a:spcAft>
            </a:pPr>
            <a:r>
              <a:rPr lang="es-ES" dirty="0">
                <a:latin typeface="Arial" panose="020B0604020202020204" pitchFamily="34" charset="0"/>
                <a:ea typeface="Calibri" panose="020F0502020204030204" pitchFamily="34" charset="0"/>
                <a:cs typeface="Times New Roman" panose="02020603050405020304" pitchFamily="18" charset="0"/>
              </a:rPr>
              <a:t>Diagrama de Secuencia para el Caso de Uso Gestionar Producción para Ejecutar Producción Parte </a:t>
            </a:r>
            <a:r>
              <a:rPr lang="es-ES" dirty="0" smtClean="0">
                <a:latin typeface="Arial" panose="020B0604020202020204" pitchFamily="34" charset="0"/>
                <a:ea typeface="Calibri" panose="020F0502020204030204" pitchFamily="34" charset="0"/>
                <a:cs typeface="Times New Roman" panose="02020603050405020304" pitchFamily="18" charset="0"/>
              </a:rPr>
              <a:t>2.</a:t>
            </a:r>
            <a:endParaRPr lang="es-ES"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6" name="Imagen 5" descr="C:\Users\Andres\Desktop\Tesis\Diagramas de Secuencias\Produccion\Ejecutar Producción Parte 2.png"/>
          <p:cNvPicPr/>
          <p:nvPr/>
        </p:nvPicPr>
        <p:blipFill>
          <a:blip r:embed="rId3">
            <a:extLst>
              <a:ext uri="{28A0092B-C50C-407E-A947-70E740481C1C}">
                <a14:useLocalDpi xmlns:a14="http://schemas.microsoft.com/office/drawing/2010/main" val="0"/>
              </a:ext>
            </a:extLst>
          </a:blip>
          <a:srcRect/>
          <a:stretch>
            <a:fillRect/>
          </a:stretch>
        </p:blipFill>
        <p:spPr bwMode="auto">
          <a:xfrm>
            <a:off x="956159" y="1631151"/>
            <a:ext cx="7019925" cy="5009515"/>
          </a:xfrm>
          <a:prstGeom prst="rect">
            <a:avLst/>
          </a:prstGeom>
          <a:noFill/>
          <a:ln>
            <a:noFill/>
          </a:ln>
        </p:spPr>
      </p:pic>
    </p:spTree>
    <p:extLst>
      <p:ext uri="{BB962C8B-B14F-4D97-AF65-F5344CB8AC3E}">
        <p14:creationId xmlns:p14="http://schemas.microsoft.com/office/powerpoint/2010/main" val="465744340"/>
      </p:ext>
    </p:extLst>
  </p:cSld>
  <p:clrMapOvr>
    <a:masterClrMapping/>
  </p:clrMapOvr>
  <p:transition spd="med">
    <p:circl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Marcador de número de diapositiva 55"/>
          <p:cNvSpPr>
            <a:spLocks noGrp="1"/>
          </p:cNvSpPr>
          <p:nvPr>
            <p:ph type="sldNum" sz="quarter" idx="12"/>
          </p:nvPr>
        </p:nvSpPr>
        <p:spPr>
          <a:ln>
            <a:noFill/>
          </a:ln>
        </p:spPr>
        <p:txBody>
          <a:bodyPr/>
          <a:lstStyle/>
          <a:p>
            <a:fld id="{23259D8E-0E7B-4C06-AAFC-E14D83EC71EC}" type="slidenum">
              <a:rPr lang="es-VE" sz="1200" smtClean="0">
                <a:latin typeface="Arial" panose="020B0604020202020204" pitchFamily="34" charset="0"/>
                <a:cs typeface="Arial" panose="020B0604020202020204" pitchFamily="34" charset="0"/>
              </a:rPr>
              <a:pPr/>
              <a:t>18</a:t>
            </a:fld>
            <a:endParaRPr lang="es-VE" sz="1200" dirty="0">
              <a:latin typeface="Arial" panose="020B0604020202020204" pitchFamily="34" charset="0"/>
              <a:cs typeface="Arial" panose="020B0604020202020204" pitchFamily="34" charset="0"/>
            </a:endParaRPr>
          </a:p>
        </p:txBody>
      </p:sp>
      <p:sp>
        <p:nvSpPr>
          <p:cNvPr id="7" name="Rectángulo 6"/>
          <p:cNvSpPr/>
          <p:nvPr/>
        </p:nvSpPr>
        <p:spPr>
          <a:xfrm>
            <a:off x="605541" y="707821"/>
            <a:ext cx="7892716"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180340" algn="ctr">
              <a:lnSpc>
                <a:spcPct val="150000"/>
              </a:lnSpc>
              <a:spcAft>
                <a:spcPts val="0"/>
              </a:spcAft>
            </a:pPr>
            <a:r>
              <a:rPr lang="es-ES" dirty="0">
                <a:latin typeface="Arial" panose="020B0604020202020204" pitchFamily="34" charset="0"/>
                <a:ea typeface="Calibri" panose="020F0502020204030204" pitchFamily="34" charset="0"/>
                <a:cs typeface="Times New Roman" panose="02020603050405020304" pitchFamily="18" charset="0"/>
              </a:rPr>
              <a:t>Diagrama de Secuencia para el Caso de Uso Gestionar Producción para Ejecutar Producción Parte </a:t>
            </a:r>
            <a:r>
              <a:rPr lang="es-ES" dirty="0" smtClean="0">
                <a:latin typeface="Arial" panose="020B0604020202020204" pitchFamily="34" charset="0"/>
                <a:ea typeface="Calibri" panose="020F0502020204030204" pitchFamily="34" charset="0"/>
                <a:cs typeface="Times New Roman" panose="02020603050405020304" pitchFamily="18" charset="0"/>
              </a:rPr>
              <a:t>3.</a:t>
            </a:r>
            <a:endParaRPr lang="es-ES" dirty="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5" name="Imagen 4" descr="C:\Users\Andres\Desktop\Tesis\Diagramas de Secuencias\Produccion\Ejecutar Producción Parte 3.png"/>
          <p:cNvPicPr/>
          <p:nvPr/>
        </p:nvPicPr>
        <p:blipFill>
          <a:blip r:embed="rId3">
            <a:extLst>
              <a:ext uri="{28A0092B-C50C-407E-A947-70E740481C1C}">
                <a14:useLocalDpi xmlns:a14="http://schemas.microsoft.com/office/drawing/2010/main" val="0"/>
              </a:ext>
            </a:extLst>
          </a:blip>
          <a:srcRect/>
          <a:stretch>
            <a:fillRect/>
          </a:stretch>
        </p:blipFill>
        <p:spPr bwMode="auto">
          <a:xfrm>
            <a:off x="581928" y="1631151"/>
            <a:ext cx="7898130" cy="4087495"/>
          </a:xfrm>
          <a:prstGeom prst="rect">
            <a:avLst/>
          </a:prstGeom>
          <a:noFill/>
          <a:ln>
            <a:noFill/>
          </a:ln>
        </p:spPr>
      </p:pic>
    </p:spTree>
    <p:extLst>
      <p:ext uri="{BB962C8B-B14F-4D97-AF65-F5344CB8AC3E}">
        <p14:creationId xmlns:p14="http://schemas.microsoft.com/office/powerpoint/2010/main" val="4111005416"/>
      </p:ext>
    </p:extLst>
  </p:cSld>
  <p:clrMapOvr>
    <a:masterClrMapping/>
  </p:clrMapOvr>
  <p:transition spd="med">
    <p:circl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Marcador de número de diapositiva 55"/>
          <p:cNvSpPr>
            <a:spLocks noGrp="1"/>
          </p:cNvSpPr>
          <p:nvPr>
            <p:ph type="sldNum" sz="quarter" idx="12"/>
          </p:nvPr>
        </p:nvSpPr>
        <p:spPr>
          <a:ln>
            <a:noFill/>
          </a:ln>
        </p:spPr>
        <p:txBody>
          <a:bodyPr/>
          <a:lstStyle/>
          <a:p>
            <a:fld id="{23259D8E-0E7B-4C06-AAFC-E14D83EC71EC}" type="slidenum">
              <a:rPr lang="es-VE" sz="1200" smtClean="0">
                <a:latin typeface="Arial" panose="020B0604020202020204" pitchFamily="34" charset="0"/>
                <a:cs typeface="Arial" panose="020B0604020202020204" pitchFamily="34" charset="0"/>
              </a:rPr>
              <a:pPr/>
              <a:t>19</a:t>
            </a:fld>
            <a:endParaRPr lang="es-VE" sz="1200" dirty="0">
              <a:latin typeface="Arial" panose="020B0604020202020204" pitchFamily="34" charset="0"/>
              <a:cs typeface="Arial" panose="020B0604020202020204" pitchFamily="34" charset="0"/>
            </a:endParaRPr>
          </a:p>
        </p:txBody>
      </p:sp>
      <p:sp>
        <p:nvSpPr>
          <p:cNvPr id="31" name="CuadroTexto 30"/>
          <p:cNvSpPr txBox="1"/>
          <p:nvPr/>
        </p:nvSpPr>
        <p:spPr>
          <a:xfrm>
            <a:off x="-50558" y="1705535"/>
            <a:ext cx="2743200" cy="369332"/>
          </a:xfrm>
          <a:prstGeom prst="rect">
            <a:avLst/>
          </a:prstGeom>
          <a:noFill/>
        </p:spPr>
        <p:txBody>
          <a:bodyPr wrap="square" rtlCol="0">
            <a:spAutoFit/>
          </a:bodyPr>
          <a:lstStyle/>
          <a:p>
            <a:pPr algn="ctr"/>
            <a:r>
              <a:rPr lang="es-US" b="1" dirty="0" smtClean="0">
                <a:latin typeface="Arial" panose="020B0604020202020204" pitchFamily="34" charset="0"/>
                <a:cs typeface="Arial" panose="020B0604020202020204" pitchFamily="34" charset="0"/>
              </a:rPr>
              <a:t>CAPÍTULO </a:t>
            </a:r>
            <a:r>
              <a:rPr lang="es-US" b="1" dirty="0" smtClean="0">
                <a:latin typeface="Arial" panose="020B0604020202020204" pitchFamily="34" charset="0"/>
                <a:cs typeface="Arial" panose="020B0604020202020204" pitchFamily="34" charset="0"/>
              </a:rPr>
              <a:t>IV</a:t>
            </a:r>
            <a:r>
              <a:rPr lang="es-US" dirty="0" smtClean="0"/>
              <a:t> </a:t>
            </a:r>
            <a:endParaRPr lang="es-VE" dirty="0"/>
          </a:p>
        </p:txBody>
      </p:sp>
      <p:sp>
        <p:nvSpPr>
          <p:cNvPr id="9" name="8 Rectángulo"/>
          <p:cNvSpPr/>
          <p:nvPr/>
        </p:nvSpPr>
        <p:spPr>
          <a:xfrm>
            <a:off x="0" y="2074867"/>
            <a:ext cx="2642084" cy="369332"/>
          </a:xfrm>
          <a:prstGeom prst="rect">
            <a:avLst/>
          </a:prstGeom>
        </p:spPr>
        <p:txBody>
          <a:bodyPr wrap="square">
            <a:spAutoFit/>
          </a:bodyPr>
          <a:lstStyle/>
          <a:p>
            <a:pPr algn="ctr"/>
            <a:r>
              <a:rPr lang="es-ES" b="1" dirty="0" smtClean="0">
                <a:latin typeface="Arial" pitchFamily="34" charset="0"/>
                <a:cs typeface="Arial" pitchFamily="34" charset="0"/>
              </a:rPr>
              <a:t>Diseño Ingenieril</a:t>
            </a:r>
            <a:endParaRPr lang="es-ES" dirty="0"/>
          </a:p>
        </p:txBody>
      </p:sp>
      <p:sp>
        <p:nvSpPr>
          <p:cNvPr id="7" name="Rectángulo 6"/>
          <p:cNvSpPr/>
          <p:nvPr/>
        </p:nvSpPr>
        <p:spPr>
          <a:xfrm>
            <a:off x="0" y="2570976"/>
            <a:ext cx="3295048" cy="17030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180340" algn="ctr">
              <a:lnSpc>
                <a:spcPct val="150000"/>
              </a:lnSpc>
              <a:spcAft>
                <a:spcPts val="0"/>
              </a:spcAft>
            </a:pPr>
            <a:r>
              <a:rPr lang="es-ES" dirty="0">
                <a:latin typeface="Arial" panose="020B0604020202020204" pitchFamily="34" charset="0"/>
                <a:ea typeface="Calibri" panose="020F0502020204030204" pitchFamily="34" charset="0"/>
                <a:cs typeface="Times New Roman" panose="02020603050405020304" pitchFamily="18" charset="0"/>
              </a:rPr>
              <a:t>Diagrama de Secuencia para el Caso de Uso Gestionar Ventas para Crear </a:t>
            </a:r>
            <a:r>
              <a:rPr lang="es-ES" dirty="0" smtClean="0">
                <a:latin typeface="Arial" panose="020B0604020202020204" pitchFamily="34" charset="0"/>
                <a:ea typeface="Calibri" panose="020F0502020204030204" pitchFamily="34" charset="0"/>
                <a:cs typeface="Times New Roman" panose="02020603050405020304" pitchFamily="18" charset="0"/>
              </a:rPr>
              <a:t>Ventas </a:t>
            </a:r>
            <a:endParaRPr lang="es-ES" dirty="0">
              <a:latin typeface="Arial" panose="020B0604020202020204" pitchFamily="34" charset="0"/>
              <a:ea typeface="Calibri" panose="020F0502020204030204" pitchFamily="34" charset="0"/>
              <a:cs typeface="Times New Roman" panose="02020603050405020304" pitchFamily="18" charset="0"/>
            </a:endParaRPr>
          </a:p>
        </p:txBody>
      </p:sp>
      <p:pic>
        <p:nvPicPr>
          <p:cNvPr id="8" name="Imagen 7" descr="C:\Users\Andres\Desktop\Tesis\Diagramas de Secuencias\Ventas\Crear Venta.png"/>
          <p:cNvPicPr/>
          <p:nvPr/>
        </p:nvPicPr>
        <p:blipFill>
          <a:blip r:embed="rId3">
            <a:extLst>
              <a:ext uri="{28A0092B-C50C-407E-A947-70E740481C1C}">
                <a14:useLocalDpi xmlns:a14="http://schemas.microsoft.com/office/drawing/2010/main" val="0"/>
              </a:ext>
            </a:extLst>
          </a:blip>
          <a:srcRect/>
          <a:stretch>
            <a:fillRect/>
          </a:stretch>
        </p:blipFill>
        <p:spPr bwMode="auto">
          <a:xfrm>
            <a:off x="3295048" y="240632"/>
            <a:ext cx="5848952" cy="6516303"/>
          </a:xfrm>
          <a:prstGeom prst="rect">
            <a:avLst/>
          </a:prstGeom>
          <a:noFill/>
          <a:ln>
            <a:noFill/>
          </a:ln>
        </p:spPr>
      </p:pic>
    </p:spTree>
    <p:extLst>
      <p:ext uri="{BB962C8B-B14F-4D97-AF65-F5344CB8AC3E}">
        <p14:creationId xmlns:p14="http://schemas.microsoft.com/office/powerpoint/2010/main" val="2841574555"/>
      </p:ext>
    </p:extLst>
  </p:cSld>
  <p:clrMapOvr>
    <a:masterClrMapping/>
  </p:clrMapOvr>
  <p:transition spd="med">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Marcador de número de diapositiva 55"/>
          <p:cNvSpPr>
            <a:spLocks noGrp="1"/>
          </p:cNvSpPr>
          <p:nvPr>
            <p:ph type="sldNum" sz="quarter" idx="12"/>
          </p:nvPr>
        </p:nvSpPr>
        <p:spPr>
          <a:ln>
            <a:noFill/>
          </a:ln>
        </p:spPr>
        <p:txBody>
          <a:bodyPr/>
          <a:lstStyle/>
          <a:p>
            <a:fld id="{23259D8E-0E7B-4C06-AAFC-E14D83EC71EC}" type="slidenum">
              <a:rPr lang="es-VE" sz="1200" smtClean="0">
                <a:latin typeface="Arial" panose="020B0604020202020204" pitchFamily="34" charset="0"/>
                <a:cs typeface="Arial" panose="020B0604020202020204" pitchFamily="34" charset="0"/>
              </a:rPr>
              <a:pPr/>
              <a:t>2</a:t>
            </a:fld>
            <a:endParaRPr lang="es-VE" sz="1200" dirty="0">
              <a:latin typeface="Arial" panose="020B0604020202020204" pitchFamily="34" charset="0"/>
              <a:cs typeface="Arial" panose="020B0604020202020204" pitchFamily="34" charset="0"/>
            </a:endParaRPr>
          </a:p>
        </p:txBody>
      </p:sp>
      <p:sp>
        <p:nvSpPr>
          <p:cNvPr id="31" name="CuadroTexto 30"/>
          <p:cNvSpPr txBox="1"/>
          <p:nvPr/>
        </p:nvSpPr>
        <p:spPr>
          <a:xfrm>
            <a:off x="3040380" y="1209375"/>
            <a:ext cx="2743200" cy="369332"/>
          </a:xfrm>
          <a:prstGeom prst="rect">
            <a:avLst/>
          </a:prstGeom>
          <a:noFill/>
        </p:spPr>
        <p:txBody>
          <a:bodyPr wrap="square" rtlCol="0">
            <a:spAutoFit/>
          </a:bodyPr>
          <a:lstStyle/>
          <a:p>
            <a:pPr algn="ctr"/>
            <a:r>
              <a:rPr lang="es-US" b="1" dirty="0" smtClean="0">
                <a:latin typeface="Arial" panose="020B0604020202020204" pitchFamily="34" charset="0"/>
                <a:cs typeface="Arial" panose="020B0604020202020204" pitchFamily="34" charset="0"/>
              </a:rPr>
              <a:t>INTRODUCCIÓN</a:t>
            </a:r>
            <a:r>
              <a:rPr lang="es-US" dirty="0" smtClean="0"/>
              <a:t> </a:t>
            </a:r>
            <a:endParaRPr lang="es-VE" dirty="0"/>
          </a:p>
        </p:txBody>
      </p:sp>
      <p:graphicFrame>
        <p:nvGraphicFramePr>
          <p:cNvPr id="8" name="7 Diagrama"/>
          <p:cNvGraphicFramePr/>
          <p:nvPr>
            <p:extLst>
              <p:ext uri="{D42A27DB-BD31-4B8C-83A1-F6EECF244321}">
                <p14:modId xmlns:p14="http://schemas.microsoft.com/office/powerpoint/2010/main" val="3555926862"/>
              </p:ext>
            </p:extLst>
          </p:nvPr>
        </p:nvGraphicFramePr>
        <p:xfrm>
          <a:off x="0" y="2396689"/>
          <a:ext cx="9144000" cy="2560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8 Rectángulo"/>
          <p:cNvSpPr/>
          <p:nvPr/>
        </p:nvSpPr>
        <p:spPr>
          <a:xfrm>
            <a:off x="2054994" y="1873801"/>
            <a:ext cx="4572000" cy="307777"/>
          </a:xfrm>
          <a:prstGeom prst="rect">
            <a:avLst/>
          </a:prstGeom>
        </p:spPr>
        <p:txBody>
          <a:bodyPr>
            <a:spAutoFit/>
          </a:bodyPr>
          <a:lstStyle/>
          <a:p>
            <a:pPr algn="ctr"/>
            <a:r>
              <a:rPr lang="es-ES" sz="1400" b="1" dirty="0" smtClean="0">
                <a:latin typeface="Arial" pitchFamily="34" charset="0"/>
                <a:cs typeface="Arial" pitchFamily="34" charset="0"/>
              </a:rPr>
              <a:t>GÉNEROS ALIMENTICIOS DE VENEZUELA C.A.</a:t>
            </a:r>
            <a:endParaRPr lang="es-ES" sz="1400" dirty="0"/>
          </a:p>
        </p:txBody>
      </p:sp>
    </p:spTree>
    <p:extLst>
      <p:ext uri="{BB962C8B-B14F-4D97-AF65-F5344CB8AC3E}">
        <p14:creationId xmlns:p14="http://schemas.microsoft.com/office/powerpoint/2010/main" val="2155189984"/>
      </p:ext>
    </p:extLst>
  </p:cSld>
  <p:clrMapOvr>
    <a:masterClrMapping/>
  </p:clrMapOvr>
  <p:transition spd="med">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graphicEl>
                                              <a:dgm id="{2DD94E6F-83D1-4020-BA63-0572A792ED48}"/>
                                            </p:graphicEl>
                                          </p:spTgt>
                                        </p:tgtEl>
                                        <p:attrNameLst>
                                          <p:attrName>style.visibility</p:attrName>
                                        </p:attrNameLst>
                                      </p:cBhvr>
                                      <p:to>
                                        <p:strVal val="visible"/>
                                      </p:to>
                                    </p:set>
                                    <p:animEffect transition="in" filter="wipe(down)">
                                      <p:cBhvr>
                                        <p:cTn id="7" dur="500"/>
                                        <p:tgtEl>
                                          <p:spTgt spid="8">
                                            <p:graphicEl>
                                              <a:dgm id="{2DD94E6F-83D1-4020-BA63-0572A792ED4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graphicEl>
                                              <a:dgm id="{0D08AE33-EAD4-428D-AE05-39F20388E1D8}"/>
                                            </p:graphicEl>
                                          </p:spTgt>
                                        </p:tgtEl>
                                        <p:attrNameLst>
                                          <p:attrName>style.visibility</p:attrName>
                                        </p:attrNameLst>
                                      </p:cBhvr>
                                      <p:to>
                                        <p:strVal val="visible"/>
                                      </p:to>
                                    </p:set>
                                    <p:animEffect transition="in" filter="wipe(down)">
                                      <p:cBhvr>
                                        <p:cTn id="12" dur="500"/>
                                        <p:tgtEl>
                                          <p:spTgt spid="8">
                                            <p:graphicEl>
                                              <a:dgm id="{0D08AE33-EAD4-428D-AE05-39F20388E1D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graphicEl>
                                              <a:dgm id="{FFD2576A-79E5-4A9D-AC40-8527610BE767}"/>
                                            </p:graphicEl>
                                          </p:spTgt>
                                        </p:tgtEl>
                                        <p:attrNameLst>
                                          <p:attrName>style.visibility</p:attrName>
                                        </p:attrNameLst>
                                      </p:cBhvr>
                                      <p:to>
                                        <p:strVal val="visible"/>
                                      </p:to>
                                    </p:set>
                                    <p:animEffect transition="in" filter="wipe(down)">
                                      <p:cBhvr>
                                        <p:cTn id="17" dur="500"/>
                                        <p:tgtEl>
                                          <p:spTgt spid="8">
                                            <p:graphicEl>
                                              <a:dgm id="{FFD2576A-79E5-4A9D-AC40-8527610BE767}"/>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graphicEl>
                                              <a:dgm id="{90915670-F7AD-49ED-89EF-3FE7CE6784DF}"/>
                                            </p:graphicEl>
                                          </p:spTgt>
                                        </p:tgtEl>
                                        <p:attrNameLst>
                                          <p:attrName>style.visibility</p:attrName>
                                        </p:attrNameLst>
                                      </p:cBhvr>
                                      <p:to>
                                        <p:strVal val="visible"/>
                                      </p:to>
                                    </p:set>
                                    <p:animEffect transition="in" filter="wipe(down)">
                                      <p:cBhvr>
                                        <p:cTn id="22" dur="500"/>
                                        <p:tgtEl>
                                          <p:spTgt spid="8">
                                            <p:graphicEl>
                                              <a:dgm id="{90915670-F7AD-49ED-89EF-3FE7CE6784D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Marcador de número de diapositiva 55"/>
          <p:cNvSpPr>
            <a:spLocks noGrp="1"/>
          </p:cNvSpPr>
          <p:nvPr>
            <p:ph type="sldNum" sz="quarter" idx="12"/>
          </p:nvPr>
        </p:nvSpPr>
        <p:spPr>
          <a:ln>
            <a:noFill/>
          </a:ln>
        </p:spPr>
        <p:txBody>
          <a:bodyPr/>
          <a:lstStyle/>
          <a:p>
            <a:fld id="{23259D8E-0E7B-4C06-AAFC-E14D83EC71EC}" type="slidenum">
              <a:rPr lang="es-VE" sz="1200" smtClean="0">
                <a:latin typeface="Arial" panose="020B0604020202020204" pitchFamily="34" charset="0"/>
                <a:cs typeface="Arial" panose="020B0604020202020204" pitchFamily="34" charset="0"/>
              </a:rPr>
              <a:pPr/>
              <a:t>20</a:t>
            </a:fld>
            <a:endParaRPr lang="es-VE" sz="1200" dirty="0">
              <a:latin typeface="Arial" panose="020B0604020202020204" pitchFamily="34" charset="0"/>
              <a:cs typeface="Arial" panose="020B0604020202020204" pitchFamily="34" charset="0"/>
            </a:endParaRPr>
          </a:p>
        </p:txBody>
      </p:sp>
      <p:sp>
        <p:nvSpPr>
          <p:cNvPr id="31" name="CuadroTexto 30"/>
          <p:cNvSpPr txBox="1"/>
          <p:nvPr/>
        </p:nvSpPr>
        <p:spPr>
          <a:xfrm>
            <a:off x="3354404" y="843615"/>
            <a:ext cx="2743200" cy="369332"/>
          </a:xfrm>
          <a:prstGeom prst="rect">
            <a:avLst/>
          </a:prstGeom>
          <a:noFill/>
        </p:spPr>
        <p:txBody>
          <a:bodyPr wrap="square" rtlCol="0">
            <a:spAutoFit/>
          </a:bodyPr>
          <a:lstStyle/>
          <a:p>
            <a:pPr algn="ctr"/>
            <a:r>
              <a:rPr lang="es-US" b="1" dirty="0" smtClean="0">
                <a:latin typeface="Arial" panose="020B0604020202020204" pitchFamily="34" charset="0"/>
                <a:cs typeface="Arial" panose="020B0604020202020204" pitchFamily="34" charset="0"/>
              </a:rPr>
              <a:t>CAPÍTULO </a:t>
            </a:r>
            <a:r>
              <a:rPr lang="es-US" b="1" dirty="0" smtClean="0">
                <a:latin typeface="Arial" panose="020B0604020202020204" pitchFamily="34" charset="0"/>
                <a:cs typeface="Arial" panose="020B0604020202020204" pitchFamily="34" charset="0"/>
              </a:rPr>
              <a:t>IV</a:t>
            </a:r>
            <a:r>
              <a:rPr lang="es-US" dirty="0" smtClean="0"/>
              <a:t> </a:t>
            </a:r>
            <a:endParaRPr lang="es-VE" dirty="0"/>
          </a:p>
        </p:txBody>
      </p:sp>
      <p:sp>
        <p:nvSpPr>
          <p:cNvPr id="9" name="8 Rectángulo"/>
          <p:cNvSpPr/>
          <p:nvPr/>
        </p:nvSpPr>
        <p:spPr>
          <a:xfrm>
            <a:off x="2440004" y="1212947"/>
            <a:ext cx="4572000" cy="369332"/>
          </a:xfrm>
          <a:prstGeom prst="rect">
            <a:avLst/>
          </a:prstGeom>
        </p:spPr>
        <p:txBody>
          <a:bodyPr>
            <a:spAutoFit/>
          </a:bodyPr>
          <a:lstStyle/>
          <a:p>
            <a:pPr algn="ctr"/>
            <a:r>
              <a:rPr lang="es-ES" b="1" dirty="0" smtClean="0">
                <a:latin typeface="Arial" pitchFamily="34" charset="0"/>
                <a:cs typeface="Arial" pitchFamily="34" charset="0"/>
              </a:rPr>
              <a:t>Conclusiones y Recomendaciones</a:t>
            </a: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2411124407"/>
              </p:ext>
            </p:extLst>
          </p:nvPr>
        </p:nvGraphicFramePr>
        <p:xfrm>
          <a:off x="442762" y="1582279"/>
          <a:ext cx="8244040" cy="4759960"/>
        </p:xfrm>
        <a:graphic>
          <a:graphicData uri="http://schemas.openxmlformats.org/drawingml/2006/table">
            <a:tbl>
              <a:tblPr firstRow="1" bandRow="1">
                <a:tableStyleId>{5C22544A-7EE6-4342-B048-85BDC9FD1C3A}</a:tableStyleId>
              </a:tblPr>
              <a:tblGrid>
                <a:gridCol w="2061010"/>
                <a:gridCol w="2061010"/>
                <a:gridCol w="2061010"/>
                <a:gridCol w="2061010"/>
              </a:tblGrid>
              <a:tr h="370840">
                <a:tc>
                  <a:txBody>
                    <a:bodyPr/>
                    <a:lstStyle/>
                    <a:p>
                      <a:endParaRPr lang="es-ES" dirty="0"/>
                    </a:p>
                  </a:txBody>
                  <a:tcPr/>
                </a:tc>
                <a:tc>
                  <a:txBody>
                    <a:bodyPr/>
                    <a:lstStyle/>
                    <a:p>
                      <a:r>
                        <a:rPr lang="es-ES" dirty="0" smtClean="0"/>
                        <a:t>PRE-TEST</a:t>
                      </a:r>
                      <a:endParaRPr lang="es-ES" dirty="0"/>
                    </a:p>
                  </a:txBody>
                  <a:tcPr/>
                </a:tc>
                <a:tc>
                  <a:txBody>
                    <a:bodyPr/>
                    <a:lstStyle/>
                    <a:p>
                      <a:r>
                        <a:rPr lang="es-ES" dirty="0" smtClean="0"/>
                        <a:t>POST-TEST</a:t>
                      </a:r>
                      <a:endParaRPr lang="es-ES" dirty="0"/>
                    </a:p>
                  </a:txBody>
                  <a:tcPr/>
                </a:tc>
                <a:tc>
                  <a:txBody>
                    <a:bodyPr/>
                    <a:lstStyle/>
                    <a:p>
                      <a:r>
                        <a:rPr lang="es-ES" dirty="0" smtClean="0"/>
                        <a:t>DIF</a:t>
                      </a:r>
                      <a:endParaRPr lang="es-ES" dirty="0"/>
                    </a:p>
                  </a:txBody>
                  <a:tcPr/>
                </a:tc>
              </a:tr>
              <a:tr h="370840">
                <a:tc>
                  <a:txBody>
                    <a:bodyPr/>
                    <a:lstStyle/>
                    <a:p>
                      <a:r>
                        <a:rPr lang="es-ES" dirty="0" smtClean="0"/>
                        <a:t>T</a:t>
                      </a:r>
                      <a:r>
                        <a:rPr lang="es-ES" baseline="0" dirty="0" smtClean="0"/>
                        <a:t>. </a:t>
                      </a:r>
                      <a:r>
                        <a:rPr lang="es-VE" sz="1800" kern="1200" dirty="0" smtClean="0">
                          <a:solidFill>
                            <a:schemeClr val="dk1"/>
                          </a:solidFill>
                          <a:effectLst/>
                          <a:latin typeface="+mn-lt"/>
                          <a:ea typeface="+mn-ea"/>
                          <a:cs typeface="+mn-cs"/>
                        </a:rPr>
                        <a:t>Registro </a:t>
                      </a:r>
                      <a:r>
                        <a:rPr lang="es-VE" sz="1800" kern="1200" dirty="0" smtClean="0">
                          <a:solidFill>
                            <a:schemeClr val="dk1"/>
                          </a:solidFill>
                          <a:effectLst/>
                          <a:latin typeface="+mn-lt"/>
                          <a:ea typeface="+mn-ea"/>
                          <a:cs typeface="+mn-cs"/>
                        </a:rPr>
                        <a:t>para una nueva compra </a:t>
                      </a:r>
                      <a:endParaRPr lang="es-ES" dirty="0"/>
                    </a:p>
                  </a:txBody>
                  <a:tcPr/>
                </a:tc>
                <a:tc>
                  <a:txBody>
                    <a:bodyPr/>
                    <a:lstStyle/>
                    <a:p>
                      <a:r>
                        <a:rPr lang="es-VE" sz="1800" kern="1200" dirty="0" smtClean="0">
                          <a:solidFill>
                            <a:schemeClr val="dk1"/>
                          </a:solidFill>
                          <a:effectLst/>
                          <a:latin typeface="+mn-lt"/>
                          <a:ea typeface="+mn-ea"/>
                          <a:cs typeface="+mn-cs"/>
                        </a:rPr>
                        <a:t>350 segundos (100%)</a:t>
                      </a:r>
                      <a:endParaRPr lang="es-ES" dirty="0"/>
                    </a:p>
                  </a:txBody>
                  <a:tcPr/>
                </a:tc>
                <a:tc>
                  <a:txBody>
                    <a:bodyPr/>
                    <a:lstStyle/>
                    <a:p>
                      <a:r>
                        <a:rPr lang="es-VE" sz="1800" kern="1200" dirty="0" smtClean="0">
                          <a:solidFill>
                            <a:schemeClr val="dk1"/>
                          </a:solidFill>
                          <a:effectLst/>
                          <a:latin typeface="+mn-lt"/>
                          <a:ea typeface="+mn-ea"/>
                          <a:cs typeface="+mn-cs"/>
                        </a:rPr>
                        <a:t>52,93 segundos (15,12%) </a:t>
                      </a:r>
                      <a:endParaRPr lang="es-ES" dirty="0"/>
                    </a:p>
                  </a:txBody>
                  <a:tcPr/>
                </a:tc>
                <a:tc>
                  <a:txBody>
                    <a:bodyPr/>
                    <a:lstStyle/>
                    <a:p>
                      <a:r>
                        <a:rPr lang="es-VE" sz="1800" kern="1200" dirty="0" smtClean="0">
                          <a:solidFill>
                            <a:schemeClr val="dk1"/>
                          </a:solidFill>
                          <a:effectLst/>
                          <a:latin typeface="+mn-lt"/>
                          <a:ea typeface="+mn-ea"/>
                          <a:cs typeface="+mn-cs"/>
                        </a:rPr>
                        <a:t>297,07 segundos (84,88%).</a:t>
                      </a:r>
                      <a:endParaRPr lang="es-E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dirty="0" smtClean="0"/>
                        <a:t>T</a:t>
                      </a:r>
                      <a:r>
                        <a:rPr lang="es-ES" baseline="0" dirty="0" smtClean="0"/>
                        <a:t>. </a:t>
                      </a:r>
                      <a:r>
                        <a:rPr lang="es-VE" sz="1800" kern="1200" dirty="0" smtClean="0">
                          <a:solidFill>
                            <a:schemeClr val="dk1"/>
                          </a:solidFill>
                          <a:effectLst/>
                          <a:latin typeface="+mn-lt"/>
                          <a:ea typeface="+mn-ea"/>
                          <a:cs typeface="+mn-cs"/>
                        </a:rPr>
                        <a:t>Registro </a:t>
                      </a:r>
                      <a:r>
                        <a:rPr lang="es-VE" sz="1800" kern="1200" dirty="0" smtClean="0">
                          <a:solidFill>
                            <a:schemeClr val="dk1"/>
                          </a:solidFill>
                          <a:effectLst/>
                          <a:latin typeface="+mn-lt"/>
                          <a:ea typeface="+mn-ea"/>
                          <a:cs typeface="+mn-cs"/>
                        </a:rPr>
                        <a:t>para una nueva venta</a:t>
                      </a:r>
                      <a:endParaRPr lang="es-ES" dirty="0" smtClean="0"/>
                    </a:p>
                  </a:txBody>
                  <a:tcPr/>
                </a:tc>
                <a:tc>
                  <a:txBody>
                    <a:bodyPr/>
                    <a:lstStyle/>
                    <a:p>
                      <a:r>
                        <a:rPr lang="es-VE" sz="1800" kern="1200" dirty="0" smtClean="0">
                          <a:solidFill>
                            <a:schemeClr val="dk1"/>
                          </a:solidFill>
                          <a:effectLst/>
                          <a:latin typeface="+mn-lt"/>
                          <a:ea typeface="+mn-ea"/>
                          <a:cs typeface="+mn-cs"/>
                        </a:rPr>
                        <a:t>349 segundos (100%)</a:t>
                      </a:r>
                      <a:endParaRPr lang="es-ES" dirty="0"/>
                    </a:p>
                  </a:txBody>
                  <a:tcPr/>
                </a:tc>
                <a:tc>
                  <a:txBody>
                    <a:bodyPr/>
                    <a:lstStyle/>
                    <a:p>
                      <a:r>
                        <a:rPr lang="es-VE" sz="1800" kern="1200" dirty="0" smtClean="0">
                          <a:solidFill>
                            <a:schemeClr val="dk1"/>
                          </a:solidFill>
                          <a:effectLst/>
                          <a:latin typeface="+mn-lt"/>
                          <a:ea typeface="+mn-ea"/>
                          <a:cs typeface="+mn-cs"/>
                        </a:rPr>
                        <a:t>22,24 segundos (6,37%)</a:t>
                      </a:r>
                      <a:endParaRPr lang="es-ES" dirty="0"/>
                    </a:p>
                  </a:txBody>
                  <a:tcPr/>
                </a:tc>
                <a:tc>
                  <a:txBody>
                    <a:bodyPr/>
                    <a:lstStyle/>
                    <a:p>
                      <a:r>
                        <a:rPr lang="es-VE" sz="1800" kern="1200" dirty="0" smtClean="0">
                          <a:solidFill>
                            <a:schemeClr val="dk1"/>
                          </a:solidFill>
                          <a:effectLst/>
                          <a:latin typeface="+mn-lt"/>
                          <a:ea typeface="+mn-ea"/>
                          <a:cs typeface="+mn-cs"/>
                        </a:rPr>
                        <a:t>326,76 segundos (93,63%)</a:t>
                      </a:r>
                      <a:endParaRPr lang="es-E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dirty="0" smtClean="0"/>
                        <a:t>T</a:t>
                      </a:r>
                      <a:r>
                        <a:rPr lang="es-ES" baseline="0" dirty="0" smtClean="0"/>
                        <a:t>. </a:t>
                      </a:r>
                      <a:r>
                        <a:rPr lang="es-VE" sz="1800" kern="1200" dirty="0" smtClean="0">
                          <a:solidFill>
                            <a:schemeClr val="dk1"/>
                          </a:solidFill>
                          <a:effectLst/>
                          <a:latin typeface="+mn-lt"/>
                          <a:ea typeface="+mn-ea"/>
                          <a:cs typeface="+mn-cs"/>
                        </a:rPr>
                        <a:t>Registro </a:t>
                      </a:r>
                      <a:r>
                        <a:rPr lang="es-VE" sz="1800" kern="1200" dirty="0" smtClean="0">
                          <a:solidFill>
                            <a:schemeClr val="dk1"/>
                          </a:solidFill>
                          <a:effectLst/>
                          <a:latin typeface="+mn-lt"/>
                          <a:ea typeface="+mn-ea"/>
                          <a:cs typeface="+mn-cs"/>
                        </a:rPr>
                        <a:t>para una nueva corrida de producción</a:t>
                      </a:r>
                      <a:endParaRPr lang="es-ES" dirty="0"/>
                    </a:p>
                  </a:txBody>
                  <a:tcPr/>
                </a:tc>
                <a:tc>
                  <a:txBody>
                    <a:bodyPr/>
                    <a:lstStyle/>
                    <a:p>
                      <a:r>
                        <a:rPr lang="es-VE" sz="1800" kern="1200" dirty="0" smtClean="0">
                          <a:solidFill>
                            <a:schemeClr val="dk1"/>
                          </a:solidFill>
                          <a:effectLst/>
                          <a:latin typeface="+mn-lt"/>
                          <a:ea typeface="+mn-ea"/>
                          <a:cs typeface="+mn-cs"/>
                        </a:rPr>
                        <a:t>379 segundos (100%) </a:t>
                      </a:r>
                      <a:endParaRPr lang="es-ES" dirty="0"/>
                    </a:p>
                  </a:txBody>
                  <a:tcPr/>
                </a:tc>
                <a:tc>
                  <a:txBody>
                    <a:bodyPr/>
                    <a:lstStyle/>
                    <a:p>
                      <a:r>
                        <a:rPr lang="es-VE" sz="1800" kern="1200" dirty="0" smtClean="0">
                          <a:solidFill>
                            <a:schemeClr val="dk1"/>
                          </a:solidFill>
                          <a:effectLst/>
                          <a:latin typeface="+mn-lt"/>
                          <a:ea typeface="+mn-ea"/>
                          <a:cs typeface="+mn-cs"/>
                        </a:rPr>
                        <a:t>21,31 segundos (5,62%) </a:t>
                      </a:r>
                      <a:endParaRPr lang="es-ES" dirty="0"/>
                    </a:p>
                  </a:txBody>
                  <a:tcPr/>
                </a:tc>
                <a:tc>
                  <a:txBody>
                    <a:bodyPr/>
                    <a:lstStyle/>
                    <a:p>
                      <a:r>
                        <a:rPr lang="es-VE" sz="1800" kern="1200" dirty="0" smtClean="0">
                          <a:solidFill>
                            <a:schemeClr val="dk1"/>
                          </a:solidFill>
                          <a:effectLst/>
                          <a:latin typeface="+mn-lt"/>
                          <a:ea typeface="+mn-ea"/>
                          <a:cs typeface="+mn-cs"/>
                        </a:rPr>
                        <a:t>357,69  segundos (94,38%)</a:t>
                      </a:r>
                      <a:endParaRPr lang="es-ES" dirty="0"/>
                    </a:p>
                  </a:txBody>
                  <a:tcPr/>
                </a:tc>
              </a:tr>
              <a:tr h="370840">
                <a:tc>
                  <a:txBody>
                    <a:bodyPr/>
                    <a:lstStyle/>
                    <a:p>
                      <a:r>
                        <a:rPr lang="es-ES" dirty="0" smtClean="0"/>
                        <a:t>T</a:t>
                      </a:r>
                      <a:r>
                        <a:rPr lang="es-ES" baseline="0" dirty="0" smtClean="0"/>
                        <a:t>. </a:t>
                      </a:r>
                      <a:r>
                        <a:rPr lang="es-VE" sz="1800" kern="1200" dirty="0" smtClean="0">
                          <a:solidFill>
                            <a:schemeClr val="dk1"/>
                          </a:solidFill>
                          <a:effectLst/>
                          <a:latin typeface="+mn-lt"/>
                          <a:ea typeface="+mn-ea"/>
                          <a:cs typeface="+mn-cs"/>
                        </a:rPr>
                        <a:t>Búsqueda para </a:t>
                      </a:r>
                      <a:r>
                        <a:rPr lang="es-VE" sz="1800" kern="1200" dirty="0" smtClean="0">
                          <a:solidFill>
                            <a:schemeClr val="dk1"/>
                          </a:solidFill>
                          <a:effectLst/>
                          <a:latin typeface="+mn-lt"/>
                          <a:ea typeface="+mn-ea"/>
                          <a:cs typeface="+mn-cs"/>
                        </a:rPr>
                        <a:t>una nueva compra </a:t>
                      </a:r>
                      <a:endParaRPr lang="es-ES" dirty="0"/>
                    </a:p>
                  </a:txBody>
                  <a:tcPr/>
                </a:tc>
                <a:tc>
                  <a:txBody>
                    <a:bodyPr/>
                    <a:lstStyle/>
                    <a:p>
                      <a:r>
                        <a:rPr lang="es-VE" sz="1800" kern="1200" dirty="0" smtClean="0">
                          <a:solidFill>
                            <a:schemeClr val="dk1"/>
                          </a:solidFill>
                          <a:effectLst/>
                          <a:latin typeface="+mn-lt"/>
                          <a:ea typeface="+mn-ea"/>
                          <a:cs typeface="+mn-cs"/>
                        </a:rPr>
                        <a:t>183 segundos (100%) </a:t>
                      </a:r>
                      <a:endParaRPr lang="es-ES" dirty="0"/>
                    </a:p>
                  </a:txBody>
                  <a:tcPr/>
                </a:tc>
                <a:tc>
                  <a:txBody>
                    <a:bodyPr/>
                    <a:lstStyle/>
                    <a:p>
                      <a:r>
                        <a:rPr lang="es-VE" sz="1800" kern="1200" dirty="0" smtClean="0">
                          <a:solidFill>
                            <a:schemeClr val="dk1"/>
                          </a:solidFill>
                          <a:effectLst/>
                          <a:latin typeface="+mn-lt"/>
                          <a:ea typeface="+mn-ea"/>
                          <a:cs typeface="+mn-cs"/>
                        </a:rPr>
                        <a:t>7,13 segundos (3,90%)</a:t>
                      </a:r>
                      <a:endParaRPr lang="es-ES" dirty="0"/>
                    </a:p>
                  </a:txBody>
                  <a:tcPr/>
                </a:tc>
                <a:tc>
                  <a:txBody>
                    <a:bodyPr/>
                    <a:lstStyle/>
                    <a:p>
                      <a:r>
                        <a:rPr lang="es-VE" sz="1800" kern="1200" dirty="0" smtClean="0">
                          <a:solidFill>
                            <a:schemeClr val="dk1"/>
                          </a:solidFill>
                          <a:effectLst/>
                          <a:latin typeface="+mn-lt"/>
                          <a:ea typeface="+mn-ea"/>
                          <a:cs typeface="+mn-cs"/>
                        </a:rPr>
                        <a:t>175,87 segundos (96,10%)</a:t>
                      </a:r>
                      <a:endParaRPr lang="es-E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dirty="0" smtClean="0"/>
                        <a:t>T</a:t>
                      </a:r>
                      <a:r>
                        <a:rPr lang="es-ES" baseline="0" dirty="0" smtClean="0"/>
                        <a:t>. </a:t>
                      </a:r>
                      <a:r>
                        <a:rPr lang="es-VE" sz="1800" kern="1200" dirty="0" smtClean="0">
                          <a:solidFill>
                            <a:schemeClr val="dk1"/>
                          </a:solidFill>
                          <a:effectLst/>
                          <a:latin typeface="+mn-lt"/>
                          <a:ea typeface="+mn-ea"/>
                          <a:cs typeface="+mn-cs"/>
                        </a:rPr>
                        <a:t>Búsqueda para </a:t>
                      </a:r>
                      <a:r>
                        <a:rPr lang="es-VE" sz="1800" kern="1200" dirty="0" smtClean="0">
                          <a:solidFill>
                            <a:schemeClr val="dk1"/>
                          </a:solidFill>
                          <a:effectLst/>
                          <a:latin typeface="+mn-lt"/>
                          <a:ea typeface="+mn-ea"/>
                          <a:cs typeface="+mn-cs"/>
                        </a:rPr>
                        <a:t>una nueva venta</a:t>
                      </a:r>
                      <a:endParaRPr lang="es-ES" dirty="0" smtClean="0"/>
                    </a:p>
                  </a:txBody>
                  <a:tcPr/>
                </a:tc>
                <a:tc>
                  <a:txBody>
                    <a:bodyPr/>
                    <a:lstStyle/>
                    <a:p>
                      <a:r>
                        <a:rPr lang="es-VE" sz="1800" kern="1200" dirty="0" smtClean="0">
                          <a:solidFill>
                            <a:schemeClr val="dk1"/>
                          </a:solidFill>
                          <a:effectLst/>
                          <a:latin typeface="+mn-lt"/>
                          <a:ea typeface="+mn-ea"/>
                          <a:cs typeface="+mn-cs"/>
                        </a:rPr>
                        <a:t>178 segundos (100%) </a:t>
                      </a:r>
                      <a:endParaRPr lang="es-ES" dirty="0"/>
                    </a:p>
                  </a:txBody>
                  <a:tcPr/>
                </a:tc>
                <a:tc>
                  <a:txBody>
                    <a:bodyPr/>
                    <a:lstStyle/>
                    <a:p>
                      <a:r>
                        <a:rPr lang="es-VE" sz="1800" kern="1200" dirty="0" smtClean="0">
                          <a:solidFill>
                            <a:schemeClr val="dk1"/>
                          </a:solidFill>
                          <a:effectLst/>
                          <a:latin typeface="+mn-lt"/>
                          <a:ea typeface="+mn-ea"/>
                          <a:cs typeface="+mn-cs"/>
                        </a:rPr>
                        <a:t>6,55 segundos (3,68%)</a:t>
                      </a:r>
                      <a:endParaRPr lang="es-ES" dirty="0"/>
                    </a:p>
                  </a:txBody>
                  <a:tcPr/>
                </a:tc>
                <a:tc>
                  <a:txBody>
                    <a:bodyPr/>
                    <a:lstStyle/>
                    <a:p>
                      <a:r>
                        <a:rPr lang="es-VE" sz="1800" kern="1200" dirty="0" smtClean="0">
                          <a:solidFill>
                            <a:schemeClr val="dk1"/>
                          </a:solidFill>
                          <a:effectLst/>
                          <a:latin typeface="+mn-lt"/>
                          <a:ea typeface="+mn-ea"/>
                          <a:cs typeface="+mn-cs"/>
                        </a:rPr>
                        <a:t>171,45 segundos (96,32%)</a:t>
                      </a:r>
                      <a:endParaRPr lang="es-E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dirty="0" smtClean="0"/>
                        <a:t>T</a:t>
                      </a:r>
                      <a:r>
                        <a:rPr lang="es-ES" baseline="0" dirty="0" smtClean="0"/>
                        <a:t>. </a:t>
                      </a:r>
                      <a:r>
                        <a:rPr lang="es-VE" sz="1800" kern="1200" dirty="0" smtClean="0">
                          <a:solidFill>
                            <a:schemeClr val="dk1"/>
                          </a:solidFill>
                          <a:effectLst/>
                          <a:latin typeface="+mn-lt"/>
                          <a:ea typeface="+mn-ea"/>
                          <a:cs typeface="+mn-cs"/>
                        </a:rPr>
                        <a:t>Búsqueda para </a:t>
                      </a:r>
                      <a:r>
                        <a:rPr lang="es-VE" sz="1800" kern="1200" dirty="0" smtClean="0">
                          <a:solidFill>
                            <a:schemeClr val="dk1"/>
                          </a:solidFill>
                          <a:effectLst/>
                          <a:latin typeface="+mn-lt"/>
                          <a:ea typeface="+mn-ea"/>
                          <a:cs typeface="+mn-cs"/>
                        </a:rPr>
                        <a:t>una nueva corrida de producción</a:t>
                      </a:r>
                      <a:endParaRPr lang="es-ES" dirty="0"/>
                    </a:p>
                  </a:txBody>
                  <a:tcPr/>
                </a:tc>
                <a:tc>
                  <a:txBody>
                    <a:bodyPr/>
                    <a:lstStyle/>
                    <a:p>
                      <a:r>
                        <a:rPr lang="es-VE" sz="1800" kern="1200" dirty="0" smtClean="0">
                          <a:solidFill>
                            <a:schemeClr val="dk1"/>
                          </a:solidFill>
                          <a:effectLst/>
                          <a:latin typeface="+mn-lt"/>
                          <a:ea typeface="+mn-ea"/>
                          <a:cs typeface="+mn-cs"/>
                        </a:rPr>
                        <a:t>177 segundos (100%) </a:t>
                      </a:r>
                      <a:endParaRPr lang="es-ES" dirty="0"/>
                    </a:p>
                  </a:txBody>
                  <a:tcPr/>
                </a:tc>
                <a:tc>
                  <a:txBody>
                    <a:bodyPr/>
                    <a:lstStyle/>
                    <a:p>
                      <a:r>
                        <a:rPr lang="es-VE" sz="1800" kern="1200" dirty="0" smtClean="0">
                          <a:solidFill>
                            <a:schemeClr val="dk1"/>
                          </a:solidFill>
                          <a:effectLst/>
                          <a:latin typeface="+mn-lt"/>
                          <a:ea typeface="+mn-ea"/>
                          <a:cs typeface="+mn-cs"/>
                        </a:rPr>
                        <a:t>7,55 segundos (4,27%) </a:t>
                      </a:r>
                      <a:endParaRPr lang="es-ES" dirty="0"/>
                    </a:p>
                  </a:txBody>
                  <a:tcPr/>
                </a:tc>
                <a:tc>
                  <a:txBody>
                    <a:bodyPr/>
                    <a:lstStyle/>
                    <a:p>
                      <a:r>
                        <a:rPr lang="es-VE" sz="1800" kern="1200" dirty="0" smtClean="0">
                          <a:solidFill>
                            <a:schemeClr val="dk1"/>
                          </a:solidFill>
                          <a:effectLst/>
                          <a:latin typeface="+mn-lt"/>
                          <a:ea typeface="+mn-ea"/>
                          <a:cs typeface="+mn-cs"/>
                        </a:rPr>
                        <a:t>169,45 segundos (95,73%)</a:t>
                      </a:r>
                      <a:endParaRPr lang="es-ES" dirty="0"/>
                    </a:p>
                  </a:txBody>
                  <a:tcPr/>
                </a:tc>
              </a:tr>
            </a:tbl>
          </a:graphicData>
        </a:graphic>
      </p:graphicFrame>
    </p:spTree>
    <p:extLst>
      <p:ext uri="{BB962C8B-B14F-4D97-AF65-F5344CB8AC3E}">
        <p14:creationId xmlns:p14="http://schemas.microsoft.com/office/powerpoint/2010/main" val="3572729614"/>
      </p:ext>
    </p:extLst>
  </p:cSld>
  <p:clrMapOvr>
    <a:masterClrMapping/>
  </p:clrMapOvr>
  <p:transition spd="med">
    <p:circl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Marcador de número de diapositiva 55"/>
          <p:cNvSpPr>
            <a:spLocks noGrp="1"/>
          </p:cNvSpPr>
          <p:nvPr>
            <p:ph type="sldNum" sz="quarter" idx="12"/>
          </p:nvPr>
        </p:nvSpPr>
        <p:spPr>
          <a:ln>
            <a:noFill/>
          </a:ln>
        </p:spPr>
        <p:txBody>
          <a:bodyPr/>
          <a:lstStyle/>
          <a:p>
            <a:fld id="{23259D8E-0E7B-4C06-AAFC-E14D83EC71EC}" type="slidenum">
              <a:rPr lang="es-VE" sz="1200" smtClean="0">
                <a:latin typeface="Arial" panose="020B0604020202020204" pitchFamily="34" charset="0"/>
                <a:cs typeface="Arial" panose="020B0604020202020204" pitchFamily="34" charset="0"/>
              </a:rPr>
              <a:pPr/>
              <a:t>21</a:t>
            </a:fld>
            <a:endParaRPr lang="es-VE" sz="1200" dirty="0">
              <a:latin typeface="Arial" panose="020B0604020202020204" pitchFamily="34" charset="0"/>
              <a:cs typeface="Arial" panose="020B0604020202020204" pitchFamily="34" charset="0"/>
            </a:endParaRPr>
          </a:p>
        </p:txBody>
      </p:sp>
      <p:sp>
        <p:nvSpPr>
          <p:cNvPr id="31" name="CuadroTexto 30"/>
          <p:cNvSpPr txBox="1"/>
          <p:nvPr/>
        </p:nvSpPr>
        <p:spPr>
          <a:xfrm>
            <a:off x="3286462" y="1370685"/>
            <a:ext cx="2743200" cy="369332"/>
          </a:xfrm>
          <a:prstGeom prst="rect">
            <a:avLst/>
          </a:prstGeom>
          <a:noFill/>
        </p:spPr>
        <p:txBody>
          <a:bodyPr wrap="square" rtlCol="0">
            <a:spAutoFit/>
          </a:bodyPr>
          <a:lstStyle/>
          <a:p>
            <a:pPr algn="ctr"/>
            <a:r>
              <a:rPr lang="es-US" b="1" dirty="0" smtClean="0">
                <a:latin typeface="Arial" panose="020B0604020202020204" pitchFamily="34" charset="0"/>
                <a:cs typeface="Arial" panose="020B0604020202020204" pitchFamily="34" charset="0"/>
              </a:rPr>
              <a:t>  ¡MUCHAS GRACIAS!</a:t>
            </a:r>
            <a:r>
              <a:rPr lang="es-US" dirty="0" smtClean="0"/>
              <a:t> </a:t>
            </a:r>
            <a:endParaRPr lang="es-VE" dirty="0"/>
          </a:p>
        </p:txBody>
      </p:sp>
      <p:sp>
        <p:nvSpPr>
          <p:cNvPr id="9" name="8 Rectángulo"/>
          <p:cNvSpPr/>
          <p:nvPr/>
        </p:nvSpPr>
        <p:spPr>
          <a:xfrm>
            <a:off x="2387703" y="5212724"/>
            <a:ext cx="4572000" cy="369332"/>
          </a:xfrm>
          <a:prstGeom prst="rect">
            <a:avLst/>
          </a:prstGeom>
        </p:spPr>
        <p:txBody>
          <a:bodyPr>
            <a:spAutoFit/>
          </a:bodyPr>
          <a:lstStyle/>
          <a:p>
            <a:pPr algn="ctr"/>
            <a:r>
              <a:rPr lang="es-ES" b="1" dirty="0" smtClean="0">
                <a:latin typeface="Arial" pitchFamily="34" charset="0"/>
                <a:cs typeface="Arial" pitchFamily="34" charset="0"/>
              </a:rPr>
              <a:t>Preguntas</a:t>
            </a:r>
            <a:endParaRPr lang="es-ES" dirty="0"/>
          </a:p>
        </p:txBody>
      </p:sp>
      <p:pic>
        <p:nvPicPr>
          <p:cNvPr id="1027" name="Picture 3" descr="C:\Program Files (x86)\Microsoft Office\MEDIA\CAGCAT10\j0302953.jpg"/>
          <p:cNvPicPr>
            <a:picLocks noChangeAspect="1" noChangeArrowheads="1"/>
          </p:cNvPicPr>
          <p:nvPr/>
        </p:nvPicPr>
        <p:blipFill>
          <a:blip r:embed="rId3" cstate="print"/>
          <a:srcRect/>
          <a:stretch>
            <a:fillRect/>
          </a:stretch>
        </p:blipFill>
        <p:spPr bwMode="auto">
          <a:xfrm>
            <a:off x="3487985" y="1762392"/>
            <a:ext cx="2248463" cy="3151131"/>
          </a:xfrm>
          <a:prstGeom prst="rect">
            <a:avLst/>
          </a:prstGeom>
          <a:noFill/>
        </p:spPr>
      </p:pic>
    </p:spTree>
    <p:extLst>
      <p:ext uri="{BB962C8B-B14F-4D97-AF65-F5344CB8AC3E}">
        <p14:creationId xmlns:p14="http://schemas.microsoft.com/office/powerpoint/2010/main" val="2155189984"/>
      </p:ext>
    </p:extLst>
  </p:cSld>
  <p:clrMapOvr>
    <a:masterClrMapping/>
  </p:clrMapOvr>
  <p:transition spd="med">
    <p:circl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Marcador de número de diapositiva 55"/>
          <p:cNvSpPr>
            <a:spLocks noGrp="1"/>
          </p:cNvSpPr>
          <p:nvPr>
            <p:ph type="sldNum" sz="quarter" idx="12"/>
          </p:nvPr>
        </p:nvSpPr>
        <p:spPr>
          <a:ln>
            <a:noFill/>
          </a:ln>
        </p:spPr>
        <p:txBody>
          <a:bodyPr/>
          <a:lstStyle/>
          <a:p>
            <a:fld id="{23259D8E-0E7B-4C06-AAFC-E14D83EC71EC}" type="slidenum">
              <a:rPr lang="es-VE" sz="1200" b="1" smtClean="0">
                <a:solidFill>
                  <a:schemeClr val="bg1"/>
                </a:solidFill>
                <a:latin typeface="Arial" panose="020B0604020202020204" pitchFamily="34" charset="0"/>
                <a:cs typeface="Arial" panose="020B0604020202020204" pitchFamily="34" charset="0"/>
              </a:rPr>
              <a:pPr/>
              <a:t>3</a:t>
            </a:fld>
            <a:endParaRPr lang="es-VE" sz="1200" b="1" dirty="0">
              <a:solidFill>
                <a:schemeClr val="bg1"/>
              </a:solidFill>
              <a:latin typeface="Arial" panose="020B0604020202020204" pitchFamily="34" charset="0"/>
              <a:cs typeface="Arial" panose="020B0604020202020204" pitchFamily="34" charset="0"/>
            </a:endParaRPr>
          </a:p>
        </p:txBody>
      </p:sp>
      <p:sp>
        <p:nvSpPr>
          <p:cNvPr id="31" name="CuadroTexto 30"/>
          <p:cNvSpPr txBox="1"/>
          <p:nvPr/>
        </p:nvSpPr>
        <p:spPr>
          <a:xfrm>
            <a:off x="3001879" y="1324878"/>
            <a:ext cx="2743200" cy="369332"/>
          </a:xfrm>
          <a:prstGeom prst="rect">
            <a:avLst/>
          </a:prstGeom>
          <a:noFill/>
        </p:spPr>
        <p:txBody>
          <a:bodyPr wrap="square" rtlCol="0">
            <a:spAutoFit/>
          </a:bodyPr>
          <a:lstStyle/>
          <a:p>
            <a:pPr algn="ctr"/>
            <a:r>
              <a:rPr lang="es-US" b="1" dirty="0" smtClean="0">
                <a:latin typeface="Arial" panose="020B0604020202020204" pitchFamily="34" charset="0"/>
                <a:cs typeface="Arial" panose="020B0604020202020204" pitchFamily="34" charset="0"/>
              </a:rPr>
              <a:t>CAPÍTULO I</a:t>
            </a:r>
            <a:r>
              <a:rPr lang="es-US" dirty="0" smtClean="0"/>
              <a:t> </a:t>
            </a:r>
            <a:endParaRPr lang="es-VE" dirty="0"/>
          </a:p>
        </p:txBody>
      </p:sp>
      <p:sp>
        <p:nvSpPr>
          <p:cNvPr id="9" name="8 Rectángulo"/>
          <p:cNvSpPr/>
          <p:nvPr/>
        </p:nvSpPr>
        <p:spPr>
          <a:xfrm>
            <a:off x="2064619" y="1719797"/>
            <a:ext cx="4572000" cy="369332"/>
          </a:xfrm>
          <a:prstGeom prst="rect">
            <a:avLst/>
          </a:prstGeom>
        </p:spPr>
        <p:txBody>
          <a:bodyPr>
            <a:spAutoFit/>
          </a:bodyPr>
          <a:lstStyle/>
          <a:p>
            <a:pPr algn="ctr"/>
            <a:r>
              <a:rPr lang="es-ES" b="1" dirty="0" smtClean="0">
                <a:latin typeface="Arial" pitchFamily="34" charset="0"/>
                <a:cs typeface="Arial" pitchFamily="34" charset="0"/>
              </a:rPr>
              <a:t>El Problema</a:t>
            </a:r>
            <a:endParaRPr lang="es-ES" dirty="0"/>
          </a:p>
        </p:txBody>
      </p:sp>
      <p:graphicFrame>
        <p:nvGraphicFramePr>
          <p:cNvPr id="10" name="9 Diagrama"/>
          <p:cNvGraphicFramePr/>
          <p:nvPr>
            <p:extLst>
              <p:ext uri="{D42A27DB-BD31-4B8C-83A1-F6EECF244321}">
                <p14:modId xmlns:p14="http://schemas.microsoft.com/office/powerpoint/2010/main" val="3433574264"/>
              </p:ext>
            </p:extLst>
          </p:nvPr>
        </p:nvGraphicFramePr>
        <p:xfrm>
          <a:off x="760395" y="2136808"/>
          <a:ext cx="3522846" cy="3141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0" name="49 Diagrama"/>
          <p:cNvGraphicFramePr/>
          <p:nvPr/>
        </p:nvGraphicFramePr>
        <p:xfrm>
          <a:off x="4446871" y="2164081"/>
          <a:ext cx="4052236" cy="31413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55189984"/>
      </p:ext>
    </p:extLst>
  </p:cSld>
  <p:clrMapOvr>
    <a:masterClrMapping/>
  </p:clrMapOvr>
  <p:transition spd="med">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down)">
                                      <p:cBhvr>
                                        <p:cTn id="1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50"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Marcador de número de diapositiva 55"/>
          <p:cNvSpPr>
            <a:spLocks noGrp="1"/>
          </p:cNvSpPr>
          <p:nvPr>
            <p:ph type="sldNum" sz="quarter" idx="12"/>
          </p:nvPr>
        </p:nvSpPr>
        <p:spPr>
          <a:ln>
            <a:noFill/>
          </a:ln>
        </p:spPr>
        <p:txBody>
          <a:bodyPr/>
          <a:lstStyle/>
          <a:p>
            <a:fld id="{23259D8E-0E7B-4C06-AAFC-E14D83EC71EC}" type="slidenum">
              <a:rPr lang="es-VE" sz="1200" smtClean="0">
                <a:latin typeface="Arial" panose="020B0604020202020204" pitchFamily="34" charset="0"/>
                <a:cs typeface="Arial" panose="020B0604020202020204" pitchFamily="34" charset="0"/>
              </a:rPr>
              <a:pPr/>
              <a:t>4</a:t>
            </a:fld>
            <a:endParaRPr lang="es-VE" sz="1200" dirty="0">
              <a:latin typeface="Arial" panose="020B0604020202020204" pitchFamily="34" charset="0"/>
              <a:cs typeface="Arial" panose="020B0604020202020204" pitchFamily="34" charset="0"/>
            </a:endParaRPr>
          </a:p>
        </p:txBody>
      </p:sp>
      <p:sp>
        <p:nvSpPr>
          <p:cNvPr id="31" name="CuadroTexto 30"/>
          <p:cNvSpPr txBox="1"/>
          <p:nvPr/>
        </p:nvSpPr>
        <p:spPr>
          <a:xfrm>
            <a:off x="3338763" y="1353754"/>
            <a:ext cx="2743200" cy="369332"/>
          </a:xfrm>
          <a:prstGeom prst="rect">
            <a:avLst/>
          </a:prstGeom>
          <a:noFill/>
        </p:spPr>
        <p:txBody>
          <a:bodyPr wrap="square" rtlCol="0">
            <a:spAutoFit/>
          </a:bodyPr>
          <a:lstStyle/>
          <a:p>
            <a:pPr algn="ctr"/>
            <a:r>
              <a:rPr lang="es-US" b="1" dirty="0" smtClean="0">
                <a:latin typeface="Arial" panose="020B0604020202020204" pitchFamily="34" charset="0"/>
                <a:cs typeface="Arial" panose="020B0604020202020204" pitchFamily="34" charset="0"/>
              </a:rPr>
              <a:t>CAPÍTULO II</a:t>
            </a:r>
            <a:r>
              <a:rPr lang="es-US" dirty="0" smtClean="0"/>
              <a:t> </a:t>
            </a:r>
            <a:endParaRPr lang="es-VE" dirty="0"/>
          </a:p>
        </p:txBody>
      </p:sp>
      <p:sp>
        <p:nvSpPr>
          <p:cNvPr id="9" name="8 Rectángulo"/>
          <p:cNvSpPr/>
          <p:nvPr/>
        </p:nvSpPr>
        <p:spPr>
          <a:xfrm>
            <a:off x="2440004" y="1710171"/>
            <a:ext cx="4572000" cy="369332"/>
          </a:xfrm>
          <a:prstGeom prst="rect">
            <a:avLst/>
          </a:prstGeom>
        </p:spPr>
        <p:txBody>
          <a:bodyPr>
            <a:spAutoFit/>
          </a:bodyPr>
          <a:lstStyle/>
          <a:p>
            <a:pPr algn="ctr"/>
            <a:r>
              <a:rPr lang="es-ES" b="1" dirty="0" smtClean="0">
                <a:latin typeface="Arial" pitchFamily="34" charset="0"/>
                <a:cs typeface="Arial" pitchFamily="34" charset="0"/>
              </a:rPr>
              <a:t>Marco Referencial</a:t>
            </a:r>
            <a:endParaRPr lang="es-ES" dirty="0"/>
          </a:p>
        </p:txBody>
      </p:sp>
      <p:graphicFrame>
        <p:nvGraphicFramePr>
          <p:cNvPr id="10" name="9 Diagrama"/>
          <p:cNvGraphicFramePr/>
          <p:nvPr>
            <p:extLst>
              <p:ext uri="{D42A27DB-BD31-4B8C-83A1-F6EECF244321}">
                <p14:modId xmlns:p14="http://schemas.microsoft.com/office/powerpoint/2010/main" val="103458686"/>
              </p:ext>
            </p:extLst>
          </p:nvPr>
        </p:nvGraphicFramePr>
        <p:xfrm>
          <a:off x="1106905" y="2502568"/>
          <a:ext cx="7291540" cy="1905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5189984"/>
      </p:ext>
    </p:extLst>
  </p:cSld>
  <p:clrMapOvr>
    <a:masterClrMapping/>
  </p:clrMapOvr>
  <p:transition spd="med">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graphicEl>
                                              <a:dgm id="{49952DD9-4C49-40E5-920D-53C0A948B389}"/>
                                            </p:graphicEl>
                                          </p:spTgt>
                                        </p:tgtEl>
                                        <p:attrNameLst>
                                          <p:attrName>style.visibility</p:attrName>
                                        </p:attrNameLst>
                                      </p:cBhvr>
                                      <p:to>
                                        <p:strVal val="visible"/>
                                      </p:to>
                                    </p:set>
                                    <p:animEffect transition="in" filter="fade">
                                      <p:cBhvr>
                                        <p:cTn id="7" dur="2000"/>
                                        <p:tgtEl>
                                          <p:spTgt spid="10">
                                            <p:graphicEl>
                                              <a:dgm id="{49952DD9-4C49-40E5-920D-53C0A948B38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graphicEl>
                                              <a:dgm id="{B5A2DB02-5F9A-4F19-BC1A-1E0026EE259E}"/>
                                            </p:graphicEl>
                                          </p:spTgt>
                                        </p:tgtEl>
                                        <p:attrNameLst>
                                          <p:attrName>style.visibility</p:attrName>
                                        </p:attrNameLst>
                                      </p:cBhvr>
                                      <p:to>
                                        <p:strVal val="visible"/>
                                      </p:to>
                                    </p:set>
                                    <p:animEffect transition="in" filter="fade">
                                      <p:cBhvr>
                                        <p:cTn id="12" dur="2000"/>
                                        <p:tgtEl>
                                          <p:spTgt spid="10">
                                            <p:graphicEl>
                                              <a:dgm id="{B5A2DB02-5F9A-4F19-BC1A-1E0026EE259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graphicEl>
                                              <a:dgm id="{F9943DF3-9086-4E63-8937-BD076CC10566}"/>
                                            </p:graphicEl>
                                          </p:spTgt>
                                        </p:tgtEl>
                                        <p:attrNameLst>
                                          <p:attrName>style.visibility</p:attrName>
                                        </p:attrNameLst>
                                      </p:cBhvr>
                                      <p:to>
                                        <p:strVal val="visible"/>
                                      </p:to>
                                    </p:set>
                                    <p:animEffect transition="in" filter="fade">
                                      <p:cBhvr>
                                        <p:cTn id="17" dur="2000"/>
                                        <p:tgtEl>
                                          <p:spTgt spid="10">
                                            <p:graphicEl>
                                              <a:dgm id="{F9943DF3-9086-4E63-8937-BD076CC10566}"/>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graphicEl>
                                              <a:dgm id="{E4568602-EA5C-4D93-BE19-5ADB32FAEDB1}"/>
                                            </p:graphicEl>
                                          </p:spTgt>
                                        </p:tgtEl>
                                        <p:attrNameLst>
                                          <p:attrName>style.visibility</p:attrName>
                                        </p:attrNameLst>
                                      </p:cBhvr>
                                      <p:to>
                                        <p:strVal val="visible"/>
                                      </p:to>
                                    </p:set>
                                    <p:animEffect transition="in" filter="fade">
                                      <p:cBhvr>
                                        <p:cTn id="22" dur="2000"/>
                                        <p:tgtEl>
                                          <p:spTgt spid="10">
                                            <p:graphicEl>
                                              <a:dgm id="{E4568602-EA5C-4D93-BE19-5ADB32FAEDB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Marcador de número de diapositiva 55"/>
          <p:cNvSpPr>
            <a:spLocks noGrp="1"/>
          </p:cNvSpPr>
          <p:nvPr>
            <p:ph type="sldNum" sz="quarter" idx="12"/>
          </p:nvPr>
        </p:nvSpPr>
        <p:spPr>
          <a:ln>
            <a:noFill/>
          </a:ln>
        </p:spPr>
        <p:txBody>
          <a:bodyPr/>
          <a:lstStyle/>
          <a:p>
            <a:fld id="{23259D8E-0E7B-4C06-AAFC-E14D83EC71EC}" type="slidenum">
              <a:rPr lang="es-VE" sz="1200" smtClean="0">
                <a:latin typeface="Arial" panose="020B0604020202020204" pitchFamily="34" charset="0"/>
                <a:cs typeface="Arial" panose="020B0604020202020204" pitchFamily="34" charset="0"/>
              </a:rPr>
              <a:pPr/>
              <a:t>5</a:t>
            </a:fld>
            <a:endParaRPr lang="es-VE" sz="1200" dirty="0">
              <a:latin typeface="Arial" panose="020B0604020202020204" pitchFamily="34" charset="0"/>
              <a:cs typeface="Arial" panose="020B0604020202020204" pitchFamily="34" charset="0"/>
            </a:endParaRPr>
          </a:p>
        </p:txBody>
      </p:sp>
      <p:sp>
        <p:nvSpPr>
          <p:cNvPr id="31" name="CuadroTexto 30"/>
          <p:cNvSpPr txBox="1"/>
          <p:nvPr/>
        </p:nvSpPr>
        <p:spPr>
          <a:xfrm>
            <a:off x="3338763" y="1353754"/>
            <a:ext cx="2743200" cy="369332"/>
          </a:xfrm>
          <a:prstGeom prst="rect">
            <a:avLst/>
          </a:prstGeom>
          <a:noFill/>
        </p:spPr>
        <p:txBody>
          <a:bodyPr wrap="square" rtlCol="0">
            <a:spAutoFit/>
          </a:bodyPr>
          <a:lstStyle/>
          <a:p>
            <a:pPr algn="ctr"/>
            <a:r>
              <a:rPr lang="es-US" b="1" dirty="0" smtClean="0">
                <a:latin typeface="Arial" panose="020B0604020202020204" pitchFamily="34" charset="0"/>
                <a:cs typeface="Arial" panose="020B0604020202020204" pitchFamily="34" charset="0"/>
              </a:rPr>
              <a:t>CAPÍTULO III</a:t>
            </a:r>
            <a:r>
              <a:rPr lang="es-US" dirty="0" smtClean="0"/>
              <a:t> </a:t>
            </a:r>
            <a:endParaRPr lang="es-VE" dirty="0"/>
          </a:p>
        </p:txBody>
      </p:sp>
      <p:sp>
        <p:nvSpPr>
          <p:cNvPr id="9" name="8 Rectángulo"/>
          <p:cNvSpPr/>
          <p:nvPr/>
        </p:nvSpPr>
        <p:spPr>
          <a:xfrm>
            <a:off x="2440004" y="1710171"/>
            <a:ext cx="4572000" cy="369332"/>
          </a:xfrm>
          <a:prstGeom prst="rect">
            <a:avLst/>
          </a:prstGeom>
        </p:spPr>
        <p:txBody>
          <a:bodyPr>
            <a:spAutoFit/>
          </a:bodyPr>
          <a:lstStyle/>
          <a:p>
            <a:pPr algn="ctr"/>
            <a:r>
              <a:rPr lang="es-ES" b="1" dirty="0" smtClean="0">
                <a:latin typeface="Arial" pitchFamily="34" charset="0"/>
                <a:cs typeface="Arial" pitchFamily="34" charset="0"/>
              </a:rPr>
              <a:t>Marco Metodológico</a:t>
            </a:r>
            <a:endParaRPr lang="es-ES" dirty="0"/>
          </a:p>
        </p:txBody>
      </p:sp>
      <p:graphicFrame>
        <p:nvGraphicFramePr>
          <p:cNvPr id="12" name="11 Diagrama"/>
          <p:cNvGraphicFramePr/>
          <p:nvPr>
            <p:extLst>
              <p:ext uri="{D42A27DB-BD31-4B8C-83A1-F6EECF244321}">
                <p14:modId xmlns:p14="http://schemas.microsoft.com/office/powerpoint/2010/main" val="3736403785"/>
              </p:ext>
            </p:extLst>
          </p:nvPr>
        </p:nvGraphicFramePr>
        <p:xfrm>
          <a:off x="1514375" y="2147771"/>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5189984"/>
      </p:ext>
    </p:extLst>
  </p:cSld>
  <p:clrMapOvr>
    <a:masterClrMapping/>
  </p:clrMapOvr>
  <p:transition spd="med">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graphicEl>
                                              <a:dgm id="{7869342D-16D7-43FF-850C-48E675750233}"/>
                                            </p:graphicEl>
                                          </p:spTgt>
                                        </p:tgtEl>
                                        <p:attrNameLst>
                                          <p:attrName>style.visibility</p:attrName>
                                        </p:attrNameLst>
                                      </p:cBhvr>
                                      <p:to>
                                        <p:strVal val="visible"/>
                                      </p:to>
                                    </p:set>
                                    <p:animEffect transition="in" filter="wipe(down)">
                                      <p:cBhvr>
                                        <p:cTn id="7" dur="2000"/>
                                        <p:tgtEl>
                                          <p:spTgt spid="12">
                                            <p:graphicEl>
                                              <a:dgm id="{7869342D-16D7-43FF-850C-48E67575023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graphicEl>
                                              <a:dgm id="{4B563090-4C9C-4257-BE15-6E8EF97DB16D}"/>
                                            </p:graphicEl>
                                          </p:spTgt>
                                        </p:tgtEl>
                                        <p:attrNameLst>
                                          <p:attrName>style.visibility</p:attrName>
                                        </p:attrNameLst>
                                      </p:cBhvr>
                                      <p:to>
                                        <p:strVal val="visible"/>
                                      </p:to>
                                    </p:set>
                                    <p:animEffect transition="in" filter="wipe(down)">
                                      <p:cBhvr>
                                        <p:cTn id="12" dur="2000"/>
                                        <p:tgtEl>
                                          <p:spTgt spid="12">
                                            <p:graphicEl>
                                              <a:dgm id="{4B563090-4C9C-4257-BE15-6E8EF97DB16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graphicEl>
                                              <a:dgm id="{7B419A33-E587-4B51-BFB3-85DD901D2FBD}"/>
                                            </p:graphicEl>
                                          </p:spTgt>
                                        </p:tgtEl>
                                        <p:attrNameLst>
                                          <p:attrName>style.visibility</p:attrName>
                                        </p:attrNameLst>
                                      </p:cBhvr>
                                      <p:to>
                                        <p:strVal val="visible"/>
                                      </p:to>
                                    </p:set>
                                    <p:animEffect transition="in" filter="wipe(down)">
                                      <p:cBhvr>
                                        <p:cTn id="17" dur="2000"/>
                                        <p:tgtEl>
                                          <p:spTgt spid="12">
                                            <p:graphicEl>
                                              <a:dgm id="{7B419A33-E587-4B51-BFB3-85DD901D2FB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graphicEl>
                                              <a:dgm id="{1AB9BE06-5E93-4B17-946F-E8ECCC7DD727}"/>
                                            </p:graphicEl>
                                          </p:spTgt>
                                        </p:tgtEl>
                                        <p:attrNameLst>
                                          <p:attrName>style.visibility</p:attrName>
                                        </p:attrNameLst>
                                      </p:cBhvr>
                                      <p:to>
                                        <p:strVal val="visible"/>
                                      </p:to>
                                    </p:set>
                                    <p:animEffect transition="in" filter="wipe(down)">
                                      <p:cBhvr>
                                        <p:cTn id="22" dur="2000"/>
                                        <p:tgtEl>
                                          <p:spTgt spid="12">
                                            <p:graphicEl>
                                              <a:dgm id="{1AB9BE06-5E93-4B17-946F-E8ECCC7DD727}"/>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graphicEl>
                                              <a:dgm id="{D0D7CF2E-A427-498B-A989-D1AA197ADB55}"/>
                                            </p:graphicEl>
                                          </p:spTgt>
                                        </p:tgtEl>
                                        <p:attrNameLst>
                                          <p:attrName>style.visibility</p:attrName>
                                        </p:attrNameLst>
                                      </p:cBhvr>
                                      <p:to>
                                        <p:strVal val="visible"/>
                                      </p:to>
                                    </p:set>
                                    <p:animEffect transition="in" filter="wipe(down)">
                                      <p:cBhvr>
                                        <p:cTn id="27" dur="2000"/>
                                        <p:tgtEl>
                                          <p:spTgt spid="12">
                                            <p:graphicEl>
                                              <a:dgm id="{D0D7CF2E-A427-498B-A989-D1AA197ADB55}"/>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
                                            <p:graphicEl>
                                              <a:dgm id="{E2004097-95A5-4740-BA91-955EBB7AB0F1}"/>
                                            </p:graphicEl>
                                          </p:spTgt>
                                        </p:tgtEl>
                                        <p:attrNameLst>
                                          <p:attrName>style.visibility</p:attrName>
                                        </p:attrNameLst>
                                      </p:cBhvr>
                                      <p:to>
                                        <p:strVal val="visible"/>
                                      </p:to>
                                    </p:set>
                                    <p:animEffect transition="in" filter="wipe(down)">
                                      <p:cBhvr>
                                        <p:cTn id="32" dur="2000"/>
                                        <p:tgtEl>
                                          <p:spTgt spid="12">
                                            <p:graphicEl>
                                              <a:dgm id="{E2004097-95A5-4740-BA91-955EBB7AB0F1}"/>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graphicEl>
                                              <a:dgm id="{D38AD19F-1E9F-46ED-BFCE-8E4A9B6B2795}"/>
                                            </p:graphicEl>
                                          </p:spTgt>
                                        </p:tgtEl>
                                        <p:attrNameLst>
                                          <p:attrName>style.visibility</p:attrName>
                                        </p:attrNameLst>
                                      </p:cBhvr>
                                      <p:to>
                                        <p:strVal val="visible"/>
                                      </p:to>
                                    </p:set>
                                    <p:animEffect transition="in" filter="wipe(down)">
                                      <p:cBhvr>
                                        <p:cTn id="37" dur="2000"/>
                                        <p:tgtEl>
                                          <p:spTgt spid="12">
                                            <p:graphicEl>
                                              <a:dgm id="{D38AD19F-1E9F-46ED-BFCE-8E4A9B6B2795}"/>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2">
                                            <p:graphicEl>
                                              <a:dgm id="{64ED47D3-3ACB-4008-A7D7-0DD8FFDF20A1}"/>
                                            </p:graphicEl>
                                          </p:spTgt>
                                        </p:tgtEl>
                                        <p:attrNameLst>
                                          <p:attrName>style.visibility</p:attrName>
                                        </p:attrNameLst>
                                      </p:cBhvr>
                                      <p:to>
                                        <p:strVal val="visible"/>
                                      </p:to>
                                    </p:set>
                                    <p:animEffect transition="in" filter="wipe(down)">
                                      <p:cBhvr>
                                        <p:cTn id="42" dur="2000"/>
                                        <p:tgtEl>
                                          <p:spTgt spid="12">
                                            <p:graphicEl>
                                              <a:dgm id="{64ED47D3-3ACB-4008-A7D7-0DD8FFDF20A1}"/>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2">
                                            <p:graphicEl>
                                              <a:dgm id="{F08E6C95-E93A-4C63-8C34-4A9C8B0129E9}"/>
                                            </p:graphicEl>
                                          </p:spTgt>
                                        </p:tgtEl>
                                        <p:attrNameLst>
                                          <p:attrName>style.visibility</p:attrName>
                                        </p:attrNameLst>
                                      </p:cBhvr>
                                      <p:to>
                                        <p:strVal val="visible"/>
                                      </p:to>
                                    </p:set>
                                    <p:animEffect transition="in" filter="wipe(down)">
                                      <p:cBhvr>
                                        <p:cTn id="47" dur="2000"/>
                                        <p:tgtEl>
                                          <p:spTgt spid="12">
                                            <p:graphicEl>
                                              <a:dgm id="{F08E6C95-E93A-4C63-8C34-4A9C8B0129E9}"/>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2">
                                            <p:graphicEl>
                                              <a:dgm id="{70D9AA55-BE35-499A-B812-40B6C8C320AB}"/>
                                            </p:graphicEl>
                                          </p:spTgt>
                                        </p:tgtEl>
                                        <p:attrNameLst>
                                          <p:attrName>style.visibility</p:attrName>
                                        </p:attrNameLst>
                                      </p:cBhvr>
                                      <p:to>
                                        <p:strVal val="visible"/>
                                      </p:to>
                                    </p:set>
                                    <p:animEffect transition="in" filter="wipe(down)">
                                      <p:cBhvr>
                                        <p:cTn id="52" dur="2000"/>
                                        <p:tgtEl>
                                          <p:spTgt spid="12">
                                            <p:graphicEl>
                                              <a:dgm id="{70D9AA55-BE35-499A-B812-40B6C8C320A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Marcador de número de diapositiva 55"/>
          <p:cNvSpPr>
            <a:spLocks noGrp="1"/>
          </p:cNvSpPr>
          <p:nvPr>
            <p:ph type="sldNum" sz="quarter" idx="12"/>
          </p:nvPr>
        </p:nvSpPr>
        <p:spPr>
          <a:ln>
            <a:noFill/>
          </a:ln>
        </p:spPr>
        <p:txBody>
          <a:bodyPr/>
          <a:lstStyle/>
          <a:p>
            <a:fld id="{23259D8E-0E7B-4C06-AAFC-E14D83EC71EC}" type="slidenum">
              <a:rPr lang="es-VE" sz="1200" smtClean="0">
                <a:latin typeface="Arial" panose="020B0604020202020204" pitchFamily="34" charset="0"/>
                <a:cs typeface="Arial" panose="020B0604020202020204" pitchFamily="34" charset="0"/>
              </a:rPr>
              <a:pPr/>
              <a:t>6</a:t>
            </a:fld>
            <a:endParaRPr lang="es-VE" sz="1200" dirty="0">
              <a:latin typeface="Arial" panose="020B0604020202020204" pitchFamily="34" charset="0"/>
              <a:cs typeface="Arial" panose="020B0604020202020204" pitchFamily="34" charset="0"/>
            </a:endParaRPr>
          </a:p>
        </p:txBody>
      </p:sp>
      <p:sp>
        <p:nvSpPr>
          <p:cNvPr id="31" name="CuadroTexto 30"/>
          <p:cNvSpPr txBox="1"/>
          <p:nvPr/>
        </p:nvSpPr>
        <p:spPr>
          <a:xfrm>
            <a:off x="3338763" y="1353754"/>
            <a:ext cx="2743200" cy="369332"/>
          </a:xfrm>
          <a:prstGeom prst="rect">
            <a:avLst/>
          </a:prstGeom>
          <a:noFill/>
        </p:spPr>
        <p:txBody>
          <a:bodyPr wrap="square" rtlCol="0">
            <a:spAutoFit/>
          </a:bodyPr>
          <a:lstStyle/>
          <a:p>
            <a:pPr algn="ctr"/>
            <a:r>
              <a:rPr lang="es-US" b="1" dirty="0" smtClean="0">
                <a:latin typeface="Arial" panose="020B0604020202020204" pitchFamily="34" charset="0"/>
                <a:cs typeface="Arial" panose="020B0604020202020204" pitchFamily="34" charset="0"/>
              </a:rPr>
              <a:t>CAPÍTULO III</a:t>
            </a:r>
            <a:r>
              <a:rPr lang="es-US" dirty="0" smtClean="0"/>
              <a:t> </a:t>
            </a:r>
            <a:endParaRPr lang="es-VE" dirty="0"/>
          </a:p>
        </p:txBody>
      </p:sp>
      <p:sp>
        <p:nvSpPr>
          <p:cNvPr id="9" name="8 Rectángulo"/>
          <p:cNvSpPr/>
          <p:nvPr/>
        </p:nvSpPr>
        <p:spPr>
          <a:xfrm>
            <a:off x="2440004" y="1710171"/>
            <a:ext cx="4572000" cy="369332"/>
          </a:xfrm>
          <a:prstGeom prst="rect">
            <a:avLst/>
          </a:prstGeom>
        </p:spPr>
        <p:txBody>
          <a:bodyPr>
            <a:spAutoFit/>
          </a:bodyPr>
          <a:lstStyle/>
          <a:p>
            <a:pPr algn="ctr"/>
            <a:r>
              <a:rPr lang="es-ES" b="1" dirty="0" smtClean="0">
                <a:latin typeface="Arial" pitchFamily="34" charset="0"/>
                <a:cs typeface="Arial" pitchFamily="34" charset="0"/>
              </a:rPr>
              <a:t>Fases de RAD</a:t>
            </a:r>
            <a:endParaRPr lang="es-ES" dirty="0"/>
          </a:p>
        </p:txBody>
      </p:sp>
      <p:graphicFrame>
        <p:nvGraphicFramePr>
          <p:cNvPr id="6" name="5 Diagrama"/>
          <p:cNvGraphicFramePr/>
          <p:nvPr>
            <p:extLst>
              <p:ext uri="{D42A27DB-BD31-4B8C-83A1-F6EECF244321}">
                <p14:modId xmlns:p14="http://schemas.microsoft.com/office/powerpoint/2010/main" val="3291627192"/>
              </p:ext>
            </p:extLst>
          </p:nvPr>
        </p:nvGraphicFramePr>
        <p:xfrm>
          <a:off x="322446" y="2233062"/>
          <a:ext cx="8364354" cy="3667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5189984"/>
      </p:ext>
    </p:extLst>
  </p:cSld>
  <p:clrMapOvr>
    <a:masterClrMapping/>
  </p:clrMapOvr>
  <p:transition spd="med">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graphicEl>
                                              <a:dgm id="{724F81DC-5D1E-4C8A-91B7-8FDFE09EF0DB}"/>
                                            </p:graphicEl>
                                          </p:spTgt>
                                        </p:tgtEl>
                                        <p:attrNameLst>
                                          <p:attrName>style.visibility</p:attrName>
                                        </p:attrNameLst>
                                      </p:cBhvr>
                                      <p:to>
                                        <p:strVal val="visible"/>
                                      </p:to>
                                    </p:set>
                                    <p:animEffect transition="in" filter="wipe(down)">
                                      <p:cBhvr>
                                        <p:cTn id="7" dur="2000"/>
                                        <p:tgtEl>
                                          <p:spTgt spid="6">
                                            <p:graphicEl>
                                              <a:dgm id="{724F81DC-5D1E-4C8A-91B7-8FDFE09EF0D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graphicEl>
                                              <a:dgm id="{6B722ABC-EC6F-45E2-B98D-E901E5EAC363}"/>
                                            </p:graphicEl>
                                          </p:spTgt>
                                        </p:tgtEl>
                                        <p:attrNameLst>
                                          <p:attrName>style.visibility</p:attrName>
                                        </p:attrNameLst>
                                      </p:cBhvr>
                                      <p:to>
                                        <p:strVal val="visible"/>
                                      </p:to>
                                    </p:set>
                                    <p:animEffect transition="in" filter="wipe(down)">
                                      <p:cBhvr>
                                        <p:cTn id="12" dur="2000"/>
                                        <p:tgtEl>
                                          <p:spTgt spid="6">
                                            <p:graphicEl>
                                              <a:dgm id="{6B722ABC-EC6F-45E2-B98D-E901E5EAC363}"/>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graphicEl>
                                              <a:dgm id="{1CD4CD80-E499-48E3-8549-D068C5B1018D}"/>
                                            </p:graphicEl>
                                          </p:spTgt>
                                        </p:tgtEl>
                                        <p:attrNameLst>
                                          <p:attrName>style.visibility</p:attrName>
                                        </p:attrNameLst>
                                      </p:cBhvr>
                                      <p:to>
                                        <p:strVal val="visible"/>
                                      </p:to>
                                    </p:set>
                                    <p:animEffect transition="in" filter="wipe(down)">
                                      <p:cBhvr>
                                        <p:cTn id="17" dur="2000"/>
                                        <p:tgtEl>
                                          <p:spTgt spid="6">
                                            <p:graphicEl>
                                              <a:dgm id="{1CD4CD80-E499-48E3-8549-D068C5B1018D}"/>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graphicEl>
                                              <a:dgm id="{B030CF69-A235-4F39-A76A-8C02201A0C43}"/>
                                            </p:graphicEl>
                                          </p:spTgt>
                                        </p:tgtEl>
                                        <p:attrNameLst>
                                          <p:attrName>style.visibility</p:attrName>
                                        </p:attrNameLst>
                                      </p:cBhvr>
                                      <p:to>
                                        <p:strVal val="visible"/>
                                      </p:to>
                                    </p:set>
                                    <p:animEffect transition="in" filter="wipe(down)">
                                      <p:cBhvr>
                                        <p:cTn id="22" dur="2000"/>
                                        <p:tgtEl>
                                          <p:spTgt spid="6">
                                            <p:graphicEl>
                                              <a:dgm id="{B030CF69-A235-4F39-A76A-8C02201A0C43}"/>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graphicEl>
                                              <a:dgm id="{017C33A8-6DB0-4CED-B35F-2AEDDBF3233A}"/>
                                            </p:graphicEl>
                                          </p:spTgt>
                                        </p:tgtEl>
                                        <p:attrNameLst>
                                          <p:attrName>style.visibility</p:attrName>
                                        </p:attrNameLst>
                                      </p:cBhvr>
                                      <p:to>
                                        <p:strVal val="visible"/>
                                      </p:to>
                                    </p:set>
                                    <p:animEffect transition="in" filter="wipe(down)">
                                      <p:cBhvr>
                                        <p:cTn id="27" dur="2000"/>
                                        <p:tgtEl>
                                          <p:spTgt spid="6">
                                            <p:graphicEl>
                                              <a:dgm id="{017C33A8-6DB0-4CED-B35F-2AEDDBF3233A}"/>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graphicEl>
                                              <a:dgm id="{FCEA7467-E97E-489E-AF9F-550F4790DF6E}"/>
                                            </p:graphicEl>
                                          </p:spTgt>
                                        </p:tgtEl>
                                        <p:attrNameLst>
                                          <p:attrName>style.visibility</p:attrName>
                                        </p:attrNameLst>
                                      </p:cBhvr>
                                      <p:to>
                                        <p:strVal val="visible"/>
                                      </p:to>
                                    </p:set>
                                    <p:animEffect transition="in" filter="wipe(down)">
                                      <p:cBhvr>
                                        <p:cTn id="32" dur="2000"/>
                                        <p:tgtEl>
                                          <p:spTgt spid="6">
                                            <p:graphicEl>
                                              <a:dgm id="{FCEA7467-E97E-489E-AF9F-550F4790DF6E}"/>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graphicEl>
                                              <a:dgm id="{EFB04442-66A7-43BF-8A0B-ED32A75087A8}"/>
                                            </p:graphicEl>
                                          </p:spTgt>
                                        </p:tgtEl>
                                        <p:attrNameLst>
                                          <p:attrName>style.visibility</p:attrName>
                                        </p:attrNameLst>
                                      </p:cBhvr>
                                      <p:to>
                                        <p:strVal val="visible"/>
                                      </p:to>
                                    </p:set>
                                    <p:animEffect transition="in" filter="wipe(down)">
                                      <p:cBhvr>
                                        <p:cTn id="37" dur="2000"/>
                                        <p:tgtEl>
                                          <p:spTgt spid="6">
                                            <p:graphicEl>
                                              <a:dgm id="{EFB04442-66A7-43BF-8A0B-ED32A75087A8}"/>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graphicEl>
                                              <a:dgm id="{8F3E84EA-2F61-4DE3-9B70-F6A092169C44}"/>
                                            </p:graphicEl>
                                          </p:spTgt>
                                        </p:tgtEl>
                                        <p:attrNameLst>
                                          <p:attrName>style.visibility</p:attrName>
                                        </p:attrNameLst>
                                      </p:cBhvr>
                                      <p:to>
                                        <p:strVal val="visible"/>
                                      </p:to>
                                    </p:set>
                                    <p:animEffect transition="in" filter="wipe(down)">
                                      <p:cBhvr>
                                        <p:cTn id="42" dur="2000"/>
                                        <p:tgtEl>
                                          <p:spTgt spid="6">
                                            <p:graphicEl>
                                              <a:dgm id="{8F3E84EA-2F61-4DE3-9B70-F6A092169C44}"/>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
                                            <p:graphicEl>
                                              <a:dgm id="{C5DDA5CC-BBC9-4EDB-995B-C663D20599AD}"/>
                                            </p:graphicEl>
                                          </p:spTgt>
                                        </p:tgtEl>
                                        <p:attrNameLst>
                                          <p:attrName>style.visibility</p:attrName>
                                        </p:attrNameLst>
                                      </p:cBhvr>
                                      <p:to>
                                        <p:strVal val="visible"/>
                                      </p:to>
                                    </p:set>
                                    <p:animEffect transition="in" filter="wipe(down)">
                                      <p:cBhvr>
                                        <p:cTn id="47" dur="2000"/>
                                        <p:tgtEl>
                                          <p:spTgt spid="6">
                                            <p:graphicEl>
                                              <a:dgm id="{C5DDA5CC-BBC9-4EDB-995B-C663D20599AD}"/>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
                                            <p:graphicEl>
                                              <a:dgm id="{3092ED0D-399D-4E0B-81DC-D13B8EB0EF8E}"/>
                                            </p:graphicEl>
                                          </p:spTgt>
                                        </p:tgtEl>
                                        <p:attrNameLst>
                                          <p:attrName>style.visibility</p:attrName>
                                        </p:attrNameLst>
                                      </p:cBhvr>
                                      <p:to>
                                        <p:strVal val="visible"/>
                                      </p:to>
                                    </p:set>
                                    <p:animEffect transition="in" filter="wipe(down)">
                                      <p:cBhvr>
                                        <p:cTn id="52" dur="2000"/>
                                        <p:tgtEl>
                                          <p:spTgt spid="6">
                                            <p:graphicEl>
                                              <a:dgm id="{3092ED0D-399D-4E0B-81DC-D13B8EB0EF8E}"/>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6">
                                            <p:graphicEl>
                                              <a:dgm id="{020F6733-88A8-4381-88C7-AC43CC62D579}"/>
                                            </p:graphicEl>
                                          </p:spTgt>
                                        </p:tgtEl>
                                        <p:attrNameLst>
                                          <p:attrName>style.visibility</p:attrName>
                                        </p:attrNameLst>
                                      </p:cBhvr>
                                      <p:to>
                                        <p:strVal val="visible"/>
                                      </p:to>
                                    </p:set>
                                    <p:animEffect transition="in" filter="wipe(down)">
                                      <p:cBhvr>
                                        <p:cTn id="57" dur="2000"/>
                                        <p:tgtEl>
                                          <p:spTgt spid="6">
                                            <p:graphicEl>
                                              <a:dgm id="{020F6733-88A8-4381-88C7-AC43CC62D579}"/>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6">
                                            <p:graphicEl>
                                              <a:dgm id="{93D85B95-8705-4030-BA44-42DFD5BB7B47}"/>
                                            </p:graphicEl>
                                          </p:spTgt>
                                        </p:tgtEl>
                                        <p:attrNameLst>
                                          <p:attrName>style.visibility</p:attrName>
                                        </p:attrNameLst>
                                      </p:cBhvr>
                                      <p:to>
                                        <p:strVal val="visible"/>
                                      </p:to>
                                    </p:set>
                                    <p:animEffect transition="in" filter="wipe(down)">
                                      <p:cBhvr>
                                        <p:cTn id="62" dur="2000"/>
                                        <p:tgtEl>
                                          <p:spTgt spid="6">
                                            <p:graphicEl>
                                              <a:dgm id="{93D85B95-8705-4030-BA44-42DFD5BB7B47}"/>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6">
                                            <p:graphicEl>
                                              <a:dgm id="{AE64082E-8CD1-4C90-9B3A-BF11494D7377}"/>
                                            </p:graphicEl>
                                          </p:spTgt>
                                        </p:tgtEl>
                                        <p:attrNameLst>
                                          <p:attrName>style.visibility</p:attrName>
                                        </p:attrNameLst>
                                      </p:cBhvr>
                                      <p:to>
                                        <p:strVal val="visible"/>
                                      </p:to>
                                    </p:set>
                                    <p:animEffect transition="in" filter="wipe(down)">
                                      <p:cBhvr>
                                        <p:cTn id="67" dur="2000"/>
                                        <p:tgtEl>
                                          <p:spTgt spid="6">
                                            <p:graphicEl>
                                              <a:dgm id="{AE64082E-8CD1-4C90-9B3A-BF11494D7377}"/>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6">
                                            <p:graphicEl>
                                              <a:dgm id="{15EBEFE9-7309-4137-9DEE-18222EE9D746}"/>
                                            </p:graphicEl>
                                          </p:spTgt>
                                        </p:tgtEl>
                                        <p:attrNameLst>
                                          <p:attrName>style.visibility</p:attrName>
                                        </p:attrNameLst>
                                      </p:cBhvr>
                                      <p:to>
                                        <p:strVal val="visible"/>
                                      </p:to>
                                    </p:set>
                                    <p:animEffect transition="in" filter="wipe(down)">
                                      <p:cBhvr>
                                        <p:cTn id="72" dur="2000"/>
                                        <p:tgtEl>
                                          <p:spTgt spid="6">
                                            <p:graphicEl>
                                              <a:dgm id="{15EBEFE9-7309-4137-9DEE-18222EE9D746}"/>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6">
                                            <p:graphicEl>
                                              <a:dgm id="{A8FEFA50-FB7C-4A48-BA28-41B8753199C5}"/>
                                            </p:graphicEl>
                                          </p:spTgt>
                                        </p:tgtEl>
                                        <p:attrNameLst>
                                          <p:attrName>style.visibility</p:attrName>
                                        </p:attrNameLst>
                                      </p:cBhvr>
                                      <p:to>
                                        <p:strVal val="visible"/>
                                      </p:to>
                                    </p:set>
                                    <p:animEffect transition="in" filter="wipe(down)">
                                      <p:cBhvr>
                                        <p:cTn id="77" dur="2000"/>
                                        <p:tgtEl>
                                          <p:spTgt spid="6">
                                            <p:graphicEl>
                                              <a:dgm id="{A8FEFA50-FB7C-4A48-BA28-41B8753199C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Marcador de número de diapositiva 55"/>
          <p:cNvSpPr>
            <a:spLocks noGrp="1"/>
          </p:cNvSpPr>
          <p:nvPr>
            <p:ph type="sldNum" sz="quarter" idx="12"/>
          </p:nvPr>
        </p:nvSpPr>
        <p:spPr>
          <a:ln>
            <a:noFill/>
          </a:ln>
        </p:spPr>
        <p:txBody>
          <a:bodyPr/>
          <a:lstStyle/>
          <a:p>
            <a:fld id="{23259D8E-0E7B-4C06-AAFC-E14D83EC71EC}" type="slidenum">
              <a:rPr lang="es-VE" sz="1200" smtClean="0">
                <a:latin typeface="Arial" panose="020B0604020202020204" pitchFamily="34" charset="0"/>
                <a:cs typeface="Arial" panose="020B0604020202020204" pitchFamily="34" charset="0"/>
              </a:rPr>
              <a:pPr/>
              <a:t>7</a:t>
            </a:fld>
            <a:endParaRPr lang="es-VE" sz="1200" dirty="0">
              <a:latin typeface="Arial" panose="020B0604020202020204" pitchFamily="34" charset="0"/>
              <a:cs typeface="Arial" panose="020B0604020202020204" pitchFamily="34" charset="0"/>
            </a:endParaRPr>
          </a:p>
        </p:txBody>
      </p:sp>
      <p:sp>
        <p:nvSpPr>
          <p:cNvPr id="31" name="CuadroTexto 30"/>
          <p:cNvSpPr txBox="1"/>
          <p:nvPr/>
        </p:nvSpPr>
        <p:spPr>
          <a:xfrm>
            <a:off x="3338763" y="1353754"/>
            <a:ext cx="2743200" cy="369332"/>
          </a:xfrm>
          <a:prstGeom prst="rect">
            <a:avLst/>
          </a:prstGeom>
          <a:noFill/>
        </p:spPr>
        <p:txBody>
          <a:bodyPr wrap="square" rtlCol="0">
            <a:spAutoFit/>
          </a:bodyPr>
          <a:lstStyle/>
          <a:p>
            <a:pPr algn="ctr"/>
            <a:r>
              <a:rPr lang="es-US" b="1" dirty="0" smtClean="0">
                <a:latin typeface="Arial" panose="020B0604020202020204" pitchFamily="34" charset="0"/>
                <a:cs typeface="Arial" panose="020B0604020202020204" pitchFamily="34" charset="0"/>
              </a:rPr>
              <a:t>CAPÍTULO </a:t>
            </a:r>
            <a:r>
              <a:rPr lang="es-US" b="1" dirty="0" smtClean="0">
                <a:latin typeface="Arial" panose="020B0604020202020204" pitchFamily="34" charset="0"/>
                <a:cs typeface="Arial" panose="020B0604020202020204" pitchFamily="34" charset="0"/>
              </a:rPr>
              <a:t>IV</a:t>
            </a:r>
            <a:r>
              <a:rPr lang="es-US" dirty="0" smtClean="0"/>
              <a:t> </a:t>
            </a:r>
            <a:endParaRPr lang="es-VE" dirty="0"/>
          </a:p>
        </p:txBody>
      </p:sp>
      <p:sp>
        <p:nvSpPr>
          <p:cNvPr id="9" name="8 Rectángulo"/>
          <p:cNvSpPr/>
          <p:nvPr/>
        </p:nvSpPr>
        <p:spPr>
          <a:xfrm>
            <a:off x="2440004" y="1710171"/>
            <a:ext cx="4572000" cy="369332"/>
          </a:xfrm>
          <a:prstGeom prst="rect">
            <a:avLst/>
          </a:prstGeom>
        </p:spPr>
        <p:txBody>
          <a:bodyPr>
            <a:spAutoFit/>
          </a:bodyPr>
          <a:lstStyle/>
          <a:p>
            <a:pPr algn="ctr"/>
            <a:r>
              <a:rPr lang="es-ES" b="1" dirty="0">
                <a:latin typeface="Arial" pitchFamily="34" charset="0"/>
                <a:cs typeface="Arial" pitchFamily="34" charset="0"/>
              </a:rPr>
              <a:t>Estudio Diagnóstico</a:t>
            </a:r>
            <a:endParaRPr lang="es-ES" dirty="0"/>
          </a:p>
        </p:txBody>
      </p:sp>
      <p:sp>
        <p:nvSpPr>
          <p:cNvPr id="2" name="Rectángulo 1"/>
          <p:cNvSpPr/>
          <p:nvPr/>
        </p:nvSpPr>
        <p:spPr>
          <a:xfrm>
            <a:off x="794084" y="2175756"/>
            <a:ext cx="7863839" cy="2308324"/>
          </a:xfrm>
          <a:prstGeom prst="rect">
            <a:avLst/>
          </a:prstGeom>
        </p:spPr>
        <p:txBody>
          <a:bodyPr wrap="square">
            <a:spAutoFit/>
          </a:bodyPr>
          <a:lstStyle/>
          <a:p>
            <a:r>
              <a:rPr lang="es-ES" dirty="0" smtClean="0"/>
              <a:t>Para el logro de los objetivos planteados por el presente proyecto es necesario </a:t>
            </a:r>
            <a:r>
              <a:rPr lang="es-ES" dirty="0"/>
              <a:t>la automatización de procesos relacionados con la gestión de transacciones mercantiles y contables tanto en caja chica como en los distintos bancos que manipula la empresa, también es imperativo la automatización de las corridas de las recetas de producción, la generación de reportes, compras de materias primas, ventas de productos terminados, manejo de clientes y proveedores, manejo de inventarios, cálculos de salarios integrales y estándares de costo fijo para los cálculos de mano de obra en las corridas de producción.</a:t>
            </a:r>
          </a:p>
        </p:txBody>
      </p:sp>
    </p:spTree>
    <p:extLst>
      <p:ext uri="{BB962C8B-B14F-4D97-AF65-F5344CB8AC3E}">
        <p14:creationId xmlns:p14="http://schemas.microsoft.com/office/powerpoint/2010/main" val="4136610378"/>
      </p:ext>
    </p:extLst>
  </p:cSld>
  <p:clrMapOvr>
    <a:masterClrMapping/>
  </p:clrMapOvr>
  <p:transition spd="med">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Marcador de número de diapositiva 55"/>
          <p:cNvSpPr>
            <a:spLocks noGrp="1"/>
          </p:cNvSpPr>
          <p:nvPr>
            <p:ph type="sldNum" sz="quarter" idx="12"/>
          </p:nvPr>
        </p:nvSpPr>
        <p:spPr>
          <a:ln>
            <a:noFill/>
          </a:ln>
        </p:spPr>
        <p:txBody>
          <a:bodyPr/>
          <a:lstStyle/>
          <a:p>
            <a:fld id="{23259D8E-0E7B-4C06-AAFC-E14D83EC71EC}" type="slidenum">
              <a:rPr lang="es-VE" sz="1200" smtClean="0">
                <a:latin typeface="Arial" panose="020B0604020202020204" pitchFamily="34" charset="0"/>
                <a:cs typeface="Arial" panose="020B0604020202020204" pitchFamily="34" charset="0"/>
              </a:rPr>
              <a:pPr/>
              <a:t>8</a:t>
            </a:fld>
            <a:endParaRPr lang="es-VE" sz="1200" dirty="0">
              <a:latin typeface="Arial" panose="020B0604020202020204" pitchFamily="34" charset="0"/>
              <a:cs typeface="Arial" panose="020B0604020202020204" pitchFamily="34" charset="0"/>
            </a:endParaRPr>
          </a:p>
        </p:txBody>
      </p:sp>
      <p:sp>
        <p:nvSpPr>
          <p:cNvPr id="31" name="CuadroTexto 30"/>
          <p:cNvSpPr txBox="1"/>
          <p:nvPr/>
        </p:nvSpPr>
        <p:spPr>
          <a:xfrm>
            <a:off x="3338763" y="1353754"/>
            <a:ext cx="2743200" cy="369332"/>
          </a:xfrm>
          <a:prstGeom prst="rect">
            <a:avLst/>
          </a:prstGeom>
          <a:noFill/>
        </p:spPr>
        <p:txBody>
          <a:bodyPr wrap="square" rtlCol="0">
            <a:spAutoFit/>
          </a:bodyPr>
          <a:lstStyle/>
          <a:p>
            <a:pPr algn="ctr"/>
            <a:r>
              <a:rPr lang="es-US" b="1" dirty="0" smtClean="0">
                <a:latin typeface="Arial" panose="020B0604020202020204" pitchFamily="34" charset="0"/>
                <a:cs typeface="Arial" panose="020B0604020202020204" pitchFamily="34" charset="0"/>
              </a:rPr>
              <a:t>CAPÍTULO </a:t>
            </a:r>
            <a:r>
              <a:rPr lang="es-US" b="1" dirty="0" smtClean="0">
                <a:latin typeface="Arial" panose="020B0604020202020204" pitchFamily="34" charset="0"/>
                <a:cs typeface="Arial" panose="020B0604020202020204" pitchFamily="34" charset="0"/>
              </a:rPr>
              <a:t>IV</a:t>
            </a:r>
            <a:r>
              <a:rPr lang="es-US" dirty="0" smtClean="0"/>
              <a:t> </a:t>
            </a:r>
            <a:endParaRPr lang="es-VE" dirty="0"/>
          </a:p>
        </p:txBody>
      </p:sp>
      <p:sp>
        <p:nvSpPr>
          <p:cNvPr id="9" name="8 Rectángulo"/>
          <p:cNvSpPr/>
          <p:nvPr/>
        </p:nvSpPr>
        <p:spPr>
          <a:xfrm>
            <a:off x="2440004" y="1710171"/>
            <a:ext cx="4572000" cy="369332"/>
          </a:xfrm>
          <a:prstGeom prst="rect">
            <a:avLst/>
          </a:prstGeom>
        </p:spPr>
        <p:txBody>
          <a:bodyPr>
            <a:spAutoFit/>
          </a:bodyPr>
          <a:lstStyle/>
          <a:p>
            <a:pPr algn="ctr"/>
            <a:r>
              <a:rPr lang="es-ES" b="1" dirty="0">
                <a:latin typeface="Arial" pitchFamily="34" charset="0"/>
                <a:cs typeface="Arial" pitchFamily="34" charset="0"/>
              </a:rPr>
              <a:t>Definición de Requerimientos</a:t>
            </a:r>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2871904948"/>
              </p:ext>
            </p:extLst>
          </p:nvPr>
        </p:nvGraphicFramePr>
        <p:xfrm>
          <a:off x="1668379" y="2079503"/>
          <a:ext cx="6096000" cy="4389120"/>
        </p:xfrm>
        <a:graphic>
          <a:graphicData uri="http://schemas.openxmlformats.org/drawingml/2006/table">
            <a:tbl>
              <a:tblPr firstRow="1" bandRow="1">
                <a:tableStyleId>{5C22544A-7EE6-4342-B048-85BDC9FD1C3A}</a:tableStyleId>
              </a:tblPr>
              <a:tblGrid>
                <a:gridCol w="3048000"/>
                <a:gridCol w="3048000"/>
              </a:tblGrid>
              <a:tr h="27702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dirty="0" smtClean="0"/>
                        <a:t>Requerimientos Funcionales</a:t>
                      </a:r>
                      <a:endParaRPr lang="es-E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dirty="0" smtClean="0"/>
                        <a:t>Requisitos No Funcionales</a:t>
                      </a:r>
                      <a:endParaRPr lang="es-ES" dirty="0"/>
                    </a:p>
                  </a:txBody>
                  <a:tcPr/>
                </a:tc>
              </a:tr>
              <a:tr h="280875">
                <a:tc>
                  <a:txBody>
                    <a:bodyPr/>
                    <a:lstStyle/>
                    <a:p>
                      <a:r>
                        <a:rPr lang="es-ES" sz="1600" dirty="0" smtClean="0"/>
                        <a:t>Usuarios</a:t>
                      </a:r>
                      <a:endParaRPr lang="es-E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600" dirty="0" smtClean="0"/>
                        <a:t>Apariencia Amigable</a:t>
                      </a:r>
                    </a:p>
                  </a:txBody>
                  <a:tcPr/>
                </a:tc>
              </a:tr>
              <a:tr h="28087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1600" dirty="0" err="1" smtClean="0"/>
                        <a:t>Cajabanco</a:t>
                      </a:r>
                      <a:endParaRPr lang="es-ES" sz="1600" dirty="0"/>
                    </a:p>
                  </a:txBody>
                  <a:tcPr/>
                </a:tc>
                <a:tc>
                  <a:txBody>
                    <a:bodyPr/>
                    <a:lstStyle/>
                    <a:p>
                      <a:r>
                        <a:rPr lang="es-ES" sz="1600" dirty="0" smtClean="0"/>
                        <a:t>Usabilidad</a:t>
                      </a:r>
                      <a:endParaRPr lang="es-ES" sz="1600" dirty="0"/>
                    </a:p>
                  </a:txBody>
                  <a:tcPr/>
                </a:tc>
              </a:tr>
              <a:tr h="280875">
                <a:tc>
                  <a:txBody>
                    <a:bodyPr/>
                    <a:lstStyle/>
                    <a:p>
                      <a:r>
                        <a:rPr lang="es-ES" sz="1600" dirty="0" smtClean="0"/>
                        <a:t>Procesos Productivos</a:t>
                      </a:r>
                      <a:endParaRPr lang="es-ES" sz="1600" dirty="0"/>
                    </a:p>
                  </a:txBody>
                  <a:tcPr/>
                </a:tc>
                <a:tc>
                  <a:txBody>
                    <a:bodyPr/>
                    <a:lstStyle/>
                    <a:p>
                      <a:r>
                        <a:rPr lang="es-ES" sz="1600" dirty="0" smtClean="0"/>
                        <a:t>Rendimiento</a:t>
                      </a:r>
                      <a:endParaRPr lang="es-ES" sz="1600" dirty="0"/>
                    </a:p>
                  </a:txBody>
                  <a:tcPr/>
                </a:tc>
              </a:tr>
              <a:tr h="280875">
                <a:tc>
                  <a:txBody>
                    <a:bodyPr/>
                    <a:lstStyle/>
                    <a:p>
                      <a:r>
                        <a:rPr lang="es-ES" sz="1600" dirty="0" smtClean="0"/>
                        <a:t>Producción</a:t>
                      </a:r>
                      <a:endParaRPr lang="es-ES" sz="1600" dirty="0"/>
                    </a:p>
                  </a:txBody>
                  <a:tcPr/>
                </a:tc>
                <a:tc>
                  <a:txBody>
                    <a:bodyPr/>
                    <a:lstStyle/>
                    <a:p>
                      <a:r>
                        <a:rPr lang="es-ES" sz="1600" dirty="0" smtClean="0"/>
                        <a:t>Soporte</a:t>
                      </a:r>
                      <a:endParaRPr lang="es-ES" sz="1600" dirty="0"/>
                    </a:p>
                  </a:txBody>
                  <a:tcPr/>
                </a:tc>
              </a:tr>
              <a:tr h="280875">
                <a:tc>
                  <a:txBody>
                    <a:bodyPr/>
                    <a:lstStyle/>
                    <a:p>
                      <a:r>
                        <a:rPr lang="es-ES" sz="1600" dirty="0" smtClean="0"/>
                        <a:t>Compras</a:t>
                      </a:r>
                      <a:endParaRPr lang="es-ES" sz="1600" dirty="0"/>
                    </a:p>
                  </a:txBody>
                  <a:tcPr/>
                </a:tc>
                <a:tc>
                  <a:txBody>
                    <a:bodyPr/>
                    <a:lstStyle/>
                    <a:p>
                      <a:r>
                        <a:rPr lang="es-ES" sz="1600" dirty="0" smtClean="0"/>
                        <a:t>Seguridad</a:t>
                      </a:r>
                      <a:endParaRPr lang="es-ES" sz="1600" dirty="0"/>
                    </a:p>
                  </a:txBody>
                  <a:tcPr/>
                </a:tc>
              </a:tr>
              <a:tr h="280875">
                <a:tc>
                  <a:txBody>
                    <a:bodyPr/>
                    <a:lstStyle/>
                    <a:p>
                      <a:r>
                        <a:rPr lang="es-ES" sz="1600" dirty="0" smtClean="0"/>
                        <a:t>Ventas</a:t>
                      </a:r>
                      <a:endParaRPr lang="es-ES" sz="1600" dirty="0"/>
                    </a:p>
                  </a:txBody>
                  <a:tcPr/>
                </a:tc>
                <a:tc>
                  <a:txBody>
                    <a:bodyPr/>
                    <a:lstStyle/>
                    <a:p>
                      <a:r>
                        <a:rPr lang="es-ES" sz="1600" dirty="0" smtClean="0"/>
                        <a:t>Confiabilidad</a:t>
                      </a:r>
                      <a:endParaRPr lang="es-ES" sz="1600" dirty="0"/>
                    </a:p>
                  </a:txBody>
                  <a:tcPr/>
                </a:tc>
              </a:tr>
              <a:tr h="280875">
                <a:tc>
                  <a:txBody>
                    <a:bodyPr/>
                    <a:lstStyle/>
                    <a:p>
                      <a:r>
                        <a:rPr lang="es-ES" sz="1600" dirty="0" smtClean="0"/>
                        <a:t>Proveedores</a:t>
                      </a:r>
                      <a:endParaRPr lang="es-ES" sz="1600" dirty="0"/>
                    </a:p>
                  </a:txBody>
                  <a:tcPr/>
                </a:tc>
                <a:tc>
                  <a:txBody>
                    <a:bodyPr/>
                    <a:lstStyle/>
                    <a:p>
                      <a:endParaRPr lang="es-ES" sz="1600"/>
                    </a:p>
                  </a:txBody>
                  <a:tcPr/>
                </a:tc>
              </a:tr>
              <a:tr h="280875">
                <a:tc>
                  <a:txBody>
                    <a:bodyPr/>
                    <a:lstStyle/>
                    <a:p>
                      <a:r>
                        <a:rPr lang="es-ES" sz="1600" dirty="0" smtClean="0"/>
                        <a:t>Clientes</a:t>
                      </a:r>
                      <a:endParaRPr lang="es-ES" sz="1600" dirty="0"/>
                    </a:p>
                  </a:txBody>
                  <a:tcPr/>
                </a:tc>
                <a:tc>
                  <a:txBody>
                    <a:bodyPr/>
                    <a:lstStyle/>
                    <a:p>
                      <a:endParaRPr lang="es-ES" sz="1600"/>
                    </a:p>
                  </a:txBody>
                  <a:tcPr/>
                </a:tc>
              </a:tr>
              <a:tr h="280875">
                <a:tc>
                  <a:txBody>
                    <a:bodyPr/>
                    <a:lstStyle/>
                    <a:p>
                      <a:r>
                        <a:rPr lang="es-ES" sz="1600" baseline="0" dirty="0" smtClean="0"/>
                        <a:t>Inventarios</a:t>
                      </a:r>
                      <a:endParaRPr lang="es-ES" sz="1600" dirty="0"/>
                    </a:p>
                  </a:txBody>
                  <a:tcPr/>
                </a:tc>
                <a:tc>
                  <a:txBody>
                    <a:bodyPr/>
                    <a:lstStyle/>
                    <a:p>
                      <a:endParaRPr lang="es-ES" sz="1600"/>
                    </a:p>
                  </a:txBody>
                  <a:tcPr/>
                </a:tc>
              </a:tr>
              <a:tr h="280875">
                <a:tc>
                  <a:txBody>
                    <a:bodyPr/>
                    <a:lstStyle/>
                    <a:p>
                      <a:r>
                        <a:rPr lang="es-ES" sz="1600" baseline="0" dirty="0" smtClean="0"/>
                        <a:t>Parámetros</a:t>
                      </a:r>
                      <a:endParaRPr lang="es-ES" sz="1600" dirty="0"/>
                    </a:p>
                  </a:txBody>
                  <a:tcPr/>
                </a:tc>
                <a:tc>
                  <a:txBody>
                    <a:bodyPr/>
                    <a:lstStyle/>
                    <a:p>
                      <a:endParaRPr lang="es-ES" sz="1600"/>
                    </a:p>
                  </a:txBody>
                  <a:tcPr/>
                </a:tc>
              </a:tr>
              <a:tr h="280875">
                <a:tc>
                  <a:txBody>
                    <a:bodyPr/>
                    <a:lstStyle/>
                    <a:p>
                      <a:r>
                        <a:rPr lang="es-ES" sz="1600" baseline="0" dirty="0" smtClean="0"/>
                        <a:t>Parámetros Calculados</a:t>
                      </a:r>
                      <a:endParaRPr lang="es-ES" sz="1600" dirty="0"/>
                    </a:p>
                  </a:txBody>
                  <a:tcPr/>
                </a:tc>
                <a:tc>
                  <a:txBody>
                    <a:bodyPr/>
                    <a:lstStyle/>
                    <a:p>
                      <a:endParaRPr lang="es-ES" sz="1600"/>
                    </a:p>
                  </a:txBody>
                  <a:tcPr/>
                </a:tc>
              </a:tr>
              <a:tr h="280875">
                <a:tc>
                  <a:txBody>
                    <a:bodyPr/>
                    <a:lstStyle/>
                    <a:p>
                      <a:r>
                        <a:rPr lang="es-ES" sz="1600" baseline="0" dirty="0" smtClean="0"/>
                        <a:t>Ajustes</a:t>
                      </a:r>
                      <a:endParaRPr lang="es-ES" sz="1600" dirty="0"/>
                    </a:p>
                  </a:txBody>
                  <a:tcPr/>
                </a:tc>
                <a:tc>
                  <a:txBody>
                    <a:bodyPr/>
                    <a:lstStyle/>
                    <a:p>
                      <a:endParaRPr lang="es-ES" sz="1600" dirty="0"/>
                    </a:p>
                  </a:txBody>
                  <a:tcPr/>
                </a:tc>
              </a:tr>
            </a:tbl>
          </a:graphicData>
        </a:graphic>
      </p:graphicFrame>
    </p:spTree>
    <p:extLst>
      <p:ext uri="{BB962C8B-B14F-4D97-AF65-F5344CB8AC3E}">
        <p14:creationId xmlns:p14="http://schemas.microsoft.com/office/powerpoint/2010/main" val="2974738956"/>
      </p:ext>
    </p:extLst>
  </p:cSld>
  <p:clrMapOvr>
    <a:masterClrMapping/>
  </p:clrMapOvr>
  <p:transition spd="med">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 name="Marcador de número de diapositiva 55"/>
          <p:cNvSpPr>
            <a:spLocks noGrp="1"/>
          </p:cNvSpPr>
          <p:nvPr>
            <p:ph type="sldNum" sz="quarter" idx="12"/>
          </p:nvPr>
        </p:nvSpPr>
        <p:spPr>
          <a:ln>
            <a:noFill/>
          </a:ln>
        </p:spPr>
        <p:txBody>
          <a:bodyPr/>
          <a:lstStyle/>
          <a:p>
            <a:fld id="{23259D8E-0E7B-4C06-AAFC-E14D83EC71EC}" type="slidenum">
              <a:rPr lang="es-VE" sz="1200" smtClean="0">
                <a:latin typeface="Arial" panose="020B0604020202020204" pitchFamily="34" charset="0"/>
                <a:cs typeface="Arial" panose="020B0604020202020204" pitchFamily="34" charset="0"/>
              </a:rPr>
              <a:pPr/>
              <a:t>9</a:t>
            </a:fld>
            <a:endParaRPr lang="es-VE" sz="1200" dirty="0">
              <a:latin typeface="Arial" panose="020B0604020202020204" pitchFamily="34" charset="0"/>
              <a:cs typeface="Arial" panose="020B0604020202020204" pitchFamily="34" charset="0"/>
            </a:endParaRPr>
          </a:p>
        </p:txBody>
      </p:sp>
      <p:sp>
        <p:nvSpPr>
          <p:cNvPr id="31" name="CuadroTexto 30"/>
          <p:cNvSpPr txBox="1"/>
          <p:nvPr/>
        </p:nvSpPr>
        <p:spPr>
          <a:xfrm>
            <a:off x="3354404" y="971507"/>
            <a:ext cx="2743200" cy="369332"/>
          </a:xfrm>
          <a:prstGeom prst="rect">
            <a:avLst/>
          </a:prstGeom>
          <a:noFill/>
        </p:spPr>
        <p:txBody>
          <a:bodyPr wrap="square" rtlCol="0">
            <a:spAutoFit/>
          </a:bodyPr>
          <a:lstStyle/>
          <a:p>
            <a:pPr algn="ctr"/>
            <a:r>
              <a:rPr lang="es-US" b="1" dirty="0" smtClean="0">
                <a:latin typeface="Arial" panose="020B0604020202020204" pitchFamily="34" charset="0"/>
                <a:cs typeface="Arial" panose="020B0604020202020204" pitchFamily="34" charset="0"/>
              </a:rPr>
              <a:t>CAPÍTULO </a:t>
            </a:r>
            <a:r>
              <a:rPr lang="es-US" b="1" dirty="0" smtClean="0">
                <a:latin typeface="Arial" panose="020B0604020202020204" pitchFamily="34" charset="0"/>
                <a:cs typeface="Arial" panose="020B0604020202020204" pitchFamily="34" charset="0"/>
              </a:rPr>
              <a:t>IV</a:t>
            </a:r>
            <a:r>
              <a:rPr lang="es-US" dirty="0" smtClean="0"/>
              <a:t> </a:t>
            </a:r>
            <a:endParaRPr lang="es-VE" dirty="0"/>
          </a:p>
        </p:txBody>
      </p:sp>
      <p:sp>
        <p:nvSpPr>
          <p:cNvPr id="9" name="8 Rectángulo"/>
          <p:cNvSpPr/>
          <p:nvPr/>
        </p:nvSpPr>
        <p:spPr>
          <a:xfrm>
            <a:off x="2440004" y="1340839"/>
            <a:ext cx="4572000" cy="369332"/>
          </a:xfrm>
          <a:prstGeom prst="rect">
            <a:avLst/>
          </a:prstGeom>
        </p:spPr>
        <p:txBody>
          <a:bodyPr>
            <a:spAutoFit/>
          </a:bodyPr>
          <a:lstStyle/>
          <a:p>
            <a:pPr algn="ctr"/>
            <a:r>
              <a:rPr lang="es-ES" b="1" dirty="0" smtClean="0">
                <a:latin typeface="Arial" pitchFamily="34" charset="0"/>
                <a:cs typeface="Arial" pitchFamily="34" charset="0"/>
              </a:rPr>
              <a:t>Estudio de Factibilidad</a:t>
            </a:r>
            <a:endParaRPr lang="es-ES" dirty="0"/>
          </a:p>
        </p:txBody>
      </p:sp>
      <p:sp>
        <p:nvSpPr>
          <p:cNvPr id="7" name="Rectángulo 6"/>
          <p:cNvSpPr/>
          <p:nvPr/>
        </p:nvSpPr>
        <p:spPr>
          <a:xfrm>
            <a:off x="1145407" y="1710171"/>
            <a:ext cx="6300138" cy="1900777"/>
          </a:xfrm>
          <a:prstGeom prst="rect">
            <a:avLst/>
          </a:prstGeom>
        </p:spPr>
        <p:txBody>
          <a:bodyPr wrap="square">
            <a:spAutoFit/>
          </a:bodyPr>
          <a:lstStyle/>
          <a:p>
            <a:pPr indent="180340" algn="just">
              <a:lnSpc>
                <a:spcPct val="150000"/>
              </a:lnSpc>
              <a:spcAft>
                <a:spcPts val="0"/>
              </a:spcAft>
            </a:pPr>
            <a:r>
              <a:rPr lang="es-VE" sz="1600" b="1" dirty="0">
                <a:latin typeface="Calibri" panose="020F0502020204030204" pitchFamily="34" charset="0"/>
                <a:ea typeface="Times New Roman" panose="02020603050405020304" pitchFamily="18" charset="0"/>
                <a:cs typeface="Times New Roman" panose="02020603050405020304" pitchFamily="18" charset="0"/>
              </a:rPr>
              <a:t>Tasa Interna de Retorno</a:t>
            </a:r>
            <a:endParaRPr lang="es-ES" sz="1600" dirty="0">
              <a:latin typeface="Calibri" panose="020F0502020204030204" pitchFamily="34" charset="0"/>
              <a:ea typeface="Calibri" panose="020F0502020204030204" pitchFamily="34" charset="0"/>
              <a:cs typeface="Times New Roman" panose="02020603050405020304" pitchFamily="18" charset="0"/>
            </a:endParaRPr>
          </a:p>
          <a:p>
            <a:pPr indent="180340" algn="just">
              <a:lnSpc>
                <a:spcPct val="150000"/>
              </a:lnSpc>
            </a:pPr>
            <a:r>
              <a:rPr lang="es-VE" sz="1600" dirty="0">
                <a:latin typeface="Calibri" panose="020F0502020204030204" pitchFamily="34" charset="0"/>
                <a:ea typeface="Calibri" panose="020F0502020204030204" pitchFamily="34" charset="0"/>
                <a:cs typeface="Times New Roman" panose="02020603050405020304" pitchFamily="18" charset="0"/>
              </a:rPr>
              <a:t> </a:t>
            </a:r>
            <a:r>
              <a:rPr lang="es-VE" sz="1600" dirty="0" smtClean="0">
                <a:latin typeface="Calibri" panose="020F0502020204030204" pitchFamily="34" charset="0"/>
                <a:ea typeface="Calibri" panose="020F0502020204030204" pitchFamily="34" charset="0"/>
                <a:cs typeface="Times New Roman" panose="02020603050405020304" pitchFamily="18" charset="0"/>
              </a:rPr>
              <a:t>Mediante </a:t>
            </a:r>
            <a:r>
              <a:rPr lang="es-VE" sz="1600" dirty="0">
                <a:latin typeface="Calibri" panose="020F0502020204030204" pitchFamily="34" charset="0"/>
                <a:ea typeface="Calibri" panose="020F0502020204030204" pitchFamily="34" charset="0"/>
                <a:cs typeface="Times New Roman" panose="02020603050405020304" pitchFamily="18" charset="0"/>
              </a:rPr>
              <a:t>estos se compara la rentabilidad con la tasa de interés que se maneja en el proyecto, para este proyecto se maneja una tasa efectiva del 21,53% anual según datos brindados por el Banco Central de Venezuela</a:t>
            </a:r>
            <a:r>
              <a:rPr lang="es-VE" sz="1600" dirty="0" smtClean="0">
                <a:latin typeface="Calibri" panose="020F0502020204030204" pitchFamily="34" charset="0"/>
                <a:ea typeface="Calibri" panose="020F0502020204030204" pitchFamily="34" charset="0"/>
                <a:cs typeface="Times New Roman" panose="02020603050405020304" pitchFamily="18" charset="0"/>
              </a:rPr>
              <a:t>.</a:t>
            </a:r>
            <a:r>
              <a:rPr lang="es-VE" sz="1600" b="1" dirty="0">
                <a:latin typeface="Calibri" panose="020F0502020204030204" pitchFamily="34" charset="0"/>
              </a:rPr>
              <a:t> </a:t>
            </a:r>
            <a:r>
              <a:rPr lang="es-VE" sz="1600" b="1" dirty="0">
                <a:latin typeface="Calibri" panose="020F0502020204030204" pitchFamily="34" charset="0"/>
              </a:rPr>
              <a:t>TIR = 53,33%</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ángulo 7"/>
          <p:cNvSpPr/>
          <p:nvPr/>
        </p:nvSpPr>
        <p:spPr>
          <a:xfrm>
            <a:off x="587342" y="3848376"/>
            <a:ext cx="7892716" cy="13388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180340" algn="just">
              <a:lnSpc>
                <a:spcPct val="150000"/>
              </a:lnSpc>
              <a:spcAft>
                <a:spcPts val="0"/>
              </a:spcAft>
            </a:pPr>
            <a:r>
              <a:rPr lang="es-VE" dirty="0">
                <a:latin typeface="Arial" panose="020B0604020202020204" pitchFamily="34" charset="0"/>
                <a:ea typeface="Calibri" panose="020F0502020204030204" pitchFamily="34" charset="0"/>
                <a:cs typeface="Times New Roman" panose="02020603050405020304" pitchFamily="18" charset="0"/>
              </a:rPr>
              <a:t>Como la tasa interna de retorno es mayor que la tasa manejada para el proyecto (21,53%) se entiende que la puesta en marcha del sistema es económicamente factible.</a:t>
            </a:r>
            <a:endParaRPr lang="es-ES"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628866"/>
      </p:ext>
    </p:extLst>
  </p:cSld>
  <p:clrMapOvr>
    <a:masterClrMapping/>
  </p:clrMapOvr>
  <p:transition spd="med">
    <p:circl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1619</TotalTime>
  <Words>870</Words>
  <Application>Microsoft Office PowerPoint</Application>
  <PresentationFormat>Presentación en pantalla (4:3)</PresentationFormat>
  <Paragraphs>208</Paragraphs>
  <Slides>21</Slides>
  <Notes>21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Corbel</vt:lpstr>
      <vt:lpstr>Times New Roman</vt:lpstr>
      <vt:lpstr>Parallax</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ricardo araguache</dc:creator>
  <cp:lastModifiedBy>Andres</cp:lastModifiedBy>
  <cp:revision>103</cp:revision>
  <dcterms:created xsi:type="dcterms:W3CDTF">2018-03-21T20:52:51Z</dcterms:created>
  <dcterms:modified xsi:type="dcterms:W3CDTF">2019-08-11T01:55:55Z</dcterms:modified>
</cp:coreProperties>
</file>