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>
        <p:scale>
          <a:sx n="300" d="100"/>
          <a:sy n="300" d="100"/>
        </p:scale>
        <p:origin x="-1704" y="-4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E141A-408C-439D-AC78-67398EF8F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7DC5FB-B436-40CA-9444-5DA9FCF00D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BBB957-26C4-4543-B9C8-006D71AF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3955-20CC-49F9-8A66-C72C08FB88B4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98F38E-85A2-4296-A01C-A0C04CE4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684359-3860-4FD6-A0D2-EB1185EF1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B273-2D30-4636-B39C-5D9DB5ACB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282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E4437-9B9D-41E7-ABD6-B7CE781EB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332EFB-94AA-4140-B65B-70B219D2A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3F2221-28B8-4B1F-957C-FFABE2BA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3955-20CC-49F9-8A66-C72C08FB88B4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72D8F6-7D2A-4C0A-B033-7A06E5027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0225FD-2C0A-455D-A873-D8FB9683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B273-2D30-4636-B39C-5D9DB5ACB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70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D76C1C-CF9D-4EFB-B5C6-BD4B9B299B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CB7B26-103B-46E5-A57A-4202AAEF2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11A394-8D53-4A9B-A60D-9FE80F50F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3955-20CC-49F9-8A66-C72C08FB88B4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2DA06E-9205-47FF-9A8E-ABC8BEDAF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6B9167-1896-4B67-A13F-7D726A14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B273-2D30-4636-B39C-5D9DB5ACB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796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B62F8-67D2-4E96-8E4B-8ADC91AE2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8B5941-B110-4059-BC69-A5595C53A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9AFE69-EFBF-4DD1-8853-244B11115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3955-20CC-49F9-8A66-C72C08FB88B4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6BF537-629B-4359-924C-39CB23E0B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7E9C9-CCDD-4E56-A448-E735E78E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B273-2D30-4636-B39C-5D9DB5ACB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271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6FC9F-611B-4A34-9995-4D06E5569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9B0FEF-9F3F-4E58-A6C5-8C8879576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8F6626-236D-4A6A-AD99-23485ACEA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3955-20CC-49F9-8A66-C72C08FB88B4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9CD61C-74F1-4CE3-9AC7-E24844F3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B0E2E6-F37C-41DB-84E7-E362EAE56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B273-2D30-4636-B39C-5D9DB5ACB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22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5656F-FC47-4778-B3BC-6F053C31E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019B84-F052-4FDB-B9B6-CB72F9368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C5D647-BA8D-43AF-864E-0C1169F4F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6FC69C-8F23-4F97-8804-CB73A06E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3955-20CC-49F9-8A66-C72C08FB88B4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6A4D02-B91C-4C64-AC9F-4D9FE381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5878BF-EFF2-47CF-8013-3A284B184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B273-2D30-4636-B39C-5D9DB5ACB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62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E52E1-8F5B-44AA-8529-DB3F60307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C4461B-69C5-4EEF-B923-00ED1E29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850D35-2B5A-4A0D-B477-9AEA46F9E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543D48-FC45-44B0-8056-2C88637D3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D84F4F-393E-4CE9-9EE8-B091CE1B1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FAA8C1-D520-430F-B03C-2603B30AF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3955-20CC-49F9-8A66-C72C08FB88B4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279CA9-BF05-432F-B495-F657B0F3A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7F9AE9-48AF-4599-8857-A3FD2721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B273-2D30-4636-B39C-5D9DB5ACB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27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2EC84-F91E-4FD1-AE54-DA31102F7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7A288E-AA51-4449-BD1A-D7765E9B5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3955-20CC-49F9-8A66-C72C08FB88B4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C87013-82F6-4B6D-8BA5-067321A6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618867-AC68-43B8-9B74-1F739687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B273-2D30-4636-B39C-5D9DB5ACB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487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B20D11-BA17-4449-90E6-A5800ECC5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3955-20CC-49F9-8A66-C72C08FB88B4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E94F42-25F3-4025-BD4C-6B565ED87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A2B2F6-98D0-4665-B673-C149A3272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B273-2D30-4636-B39C-5D9DB5ACB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30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D37F8-7228-4D36-87FA-D27B88FA1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AE0163-8D77-47AC-A9C8-DE84EC332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D06FA0-2488-40C9-BA9C-A5DBB2A8B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4C885E-89E8-4B02-82EF-1E0C5F9ED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3955-20CC-49F9-8A66-C72C08FB88B4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6EB789-82ED-4105-9041-B9E34FC95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1DBC3F-0F9F-4979-86E0-B06434177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B273-2D30-4636-B39C-5D9DB5ACB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79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91B54-AA13-4540-8E80-F7344E0E4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44256E-BD23-41BE-BEB6-79068BEFB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E0CF88-C41A-43B8-B34C-57490F099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AC04DF-9F77-4246-8BC4-079A61D89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3955-20CC-49F9-8A66-C72C08FB88B4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A16D41-C792-4077-B5CC-AACE8D685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2331AA-FF09-45CF-A548-F71702CC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B273-2D30-4636-B39C-5D9DB5ACB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608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F05DEF-0071-49A2-9F7D-77420831E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9BD48C-7F31-4695-BF72-755B7909F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6B1C7D-D8C6-4510-8738-3BDB616CD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B3955-20CC-49F9-8A66-C72C08FB88B4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0E2DF3-E97F-4548-A177-FF9972D28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288738-621A-4ED3-8B1A-4A41B7218F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BB273-2D30-4636-B39C-5D9DB5ACB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70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矩形 106">
            <a:extLst>
              <a:ext uri="{FF2B5EF4-FFF2-40B4-BE49-F238E27FC236}">
                <a16:creationId xmlns:a16="http://schemas.microsoft.com/office/drawing/2014/main" id="{72AC56C7-2C93-4BF8-8EA3-01A308515BA9}"/>
              </a:ext>
            </a:extLst>
          </p:cNvPr>
          <p:cNvSpPr/>
          <p:nvPr/>
        </p:nvSpPr>
        <p:spPr>
          <a:xfrm>
            <a:off x="2997200" y="2437229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9</a:t>
            </a:r>
            <a:endParaRPr lang="zh-CN" altLang="en-US" sz="800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97EDCC96-B0D8-4024-92B8-1944C7545A12}"/>
              </a:ext>
            </a:extLst>
          </p:cNvPr>
          <p:cNvSpPr/>
          <p:nvPr/>
        </p:nvSpPr>
        <p:spPr>
          <a:xfrm>
            <a:off x="3149600" y="2437229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8</a:t>
            </a:r>
            <a:endParaRPr lang="zh-CN" altLang="en-US" sz="800" dirty="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3FA4F6D8-727F-4944-BF3B-2C202B63D06C}"/>
              </a:ext>
            </a:extLst>
          </p:cNvPr>
          <p:cNvSpPr/>
          <p:nvPr/>
        </p:nvSpPr>
        <p:spPr>
          <a:xfrm>
            <a:off x="3302000" y="2437229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7</a:t>
            </a:r>
            <a:endParaRPr lang="zh-CN" altLang="en-US" sz="800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42B1FCB6-C27F-4F83-A168-011138C14D23}"/>
              </a:ext>
            </a:extLst>
          </p:cNvPr>
          <p:cNvSpPr/>
          <p:nvPr/>
        </p:nvSpPr>
        <p:spPr>
          <a:xfrm>
            <a:off x="3454400" y="2437229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6</a:t>
            </a:r>
            <a:endParaRPr lang="zh-CN" altLang="en-US" sz="800" dirty="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566F47F2-EF88-4FC4-83DC-CCF16B8A33AF}"/>
              </a:ext>
            </a:extLst>
          </p:cNvPr>
          <p:cNvSpPr/>
          <p:nvPr/>
        </p:nvSpPr>
        <p:spPr>
          <a:xfrm>
            <a:off x="3606800" y="2437229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5</a:t>
            </a:r>
            <a:endParaRPr lang="zh-CN" altLang="en-US" sz="800" dirty="0"/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107B8CDA-8585-43A0-8B92-8400976E69D4}"/>
              </a:ext>
            </a:extLst>
          </p:cNvPr>
          <p:cNvSpPr/>
          <p:nvPr/>
        </p:nvSpPr>
        <p:spPr>
          <a:xfrm>
            <a:off x="1010920" y="2349500"/>
            <a:ext cx="4752340" cy="1656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1FC71BDD-48BF-44D7-8EF8-AD15F8566147}"/>
              </a:ext>
            </a:extLst>
          </p:cNvPr>
          <p:cNvSpPr/>
          <p:nvPr/>
        </p:nvSpPr>
        <p:spPr>
          <a:xfrm>
            <a:off x="3759200" y="2437229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4</a:t>
            </a:r>
            <a:endParaRPr lang="zh-CN" altLang="en-US" sz="800" dirty="0"/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E59FCC0D-11A3-4FAD-AE2A-BC2989BC0B10}"/>
              </a:ext>
            </a:extLst>
          </p:cNvPr>
          <p:cNvSpPr/>
          <p:nvPr/>
        </p:nvSpPr>
        <p:spPr>
          <a:xfrm>
            <a:off x="2997200" y="2627729"/>
            <a:ext cx="132080" cy="13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9</a:t>
            </a:r>
            <a:endParaRPr lang="zh-CN" altLang="en-US" sz="800" dirty="0"/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DB26454F-5322-4CE2-B3A6-8102C488673A}"/>
              </a:ext>
            </a:extLst>
          </p:cNvPr>
          <p:cNvSpPr/>
          <p:nvPr/>
        </p:nvSpPr>
        <p:spPr>
          <a:xfrm>
            <a:off x="3149600" y="2627729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8</a:t>
            </a:r>
            <a:endParaRPr lang="zh-CN" altLang="en-US" sz="800" dirty="0"/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497D4955-D886-4903-BE3C-9AF9F554079B}"/>
              </a:ext>
            </a:extLst>
          </p:cNvPr>
          <p:cNvSpPr/>
          <p:nvPr/>
        </p:nvSpPr>
        <p:spPr>
          <a:xfrm>
            <a:off x="3302000" y="2627729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7</a:t>
            </a:r>
            <a:endParaRPr lang="zh-CN" altLang="en-US" sz="800" dirty="0"/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C908D589-5A97-40DA-BE94-56A3F190F80B}"/>
              </a:ext>
            </a:extLst>
          </p:cNvPr>
          <p:cNvSpPr/>
          <p:nvPr/>
        </p:nvSpPr>
        <p:spPr>
          <a:xfrm>
            <a:off x="3454400" y="2627729"/>
            <a:ext cx="132080" cy="13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6</a:t>
            </a:r>
            <a:endParaRPr lang="zh-CN" altLang="en-US" sz="800" dirty="0"/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5776D2B4-7436-4A7E-8978-EA4BA7DEB434}"/>
              </a:ext>
            </a:extLst>
          </p:cNvPr>
          <p:cNvSpPr/>
          <p:nvPr/>
        </p:nvSpPr>
        <p:spPr>
          <a:xfrm>
            <a:off x="3606800" y="2627729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5</a:t>
            </a:r>
            <a:endParaRPr lang="zh-CN" altLang="en-US" sz="800" dirty="0"/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69D40F0A-AE82-423F-BE02-B01D5F34DE34}"/>
              </a:ext>
            </a:extLst>
          </p:cNvPr>
          <p:cNvSpPr/>
          <p:nvPr/>
        </p:nvSpPr>
        <p:spPr>
          <a:xfrm>
            <a:off x="3759200" y="2627729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4</a:t>
            </a:r>
            <a:endParaRPr lang="zh-CN" altLang="en-US" sz="800" dirty="0"/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3A1D3174-DDB3-4027-AC80-AB3DCD240F81}"/>
              </a:ext>
            </a:extLst>
          </p:cNvPr>
          <p:cNvSpPr/>
          <p:nvPr/>
        </p:nvSpPr>
        <p:spPr>
          <a:xfrm>
            <a:off x="3002280" y="2818229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6</a:t>
            </a:r>
            <a:endParaRPr lang="zh-CN" altLang="en-US" sz="800" dirty="0"/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BF00FE0A-87D3-4FBF-8D71-9FE08C8545AA}"/>
              </a:ext>
            </a:extLst>
          </p:cNvPr>
          <p:cNvSpPr/>
          <p:nvPr/>
        </p:nvSpPr>
        <p:spPr>
          <a:xfrm>
            <a:off x="3154680" y="2818229"/>
            <a:ext cx="132080" cy="13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8</a:t>
            </a:r>
            <a:endParaRPr lang="zh-CN" altLang="en-US" sz="800" dirty="0"/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978B2232-9252-4D10-9701-DA62AC595428}"/>
              </a:ext>
            </a:extLst>
          </p:cNvPr>
          <p:cNvSpPr/>
          <p:nvPr/>
        </p:nvSpPr>
        <p:spPr>
          <a:xfrm>
            <a:off x="3307080" y="2818229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7</a:t>
            </a:r>
            <a:endParaRPr lang="zh-CN" altLang="en-US" sz="800" dirty="0"/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848F15AC-5EB1-4ADB-94B4-F35F9C56EFBE}"/>
              </a:ext>
            </a:extLst>
          </p:cNvPr>
          <p:cNvSpPr/>
          <p:nvPr/>
        </p:nvSpPr>
        <p:spPr>
          <a:xfrm>
            <a:off x="3459480" y="2818229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9</a:t>
            </a:r>
            <a:endParaRPr lang="zh-CN" altLang="en-US" sz="800" dirty="0"/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BF89CBD8-780C-4A2E-959A-89731C30E79F}"/>
              </a:ext>
            </a:extLst>
          </p:cNvPr>
          <p:cNvSpPr/>
          <p:nvPr/>
        </p:nvSpPr>
        <p:spPr>
          <a:xfrm>
            <a:off x="3611880" y="2818229"/>
            <a:ext cx="132080" cy="13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5</a:t>
            </a:r>
            <a:endParaRPr lang="zh-CN" altLang="en-US" sz="800" dirty="0"/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BC180D63-470C-4942-BD27-EF04CD0B5117}"/>
              </a:ext>
            </a:extLst>
          </p:cNvPr>
          <p:cNvSpPr/>
          <p:nvPr/>
        </p:nvSpPr>
        <p:spPr>
          <a:xfrm>
            <a:off x="3764280" y="2818229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4</a:t>
            </a:r>
            <a:endParaRPr lang="zh-CN" altLang="en-US" sz="800" dirty="0"/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84DAB968-F039-490A-85B2-C33CEBBA1D7A}"/>
              </a:ext>
            </a:extLst>
          </p:cNvPr>
          <p:cNvSpPr/>
          <p:nvPr/>
        </p:nvSpPr>
        <p:spPr>
          <a:xfrm>
            <a:off x="3002280" y="3008729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6</a:t>
            </a:r>
            <a:endParaRPr lang="zh-CN" altLang="en-US" sz="800" dirty="0"/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D29B999C-991E-4D22-97FA-CB278D065C9C}"/>
              </a:ext>
            </a:extLst>
          </p:cNvPr>
          <p:cNvSpPr/>
          <p:nvPr/>
        </p:nvSpPr>
        <p:spPr>
          <a:xfrm>
            <a:off x="3154680" y="3008729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5</a:t>
            </a:r>
            <a:endParaRPr lang="zh-CN" altLang="en-US" sz="800" dirty="0"/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B518FCA1-8F67-4217-8112-13A2D234C5F8}"/>
              </a:ext>
            </a:extLst>
          </p:cNvPr>
          <p:cNvSpPr/>
          <p:nvPr/>
        </p:nvSpPr>
        <p:spPr>
          <a:xfrm>
            <a:off x="3307080" y="3008729"/>
            <a:ext cx="132080" cy="13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7</a:t>
            </a:r>
            <a:endParaRPr lang="zh-CN" altLang="en-US" sz="800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3EA68882-7FF6-4FD9-B742-92D8AFD99235}"/>
              </a:ext>
            </a:extLst>
          </p:cNvPr>
          <p:cNvSpPr/>
          <p:nvPr/>
        </p:nvSpPr>
        <p:spPr>
          <a:xfrm>
            <a:off x="3459480" y="3008729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9</a:t>
            </a:r>
            <a:endParaRPr lang="zh-CN" altLang="en-US" sz="800" dirty="0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3EDC45C7-FC79-4A75-9B82-EF388AC7B2D0}"/>
              </a:ext>
            </a:extLst>
          </p:cNvPr>
          <p:cNvSpPr/>
          <p:nvPr/>
        </p:nvSpPr>
        <p:spPr>
          <a:xfrm>
            <a:off x="3611880" y="3008729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8</a:t>
            </a:r>
            <a:endParaRPr lang="zh-CN" altLang="en-US" sz="800" dirty="0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F49239A6-67F3-4151-A8DB-73921B448460}"/>
              </a:ext>
            </a:extLst>
          </p:cNvPr>
          <p:cNvSpPr/>
          <p:nvPr/>
        </p:nvSpPr>
        <p:spPr>
          <a:xfrm>
            <a:off x="3764280" y="3008729"/>
            <a:ext cx="132080" cy="13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4</a:t>
            </a:r>
            <a:endParaRPr lang="zh-CN" altLang="en-US" sz="800" dirty="0"/>
          </a:p>
        </p:txBody>
      </p:sp>
      <p:sp>
        <p:nvSpPr>
          <p:cNvPr id="244" name="矩形 243">
            <a:extLst>
              <a:ext uri="{FF2B5EF4-FFF2-40B4-BE49-F238E27FC236}">
                <a16:creationId xmlns:a16="http://schemas.microsoft.com/office/drawing/2014/main" id="{E55CB795-4A68-4528-AA60-AE820E4872D5}"/>
              </a:ext>
            </a:extLst>
          </p:cNvPr>
          <p:cNvSpPr/>
          <p:nvPr/>
        </p:nvSpPr>
        <p:spPr>
          <a:xfrm>
            <a:off x="2997200" y="3584555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4</a:t>
            </a:r>
            <a:endParaRPr lang="zh-CN" altLang="en-US" sz="800" dirty="0"/>
          </a:p>
        </p:txBody>
      </p:sp>
      <p:sp>
        <p:nvSpPr>
          <p:cNvPr id="245" name="矩形 244">
            <a:extLst>
              <a:ext uri="{FF2B5EF4-FFF2-40B4-BE49-F238E27FC236}">
                <a16:creationId xmlns:a16="http://schemas.microsoft.com/office/drawing/2014/main" id="{0DBB3E6C-05B1-4BA7-B2D5-59C9C29DE6FC}"/>
              </a:ext>
            </a:extLst>
          </p:cNvPr>
          <p:cNvSpPr/>
          <p:nvPr/>
        </p:nvSpPr>
        <p:spPr>
          <a:xfrm>
            <a:off x="3149600" y="3584555"/>
            <a:ext cx="132080" cy="13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5</a:t>
            </a:r>
            <a:endParaRPr lang="zh-CN" altLang="en-US" sz="800" dirty="0"/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522A8AA4-5DB3-4E36-8949-24072183BD9E}"/>
              </a:ext>
            </a:extLst>
          </p:cNvPr>
          <p:cNvSpPr/>
          <p:nvPr/>
        </p:nvSpPr>
        <p:spPr>
          <a:xfrm>
            <a:off x="3302000" y="3584555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6</a:t>
            </a:r>
            <a:endParaRPr lang="zh-CN" altLang="en-US" sz="800" dirty="0"/>
          </a:p>
        </p:txBody>
      </p:sp>
      <p:sp>
        <p:nvSpPr>
          <p:cNvPr id="247" name="矩形 246">
            <a:extLst>
              <a:ext uri="{FF2B5EF4-FFF2-40B4-BE49-F238E27FC236}">
                <a16:creationId xmlns:a16="http://schemas.microsoft.com/office/drawing/2014/main" id="{83134993-9A3F-4523-8EFC-A5DE9F123AA5}"/>
              </a:ext>
            </a:extLst>
          </p:cNvPr>
          <p:cNvSpPr/>
          <p:nvPr/>
        </p:nvSpPr>
        <p:spPr>
          <a:xfrm>
            <a:off x="3454400" y="3584555"/>
            <a:ext cx="132080" cy="13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9</a:t>
            </a:r>
            <a:endParaRPr lang="zh-CN" altLang="en-US" sz="800" dirty="0"/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A407DBC5-1BAF-4AC1-8BCD-76926782FAAE}"/>
              </a:ext>
            </a:extLst>
          </p:cNvPr>
          <p:cNvSpPr/>
          <p:nvPr/>
        </p:nvSpPr>
        <p:spPr>
          <a:xfrm>
            <a:off x="3606800" y="3584555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8</a:t>
            </a:r>
            <a:endParaRPr lang="zh-CN" altLang="en-US" sz="800" dirty="0"/>
          </a:p>
        </p:txBody>
      </p:sp>
      <p:sp>
        <p:nvSpPr>
          <p:cNvPr id="249" name="矩形 248">
            <a:extLst>
              <a:ext uri="{FF2B5EF4-FFF2-40B4-BE49-F238E27FC236}">
                <a16:creationId xmlns:a16="http://schemas.microsoft.com/office/drawing/2014/main" id="{42A6AD7C-E7F7-4F8D-823A-C8B53A318CAF}"/>
              </a:ext>
            </a:extLst>
          </p:cNvPr>
          <p:cNvSpPr/>
          <p:nvPr/>
        </p:nvSpPr>
        <p:spPr>
          <a:xfrm>
            <a:off x="3759200" y="3584555"/>
            <a:ext cx="132080" cy="13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7</a:t>
            </a:r>
            <a:endParaRPr lang="zh-CN" altLang="en-US" sz="800" dirty="0"/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CA1F9F3F-DB3A-455A-891D-5EA3B448F144}"/>
              </a:ext>
            </a:extLst>
          </p:cNvPr>
          <p:cNvSpPr/>
          <p:nvPr/>
        </p:nvSpPr>
        <p:spPr>
          <a:xfrm>
            <a:off x="2997200" y="3775055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4</a:t>
            </a:r>
            <a:endParaRPr lang="zh-CN" altLang="en-US" sz="800" dirty="0"/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56D36293-FDEC-40FA-81B0-F397A3011E90}"/>
              </a:ext>
            </a:extLst>
          </p:cNvPr>
          <p:cNvSpPr/>
          <p:nvPr/>
        </p:nvSpPr>
        <p:spPr>
          <a:xfrm>
            <a:off x="3149600" y="3775055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5</a:t>
            </a:r>
            <a:endParaRPr lang="zh-CN" altLang="en-US" sz="800" dirty="0"/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8C0FB87B-438B-43F8-A26B-0F9F953E4CE5}"/>
              </a:ext>
            </a:extLst>
          </p:cNvPr>
          <p:cNvSpPr/>
          <p:nvPr/>
        </p:nvSpPr>
        <p:spPr>
          <a:xfrm>
            <a:off x="3302000" y="3775055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6</a:t>
            </a:r>
            <a:endParaRPr lang="zh-CN" altLang="en-US" sz="800" dirty="0"/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4F0C705D-9142-4C4B-BEC6-1813E5379554}"/>
              </a:ext>
            </a:extLst>
          </p:cNvPr>
          <p:cNvSpPr/>
          <p:nvPr/>
        </p:nvSpPr>
        <p:spPr>
          <a:xfrm>
            <a:off x="3454400" y="3775055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7</a:t>
            </a:r>
            <a:endParaRPr lang="zh-CN" altLang="en-US" sz="800" dirty="0"/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38537986-6B01-4CBE-B1EE-C5E2A14746EA}"/>
              </a:ext>
            </a:extLst>
          </p:cNvPr>
          <p:cNvSpPr/>
          <p:nvPr/>
        </p:nvSpPr>
        <p:spPr>
          <a:xfrm>
            <a:off x="3606800" y="3775055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8</a:t>
            </a:r>
            <a:endParaRPr lang="zh-CN" altLang="en-US" sz="800" dirty="0"/>
          </a:p>
        </p:txBody>
      </p:sp>
      <p:sp>
        <p:nvSpPr>
          <p:cNvPr id="255" name="矩形 254">
            <a:extLst>
              <a:ext uri="{FF2B5EF4-FFF2-40B4-BE49-F238E27FC236}">
                <a16:creationId xmlns:a16="http://schemas.microsoft.com/office/drawing/2014/main" id="{A524993E-68D4-4EE4-82E2-929CCAE5EF07}"/>
              </a:ext>
            </a:extLst>
          </p:cNvPr>
          <p:cNvSpPr/>
          <p:nvPr/>
        </p:nvSpPr>
        <p:spPr>
          <a:xfrm>
            <a:off x="3759200" y="3775055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9</a:t>
            </a:r>
            <a:endParaRPr lang="zh-CN" altLang="en-US" sz="800" dirty="0"/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63AC0905-DADE-4697-A8D9-4C35018B40F9}"/>
              </a:ext>
            </a:extLst>
          </p:cNvPr>
          <p:cNvSpPr/>
          <p:nvPr/>
        </p:nvSpPr>
        <p:spPr>
          <a:xfrm>
            <a:off x="2997200" y="3203555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6</a:t>
            </a:r>
            <a:endParaRPr lang="zh-CN" altLang="en-US" sz="800" dirty="0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4DAD42D3-8E60-47E0-BC98-9B55E2E2F4B7}"/>
              </a:ext>
            </a:extLst>
          </p:cNvPr>
          <p:cNvSpPr/>
          <p:nvPr/>
        </p:nvSpPr>
        <p:spPr>
          <a:xfrm>
            <a:off x="3149600" y="3203555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5</a:t>
            </a:r>
            <a:endParaRPr lang="zh-CN" altLang="en-US" sz="800" dirty="0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66DA2460-AC86-40EC-AD41-22EA273E8DA4}"/>
              </a:ext>
            </a:extLst>
          </p:cNvPr>
          <p:cNvSpPr/>
          <p:nvPr/>
        </p:nvSpPr>
        <p:spPr>
          <a:xfrm>
            <a:off x="3302000" y="3203555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4</a:t>
            </a:r>
            <a:endParaRPr lang="zh-CN" altLang="en-US" sz="800" dirty="0"/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id="{C8D78156-A01D-4972-8A41-A571A46C35B1}"/>
              </a:ext>
            </a:extLst>
          </p:cNvPr>
          <p:cNvSpPr/>
          <p:nvPr/>
        </p:nvSpPr>
        <p:spPr>
          <a:xfrm>
            <a:off x="3454400" y="3203555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9</a:t>
            </a:r>
            <a:endParaRPr lang="zh-CN" altLang="en-US" sz="800" dirty="0"/>
          </a:p>
        </p:txBody>
      </p:sp>
      <p:sp>
        <p:nvSpPr>
          <p:cNvPr id="260" name="矩形 259">
            <a:extLst>
              <a:ext uri="{FF2B5EF4-FFF2-40B4-BE49-F238E27FC236}">
                <a16:creationId xmlns:a16="http://schemas.microsoft.com/office/drawing/2014/main" id="{AB253261-3119-4B23-903C-915BFBDA0144}"/>
              </a:ext>
            </a:extLst>
          </p:cNvPr>
          <p:cNvSpPr/>
          <p:nvPr/>
        </p:nvSpPr>
        <p:spPr>
          <a:xfrm>
            <a:off x="3606800" y="3203555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8</a:t>
            </a:r>
            <a:endParaRPr lang="zh-CN" altLang="en-US" sz="800" dirty="0"/>
          </a:p>
        </p:txBody>
      </p:sp>
      <p:sp>
        <p:nvSpPr>
          <p:cNvPr id="261" name="矩形 260">
            <a:extLst>
              <a:ext uri="{FF2B5EF4-FFF2-40B4-BE49-F238E27FC236}">
                <a16:creationId xmlns:a16="http://schemas.microsoft.com/office/drawing/2014/main" id="{F56643DC-4693-4AA7-88EF-9FCC45D3DC87}"/>
              </a:ext>
            </a:extLst>
          </p:cNvPr>
          <p:cNvSpPr/>
          <p:nvPr/>
        </p:nvSpPr>
        <p:spPr>
          <a:xfrm>
            <a:off x="3759200" y="3203555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7</a:t>
            </a:r>
            <a:endParaRPr lang="zh-CN" altLang="en-US" sz="800" dirty="0"/>
          </a:p>
        </p:txBody>
      </p:sp>
      <p:sp>
        <p:nvSpPr>
          <p:cNvPr id="262" name="矩形 261">
            <a:extLst>
              <a:ext uri="{FF2B5EF4-FFF2-40B4-BE49-F238E27FC236}">
                <a16:creationId xmlns:a16="http://schemas.microsoft.com/office/drawing/2014/main" id="{46898649-72C7-434C-9008-A9F286D63962}"/>
              </a:ext>
            </a:extLst>
          </p:cNvPr>
          <p:cNvSpPr/>
          <p:nvPr/>
        </p:nvSpPr>
        <p:spPr>
          <a:xfrm>
            <a:off x="2994660" y="3396595"/>
            <a:ext cx="132080" cy="13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6</a:t>
            </a:r>
            <a:endParaRPr lang="zh-CN" altLang="en-US" sz="800" dirty="0"/>
          </a:p>
        </p:txBody>
      </p:sp>
      <p:sp>
        <p:nvSpPr>
          <p:cNvPr id="263" name="矩形 262">
            <a:extLst>
              <a:ext uri="{FF2B5EF4-FFF2-40B4-BE49-F238E27FC236}">
                <a16:creationId xmlns:a16="http://schemas.microsoft.com/office/drawing/2014/main" id="{7DA71CEC-DA38-474B-B079-A625D99EB620}"/>
              </a:ext>
            </a:extLst>
          </p:cNvPr>
          <p:cNvSpPr/>
          <p:nvPr/>
        </p:nvSpPr>
        <p:spPr>
          <a:xfrm>
            <a:off x="3147060" y="3396595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5</a:t>
            </a:r>
            <a:endParaRPr lang="zh-CN" altLang="en-US" sz="800" dirty="0"/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C71E5232-8738-4A83-A499-EE0BA7F94773}"/>
              </a:ext>
            </a:extLst>
          </p:cNvPr>
          <p:cNvSpPr/>
          <p:nvPr/>
        </p:nvSpPr>
        <p:spPr>
          <a:xfrm>
            <a:off x="3299460" y="3396595"/>
            <a:ext cx="132080" cy="13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4</a:t>
            </a:r>
            <a:endParaRPr lang="zh-CN" altLang="en-US" sz="800" dirty="0"/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F35E2E6C-35A5-4175-98EA-A4C2AA6EF753}"/>
              </a:ext>
            </a:extLst>
          </p:cNvPr>
          <p:cNvSpPr/>
          <p:nvPr/>
        </p:nvSpPr>
        <p:spPr>
          <a:xfrm>
            <a:off x="3451860" y="3396595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9</a:t>
            </a:r>
            <a:endParaRPr lang="zh-CN" altLang="en-US" sz="800" dirty="0"/>
          </a:p>
        </p:txBody>
      </p:sp>
      <p:sp>
        <p:nvSpPr>
          <p:cNvPr id="266" name="矩形 265">
            <a:extLst>
              <a:ext uri="{FF2B5EF4-FFF2-40B4-BE49-F238E27FC236}">
                <a16:creationId xmlns:a16="http://schemas.microsoft.com/office/drawing/2014/main" id="{3AB9D4D4-C9D1-4D59-A742-AEB5A606F0CE}"/>
              </a:ext>
            </a:extLst>
          </p:cNvPr>
          <p:cNvSpPr/>
          <p:nvPr/>
        </p:nvSpPr>
        <p:spPr>
          <a:xfrm>
            <a:off x="3604260" y="3396595"/>
            <a:ext cx="132080" cy="13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8</a:t>
            </a:r>
            <a:endParaRPr lang="zh-CN" altLang="en-US" sz="800" dirty="0"/>
          </a:p>
        </p:txBody>
      </p:sp>
      <p:sp>
        <p:nvSpPr>
          <p:cNvPr id="267" name="矩形 266">
            <a:extLst>
              <a:ext uri="{FF2B5EF4-FFF2-40B4-BE49-F238E27FC236}">
                <a16:creationId xmlns:a16="http://schemas.microsoft.com/office/drawing/2014/main" id="{3A948DB9-E949-4121-ABDC-8F80A28162ED}"/>
              </a:ext>
            </a:extLst>
          </p:cNvPr>
          <p:cNvSpPr/>
          <p:nvPr/>
        </p:nvSpPr>
        <p:spPr>
          <a:xfrm>
            <a:off x="3756660" y="3396595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7</a:t>
            </a:r>
            <a:endParaRPr lang="zh-CN" altLang="en-US" sz="800" dirty="0"/>
          </a:p>
        </p:txBody>
      </p:sp>
      <p:sp>
        <p:nvSpPr>
          <p:cNvPr id="268" name="文本框 267">
            <a:extLst>
              <a:ext uri="{FF2B5EF4-FFF2-40B4-BE49-F238E27FC236}">
                <a16:creationId xmlns:a16="http://schemas.microsoft.com/office/drawing/2014/main" id="{9809B20B-3E51-41FA-AE6D-819DD7D82C8C}"/>
              </a:ext>
            </a:extLst>
          </p:cNvPr>
          <p:cNvSpPr txBox="1"/>
          <p:nvPr/>
        </p:nvSpPr>
        <p:spPr>
          <a:xfrm>
            <a:off x="2572602" y="2410936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gap=6</a:t>
            </a:r>
            <a:endParaRPr lang="zh-CN" altLang="en-US" sz="600" dirty="0"/>
          </a:p>
        </p:txBody>
      </p:sp>
      <p:sp>
        <p:nvSpPr>
          <p:cNvPr id="269" name="文本框 268">
            <a:extLst>
              <a:ext uri="{FF2B5EF4-FFF2-40B4-BE49-F238E27FC236}">
                <a16:creationId xmlns:a16="http://schemas.microsoft.com/office/drawing/2014/main" id="{73C28BCE-556A-4C34-843B-C404EF7C6F3C}"/>
              </a:ext>
            </a:extLst>
          </p:cNvPr>
          <p:cNvSpPr txBox="1"/>
          <p:nvPr/>
        </p:nvSpPr>
        <p:spPr>
          <a:xfrm>
            <a:off x="2572602" y="2606655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gap=3</a:t>
            </a:r>
            <a:endParaRPr lang="zh-CN" altLang="en-US" sz="600" dirty="0"/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FCCAA927-5D6A-49B9-B557-E9B5773C38E6}"/>
              </a:ext>
            </a:extLst>
          </p:cNvPr>
          <p:cNvSpPr txBox="1"/>
          <p:nvPr/>
        </p:nvSpPr>
        <p:spPr>
          <a:xfrm>
            <a:off x="2572602" y="2801481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gap=3</a:t>
            </a:r>
            <a:endParaRPr lang="zh-CN" altLang="en-US" sz="600" dirty="0"/>
          </a:p>
        </p:txBody>
      </p:sp>
      <p:sp>
        <p:nvSpPr>
          <p:cNvPr id="271" name="文本框 270">
            <a:extLst>
              <a:ext uri="{FF2B5EF4-FFF2-40B4-BE49-F238E27FC236}">
                <a16:creationId xmlns:a16="http://schemas.microsoft.com/office/drawing/2014/main" id="{FABA8459-AA49-4EE1-B785-4FD352DA91E5}"/>
              </a:ext>
            </a:extLst>
          </p:cNvPr>
          <p:cNvSpPr txBox="1"/>
          <p:nvPr/>
        </p:nvSpPr>
        <p:spPr>
          <a:xfrm>
            <a:off x="2572602" y="2982436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gap=3</a:t>
            </a:r>
            <a:endParaRPr lang="zh-CN" altLang="en-US" sz="600" dirty="0"/>
          </a:p>
        </p:txBody>
      </p:sp>
      <p:sp>
        <p:nvSpPr>
          <p:cNvPr id="272" name="文本框 271">
            <a:extLst>
              <a:ext uri="{FF2B5EF4-FFF2-40B4-BE49-F238E27FC236}">
                <a16:creationId xmlns:a16="http://schemas.microsoft.com/office/drawing/2014/main" id="{30306B24-1DDE-4306-BA90-9ACA325BB151}"/>
              </a:ext>
            </a:extLst>
          </p:cNvPr>
          <p:cNvSpPr txBox="1"/>
          <p:nvPr/>
        </p:nvSpPr>
        <p:spPr>
          <a:xfrm>
            <a:off x="2564982" y="3177262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gap=3</a:t>
            </a:r>
            <a:endParaRPr lang="zh-CN" altLang="en-US" sz="600" dirty="0"/>
          </a:p>
        </p:txBody>
      </p:sp>
      <p:sp>
        <p:nvSpPr>
          <p:cNvPr id="273" name="文本框 272">
            <a:extLst>
              <a:ext uri="{FF2B5EF4-FFF2-40B4-BE49-F238E27FC236}">
                <a16:creationId xmlns:a16="http://schemas.microsoft.com/office/drawing/2014/main" id="{CAC625FB-DBBE-4D08-9844-3763A49B1AC0}"/>
              </a:ext>
            </a:extLst>
          </p:cNvPr>
          <p:cNvSpPr txBox="1"/>
          <p:nvPr/>
        </p:nvSpPr>
        <p:spPr>
          <a:xfrm>
            <a:off x="2570062" y="3372981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gap=2</a:t>
            </a:r>
            <a:endParaRPr lang="zh-CN" altLang="en-US" sz="600" dirty="0"/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2516969A-670C-4860-918D-30BFB1EAC386}"/>
              </a:ext>
            </a:extLst>
          </p:cNvPr>
          <p:cNvSpPr txBox="1"/>
          <p:nvPr/>
        </p:nvSpPr>
        <p:spPr>
          <a:xfrm>
            <a:off x="2572602" y="3562588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gap=2</a:t>
            </a:r>
            <a:endParaRPr lang="zh-CN" altLang="en-US" sz="600" dirty="0"/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9A5185A1-E83D-4584-885B-69AB559DE312}"/>
              </a:ext>
            </a:extLst>
          </p:cNvPr>
          <p:cNvSpPr txBox="1"/>
          <p:nvPr/>
        </p:nvSpPr>
        <p:spPr>
          <a:xfrm>
            <a:off x="2572602" y="3747254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gap=1</a:t>
            </a:r>
            <a:endParaRPr lang="zh-CN" altLang="en-US" sz="600" dirty="0"/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5461EF84-7889-4358-8C4C-E9798D4BB85B}"/>
              </a:ext>
            </a:extLst>
          </p:cNvPr>
          <p:cNvSpPr txBox="1"/>
          <p:nvPr/>
        </p:nvSpPr>
        <p:spPr>
          <a:xfrm>
            <a:off x="916940" y="412242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希尔排序</a:t>
            </a:r>
          </a:p>
        </p:txBody>
      </p:sp>
    </p:spTree>
    <p:extLst>
      <p:ext uri="{BB962C8B-B14F-4D97-AF65-F5344CB8AC3E}">
        <p14:creationId xmlns:p14="http://schemas.microsoft.com/office/powerpoint/2010/main" val="2368432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矩形 106">
            <a:extLst>
              <a:ext uri="{FF2B5EF4-FFF2-40B4-BE49-F238E27FC236}">
                <a16:creationId xmlns:a16="http://schemas.microsoft.com/office/drawing/2014/main" id="{72AC56C7-2C93-4BF8-8EA3-01A308515BA9}"/>
              </a:ext>
            </a:extLst>
          </p:cNvPr>
          <p:cNvSpPr/>
          <p:nvPr/>
        </p:nvSpPr>
        <p:spPr>
          <a:xfrm>
            <a:off x="2997200" y="2437229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9</a:t>
            </a:r>
            <a:endParaRPr lang="zh-CN" altLang="en-US" sz="800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97EDCC96-B0D8-4024-92B8-1944C7545A12}"/>
              </a:ext>
            </a:extLst>
          </p:cNvPr>
          <p:cNvSpPr/>
          <p:nvPr/>
        </p:nvSpPr>
        <p:spPr>
          <a:xfrm>
            <a:off x="3149600" y="2437229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8</a:t>
            </a:r>
            <a:endParaRPr lang="zh-CN" altLang="en-US" sz="800" dirty="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3FA4F6D8-727F-4944-BF3B-2C202B63D06C}"/>
              </a:ext>
            </a:extLst>
          </p:cNvPr>
          <p:cNvSpPr/>
          <p:nvPr/>
        </p:nvSpPr>
        <p:spPr>
          <a:xfrm>
            <a:off x="3302000" y="2437229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7</a:t>
            </a:r>
            <a:endParaRPr lang="zh-CN" altLang="en-US" sz="800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42B1FCB6-C27F-4F83-A168-011138C14D23}"/>
              </a:ext>
            </a:extLst>
          </p:cNvPr>
          <p:cNvSpPr/>
          <p:nvPr/>
        </p:nvSpPr>
        <p:spPr>
          <a:xfrm>
            <a:off x="3454400" y="2437229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6</a:t>
            </a:r>
            <a:endParaRPr lang="zh-CN" altLang="en-US" sz="800" dirty="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566F47F2-EF88-4FC4-83DC-CCF16B8A33AF}"/>
              </a:ext>
            </a:extLst>
          </p:cNvPr>
          <p:cNvSpPr/>
          <p:nvPr/>
        </p:nvSpPr>
        <p:spPr>
          <a:xfrm>
            <a:off x="3606800" y="2437229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5</a:t>
            </a:r>
            <a:endParaRPr lang="zh-CN" altLang="en-US" sz="800" dirty="0"/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107B8CDA-8585-43A0-8B92-8400976E69D4}"/>
              </a:ext>
            </a:extLst>
          </p:cNvPr>
          <p:cNvSpPr/>
          <p:nvPr/>
        </p:nvSpPr>
        <p:spPr>
          <a:xfrm>
            <a:off x="1010920" y="2349500"/>
            <a:ext cx="4752340" cy="1079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1FC71BDD-48BF-44D7-8EF8-AD15F8566147}"/>
              </a:ext>
            </a:extLst>
          </p:cNvPr>
          <p:cNvSpPr/>
          <p:nvPr/>
        </p:nvSpPr>
        <p:spPr>
          <a:xfrm>
            <a:off x="3759200" y="2437229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4</a:t>
            </a:r>
            <a:endParaRPr lang="zh-CN" altLang="en-US" sz="800" dirty="0"/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E59FCC0D-11A3-4FAD-AE2A-BC2989BC0B10}"/>
              </a:ext>
            </a:extLst>
          </p:cNvPr>
          <p:cNvSpPr/>
          <p:nvPr/>
        </p:nvSpPr>
        <p:spPr>
          <a:xfrm>
            <a:off x="2997200" y="2627729"/>
            <a:ext cx="132080" cy="13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9</a:t>
            </a:r>
            <a:endParaRPr lang="zh-CN" altLang="en-US" sz="800" dirty="0"/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DB26454F-5322-4CE2-B3A6-8102C488673A}"/>
              </a:ext>
            </a:extLst>
          </p:cNvPr>
          <p:cNvSpPr/>
          <p:nvPr/>
        </p:nvSpPr>
        <p:spPr>
          <a:xfrm>
            <a:off x="3149600" y="2627729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8</a:t>
            </a:r>
            <a:endParaRPr lang="zh-CN" altLang="en-US" sz="800" dirty="0"/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497D4955-D886-4903-BE3C-9AF9F554079B}"/>
              </a:ext>
            </a:extLst>
          </p:cNvPr>
          <p:cNvSpPr/>
          <p:nvPr/>
        </p:nvSpPr>
        <p:spPr>
          <a:xfrm>
            <a:off x="3302000" y="2627729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7</a:t>
            </a:r>
            <a:endParaRPr lang="zh-CN" altLang="en-US" sz="800" dirty="0"/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C908D589-5A97-40DA-BE94-56A3F190F80B}"/>
              </a:ext>
            </a:extLst>
          </p:cNvPr>
          <p:cNvSpPr/>
          <p:nvPr/>
        </p:nvSpPr>
        <p:spPr>
          <a:xfrm>
            <a:off x="3454400" y="2627729"/>
            <a:ext cx="132080" cy="132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6</a:t>
            </a:r>
            <a:endParaRPr lang="zh-CN" altLang="en-US" sz="800" dirty="0"/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5776D2B4-7436-4A7E-8978-EA4BA7DEB434}"/>
              </a:ext>
            </a:extLst>
          </p:cNvPr>
          <p:cNvSpPr/>
          <p:nvPr/>
        </p:nvSpPr>
        <p:spPr>
          <a:xfrm>
            <a:off x="3606800" y="2627729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5</a:t>
            </a:r>
            <a:endParaRPr lang="zh-CN" altLang="en-US" sz="800" dirty="0"/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69D40F0A-AE82-423F-BE02-B01D5F34DE34}"/>
              </a:ext>
            </a:extLst>
          </p:cNvPr>
          <p:cNvSpPr/>
          <p:nvPr/>
        </p:nvSpPr>
        <p:spPr>
          <a:xfrm>
            <a:off x="3759200" y="2627729"/>
            <a:ext cx="132080" cy="13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4</a:t>
            </a:r>
            <a:endParaRPr lang="zh-CN" altLang="en-US" sz="800" dirty="0"/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3A1D3174-DDB3-4027-AC80-AB3DCD240F81}"/>
              </a:ext>
            </a:extLst>
          </p:cNvPr>
          <p:cNvSpPr/>
          <p:nvPr/>
        </p:nvSpPr>
        <p:spPr>
          <a:xfrm>
            <a:off x="3002280" y="2818229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4</a:t>
            </a:r>
            <a:endParaRPr lang="zh-CN" altLang="en-US" sz="800" dirty="0"/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BF00FE0A-87D3-4FBF-8D71-9FE08C8545AA}"/>
              </a:ext>
            </a:extLst>
          </p:cNvPr>
          <p:cNvSpPr/>
          <p:nvPr/>
        </p:nvSpPr>
        <p:spPr>
          <a:xfrm>
            <a:off x="3154680" y="2818229"/>
            <a:ext cx="132080" cy="13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8</a:t>
            </a:r>
            <a:endParaRPr lang="zh-CN" altLang="en-US" sz="800" dirty="0"/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978B2232-9252-4D10-9701-DA62AC595428}"/>
              </a:ext>
            </a:extLst>
          </p:cNvPr>
          <p:cNvSpPr/>
          <p:nvPr/>
        </p:nvSpPr>
        <p:spPr>
          <a:xfrm>
            <a:off x="3307080" y="2818229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7</a:t>
            </a:r>
            <a:endParaRPr lang="zh-CN" altLang="en-US" sz="800" dirty="0"/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848F15AC-5EB1-4ADB-94B4-F35F9C56EFBE}"/>
              </a:ext>
            </a:extLst>
          </p:cNvPr>
          <p:cNvSpPr/>
          <p:nvPr/>
        </p:nvSpPr>
        <p:spPr>
          <a:xfrm>
            <a:off x="3459480" y="2818229"/>
            <a:ext cx="132080" cy="132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6</a:t>
            </a:r>
            <a:endParaRPr lang="zh-CN" altLang="en-US" sz="800" dirty="0"/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BF89CBD8-780C-4A2E-959A-89731C30E79F}"/>
              </a:ext>
            </a:extLst>
          </p:cNvPr>
          <p:cNvSpPr/>
          <p:nvPr/>
        </p:nvSpPr>
        <p:spPr>
          <a:xfrm>
            <a:off x="3611880" y="2818229"/>
            <a:ext cx="132080" cy="13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5</a:t>
            </a:r>
            <a:endParaRPr lang="zh-CN" altLang="en-US" sz="800" dirty="0"/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BC180D63-470C-4942-BD27-EF04CD0B5117}"/>
              </a:ext>
            </a:extLst>
          </p:cNvPr>
          <p:cNvSpPr/>
          <p:nvPr/>
        </p:nvSpPr>
        <p:spPr>
          <a:xfrm>
            <a:off x="3764280" y="2818229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9</a:t>
            </a:r>
            <a:endParaRPr lang="zh-CN" altLang="en-US" sz="800" dirty="0"/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84DAB968-F039-490A-85B2-C33CEBBA1D7A}"/>
              </a:ext>
            </a:extLst>
          </p:cNvPr>
          <p:cNvSpPr/>
          <p:nvPr/>
        </p:nvSpPr>
        <p:spPr>
          <a:xfrm>
            <a:off x="3002280" y="3008729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4</a:t>
            </a:r>
            <a:endParaRPr lang="zh-CN" altLang="en-US" sz="800" dirty="0"/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D29B999C-991E-4D22-97FA-CB278D065C9C}"/>
              </a:ext>
            </a:extLst>
          </p:cNvPr>
          <p:cNvSpPr/>
          <p:nvPr/>
        </p:nvSpPr>
        <p:spPr>
          <a:xfrm>
            <a:off x="3154680" y="3008729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5</a:t>
            </a:r>
            <a:endParaRPr lang="zh-CN" altLang="en-US" sz="800" dirty="0"/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B518FCA1-8F67-4217-8112-13A2D234C5F8}"/>
              </a:ext>
            </a:extLst>
          </p:cNvPr>
          <p:cNvSpPr/>
          <p:nvPr/>
        </p:nvSpPr>
        <p:spPr>
          <a:xfrm>
            <a:off x="3307080" y="3008729"/>
            <a:ext cx="132080" cy="13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7</a:t>
            </a:r>
            <a:endParaRPr lang="zh-CN" altLang="en-US" sz="800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3EA68882-7FF6-4FD9-B742-92D8AFD99235}"/>
              </a:ext>
            </a:extLst>
          </p:cNvPr>
          <p:cNvSpPr/>
          <p:nvPr/>
        </p:nvSpPr>
        <p:spPr>
          <a:xfrm>
            <a:off x="3459480" y="3008729"/>
            <a:ext cx="132080" cy="13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6</a:t>
            </a:r>
            <a:endParaRPr lang="zh-CN" altLang="en-US" sz="800" dirty="0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3EDC45C7-FC79-4A75-9B82-EF388AC7B2D0}"/>
              </a:ext>
            </a:extLst>
          </p:cNvPr>
          <p:cNvSpPr/>
          <p:nvPr/>
        </p:nvSpPr>
        <p:spPr>
          <a:xfrm>
            <a:off x="3611880" y="3008729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8</a:t>
            </a:r>
            <a:endParaRPr lang="zh-CN" altLang="en-US" sz="800" dirty="0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F49239A6-67F3-4151-A8DB-73921B448460}"/>
              </a:ext>
            </a:extLst>
          </p:cNvPr>
          <p:cNvSpPr/>
          <p:nvPr/>
        </p:nvSpPr>
        <p:spPr>
          <a:xfrm>
            <a:off x="3764280" y="3008729"/>
            <a:ext cx="132080" cy="13208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9</a:t>
            </a:r>
            <a:endParaRPr lang="zh-CN" altLang="en-US" sz="800" dirty="0"/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5461EF84-7889-4358-8C4C-E9798D4BB85B}"/>
              </a:ext>
            </a:extLst>
          </p:cNvPr>
          <p:cNvSpPr txBox="1"/>
          <p:nvPr/>
        </p:nvSpPr>
        <p:spPr>
          <a:xfrm>
            <a:off x="916940" y="4122420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选择排序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308B435-5881-4FE4-B340-0C2DF64516BC}"/>
              </a:ext>
            </a:extLst>
          </p:cNvPr>
          <p:cNvSpPr/>
          <p:nvPr/>
        </p:nvSpPr>
        <p:spPr>
          <a:xfrm>
            <a:off x="2997200" y="3199229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4</a:t>
            </a:r>
            <a:endParaRPr lang="zh-CN" altLang="en-US" sz="8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44CC3C4-8446-4B01-9003-20F7A23C38B3}"/>
              </a:ext>
            </a:extLst>
          </p:cNvPr>
          <p:cNvSpPr/>
          <p:nvPr/>
        </p:nvSpPr>
        <p:spPr>
          <a:xfrm>
            <a:off x="3149600" y="3199229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5</a:t>
            </a:r>
            <a:endParaRPr lang="zh-CN" altLang="en-US" sz="8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33B529E-CF8B-4760-A958-8DDCD2CD904B}"/>
              </a:ext>
            </a:extLst>
          </p:cNvPr>
          <p:cNvSpPr/>
          <p:nvPr/>
        </p:nvSpPr>
        <p:spPr>
          <a:xfrm>
            <a:off x="3302000" y="3199229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6</a:t>
            </a:r>
            <a:endParaRPr lang="zh-CN" altLang="en-US" sz="80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329F30F-709D-4F16-BFCB-87B008F9F309}"/>
              </a:ext>
            </a:extLst>
          </p:cNvPr>
          <p:cNvSpPr/>
          <p:nvPr/>
        </p:nvSpPr>
        <p:spPr>
          <a:xfrm>
            <a:off x="3454400" y="3199229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7</a:t>
            </a:r>
            <a:endParaRPr lang="zh-CN" altLang="en-US" sz="800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C46FE6B5-FD1B-4B2F-BF17-31296F8BBC1C}"/>
              </a:ext>
            </a:extLst>
          </p:cNvPr>
          <p:cNvSpPr/>
          <p:nvPr/>
        </p:nvSpPr>
        <p:spPr>
          <a:xfrm>
            <a:off x="3606800" y="3199229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8</a:t>
            </a:r>
            <a:endParaRPr lang="zh-CN" altLang="en-US" sz="800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597FB05-21A5-45CD-B624-10BDC5D28034}"/>
              </a:ext>
            </a:extLst>
          </p:cNvPr>
          <p:cNvSpPr/>
          <p:nvPr/>
        </p:nvSpPr>
        <p:spPr>
          <a:xfrm>
            <a:off x="3759200" y="3199229"/>
            <a:ext cx="132080" cy="13208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9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465536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14631</TotalTime>
  <Words>107</Words>
  <Application>Microsoft Office PowerPoint</Application>
  <PresentationFormat>宽屏</PresentationFormat>
  <Paragraphs>88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陆 茂斌</dc:creator>
  <cp:lastModifiedBy>陆 茂斌</cp:lastModifiedBy>
  <cp:revision>5</cp:revision>
  <dcterms:created xsi:type="dcterms:W3CDTF">2019-09-23T04:53:34Z</dcterms:created>
  <dcterms:modified xsi:type="dcterms:W3CDTF">2019-10-03T08:44:57Z</dcterms:modified>
</cp:coreProperties>
</file>