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5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5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9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86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8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45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68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33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0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0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3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5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55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2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C528ED-2FE6-4D42-B320-C1CC2D6EA34E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D874-E015-4DE3-AEE5-D59A1A6A0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24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90F8-EB30-6B8B-87AE-5B9060CD3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CYPRESS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BA117-21E9-58F1-FB4C-FEC79A25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IN" sz="1800" b="1" i="1" cap="none" dirty="0">
                <a:solidFill>
                  <a:schemeClr val="tx1"/>
                </a:solidFill>
                <a:latin typeface="Consolas" panose="020B0609020204030204" pitchFamily="49" charset="0"/>
              </a:rPr>
              <a:t>FOR MODERN WEBAPPLICATIONS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129BC-6B08-B87A-4FAA-40D0B87A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40" y="5815227"/>
            <a:ext cx="1534160" cy="10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0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82F6-684F-8E39-8472-38187A2D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Welcome to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C12F-17ED-30A6-B412-D570F13D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onsolas" panose="020B0609020204030204" pitchFamily="49" charset="0"/>
                <a:cs typeface="Times New Roman" panose="02020603050405020304" pitchFamily="18" charset="0"/>
              </a:rPr>
              <a:t>Started in 2015 by Brian Mann and Randall Kent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onsolas" panose="020B0609020204030204" pitchFamily="49" charset="0"/>
                <a:cs typeface="Times New Roman" panose="02020603050405020304" pitchFamily="18" charset="0"/>
              </a:rPr>
              <a:t>CYPRESS is Next Generation E2E testing tool for modern webpages written in JavaScript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onsolas" panose="020B0609020204030204" pitchFamily="49" charset="0"/>
                <a:cs typeface="Times New Roman" panose="02020603050405020304" pitchFamily="18" charset="0"/>
              </a:rPr>
              <a:t>Exactly opposite form selenium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onsolas" panose="020B0609020204030204" pitchFamily="49" charset="0"/>
                <a:cs typeface="Times New Roman" panose="02020603050405020304" pitchFamily="18" charset="0"/>
              </a:rPr>
              <a:t>fast, easy and readability testing for anything that’s runs in browser from cypress official documentation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onsolas" panose="020B0609020204030204" pitchFamily="49" charset="0"/>
                <a:cs typeface="Times New Roman" panose="02020603050405020304" pitchFamily="18" charset="0"/>
              </a:rPr>
              <a:t> a basic understanding of JavaScript is enough to write the Scripts in cypress.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126D6-A5B0-D468-2D8F-12BEF3F2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711" y="5815227"/>
            <a:ext cx="1534160" cy="10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3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E495-C3A1-2B05-05BD-9232E445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Why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5DAB-2C06-6586-EEF7-9EB27419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configuration needed  with cypress</a:t>
            </a:r>
          </a:p>
          <a:p>
            <a:endParaRPr lang="en-IN" dirty="0"/>
          </a:p>
          <a:p>
            <a:r>
              <a:rPr lang="en-IN" dirty="0"/>
              <a:t>Cypress only supports with jQuery selectors(CSS selectors)</a:t>
            </a:r>
          </a:p>
          <a:p>
            <a:endParaRPr lang="en-IN" dirty="0"/>
          </a:p>
          <a:p>
            <a:r>
              <a:rPr lang="en-IN" dirty="0"/>
              <a:t>It is superfast than selenium and it records videos as well</a:t>
            </a:r>
          </a:p>
          <a:p>
            <a:endParaRPr lang="en-IN" dirty="0"/>
          </a:p>
          <a:p>
            <a:r>
              <a:rPr lang="en-IN" dirty="0"/>
              <a:t>Free and open source and built on chai and mocha</a:t>
            </a:r>
          </a:p>
          <a:p>
            <a:endParaRPr lang="en-IN" dirty="0"/>
          </a:p>
          <a:p>
            <a:r>
              <a:rPr lang="en-IN" dirty="0"/>
              <a:t>Auto reload and act as real user and automatically retries assertions and helps to find out locators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799E0-A5B8-6CFA-4901-CF1A6C74E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40" y="5815227"/>
            <a:ext cx="1534160" cy="10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3433-D49D-7256-5DDB-58F99F9E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91409" cy="1400530"/>
          </a:xfrm>
        </p:spPr>
        <p:txBody>
          <a:bodyPr/>
          <a:lstStyle/>
          <a:p>
            <a:r>
              <a:rPr lang="en-IN" dirty="0"/>
              <a:t>How CYPRESS is unique from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CC2D-3AFF-632F-342E-A3DB748A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3078"/>
            <a:ext cx="8946541" cy="4195481"/>
          </a:xfrm>
        </p:spPr>
        <p:txBody>
          <a:bodyPr/>
          <a:lstStyle/>
          <a:p>
            <a:r>
              <a:rPr lang="en-IN" dirty="0"/>
              <a:t>Time travel</a:t>
            </a:r>
          </a:p>
          <a:p>
            <a:r>
              <a:rPr lang="en-IN" dirty="0"/>
              <a:t>Automatic waits</a:t>
            </a:r>
          </a:p>
          <a:p>
            <a:r>
              <a:rPr lang="en-IN" dirty="0"/>
              <a:t>Screenshots and videos</a:t>
            </a:r>
          </a:p>
          <a:p>
            <a:r>
              <a:rPr lang="en-IN" dirty="0"/>
              <a:t>Runs directly in the browser</a:t>
            </a:r>
          </a:p>
          <a:p>
            <a:r>
              <a:rPr lang="en-IN" dirty="0"/>
              <a:t>Testing of responsive web applications</a:t>
            </a:r>
          </a:p>
          <a:p>
            <a:r>
              <a:rPr lang="en-IN" dirty="0"/>
              <a:t>Helpful error messages</a:t>
            </a:r>
          </a:p>
          <a:p>
            <a:r>
              <a:rPr lang="en-IN" dirty="0"/>
              <a:t>Debugging is easy</a:t>
            </a:r>
          </a:p>
          <a:p>
            <a:r>
              <a:rPr lang="en-IN" dirty="0"/>
              <a:t>First visibility action</a:t>
            </a:r>
          </a:p>
          <a:p>
            <a:r>
              <a:rPr lang="en-IN" dirty="0"/>
              <a:t>It only supports CSS selectors, with help of plugin cypress supports for X-path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48169-E7A6-20FE-6EA9-A1F105906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40" y="5815227"/>
            <a:ext cx="1534160" cy="10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2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76B4-DABA-F04C-4EC8-C089C0EB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Restriction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4DC0-6B1B-D2C5-D136-4EF03409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cross browser Actions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 window Switching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 cross language options(only JS 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does not have vast community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Limited support for </a:t>
            </a:r>
            <a:r>
              <a:rPr lang="en-IN" dirty="0" err="1"/>
              <a:t>iframes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4E4C1-DE12-8856-E41E-74393745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40" y="5815227"/>
            <a:ext cx="1534160" cy="10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1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51A2-DF29-DB93-D007-529EC5FB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endParaRPr lang="en-IN" sz="40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dirty="0">
                <a:solidFill>
                  <a:srgbClr val="FFFF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endParaRPr lang="en-IN" sz="4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0D7B5-A989-FC33-D56A-85F3F019D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A4DDF-1B0A-7B99-B280-943C84DDEBA9}"/>
              </a:ext>
            </a:extLst>
          </p:cNvPr>
          <p:cNvSpPr txBox="1"/>
          <p:nvPr/>
        </p:nvSpPr>
        <p:spPr>
          <a:xfrm>
            <a:off x="914400" y="988814"/>
            <a:ext cx="2672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Consolas" panose="020B0609020204030204" pitchFamily="49" charset="0"/>
              </a:rPr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7276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195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Century Gothic</vt:lpstr>
      <vt:lpstr>Consolas</vt:lpstr>
      <vt:lpstr>Wingdings 3</vt:lpstr>
      <vt:lpstr>Ion</vt:lpstr>
      <vt:lpstr>CYPRESS</vt:lpstr>
      <vt:lpstr>Welcome to CYPRESS</vt:lpstr>
      <vt:lpstr>Why CYPRESS</vt:lpstr>
      <vt:lpstr>How CYPRESS is unique from others</vt:lpstr>
      <vt:lpstr>Restriction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CYPRESSS</dc:title>
  <dc:creator>aph7899@outlook.com</dc:creator>
  <cp:lastModifiedBy>aph7899@outlook.com</cp:lastModifiedBy>
  <cp:revision>12</cp:revision>
  <dcterms:created xsi:type="dcterms:W3CDTF">2022-07-25T05:33:16Z</dcterms:created>
  <dcterms:modified xsi:type="dcterms:W3CDTF">2022-07-25T07:27:04Z</dcterms:modified>
</cp:coreProperties>
</file>