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notesMasterIdLst>
    <p:notesMasterId r:id="rId31"/>
  </p:notesMasterIdLst>
  <p:sldIdLst>
    <p:sldId id="278" r:id="rId5"/>
    <p:sldId id="279" r:id="rId6"/>
    <p:sldId id="280" r:id="rId7"/>
    <p:sldId id="281" r:id="rId8"/>
    <p:sldId id="282" r:id="rId9"/>
    <p:sldId id="298" r:id="rId10"/>
    <p:sldId id="299" r:id="rId11"/>
    <p:sldId id="303" r:id="rId12"/>
    <p:sldId id="304" r:id="rId13"/>
    <p:sldId id="283" r:id="rId14"/>
    <p:sldId id="284" r:id="rId15"/>
    <p:sldId id="285" r:id="rId16"/>
    <p:sldId id="289" r:id="rId17"/>
    <p:sldId id="287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300" r:id="rId26"/>
    <p:sldId id="301" r:id="rId27"/>
    <p:sldId id="302" r:id="rId28"/>
    <p:sldId id="305" r:id="rId29"/>
    <p:sldId id="30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AAC3C-1DD0-4AA7-96C9-7966A8AED9C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A7C5D4-EF5A-493A-8088-0C24A7F82539}">
      <dgm:prSet/>
      <dgm:spPr/>
      <dgm:t>
        <a:bodyPr/>
        <a:lstStyle/>
        <a:p>
          <a:r>
            <a:rPr lang="en-GB" dirty="0"/>
            <a:t>I’ve done most of the unit testing for Orders, Items and Customers, all integration testing for Customers and Items and about half of integration for orders.</a:t>
          </a:r>
          <a:endParaRPr lang="en-US" dirty="0"/>
        </a:p>
      </dgm:t>
    </dgm:pt>
    <dgm:pt modelId="{FC117099-4BC4-4256-B7CA-68EC840EFE09}" type="parTrans" cxnId="{B1F30DC3-0F40-4A60-8016-1226F8C0600D}">
      <dgm:prSet/>
      <dgm:spPr/>
      <dgm:t>
        <a:bodyPr/>
        <a:lstStyle/>
        <a:p>
          <a:endParaRPr lang="en-US"/>
        </a:p>
      </dgm:t>
    </dgm:pt>
    <dgm:pt modelId="{477AA34C-F7D0-47ED-8BD0-46A40DFDCA12}" type="sibTrans" cxnId="{B1F30DC3-0F40-4A60-8016-1226F8C0600D}">
      <dgm:prSet/>
      <dgm:spPr/>
      <dgm:t>
        <a:bodyPr/>
        <a:lstStyle/>
        <a:p>
          <a:endParaRPr lang="en-US"/>
        </a:p>
      </dgm:t>
    </dgm:pt>
    <dgm:pt modelId="{713A311A-8391-4EF2-B428-86C67BC4BB37}">
      <dgm:prSet/>
      <dgm:spPr/>
      <dgm:t>
        <a:bodyPr/>
        <a:lstStyle/>
        <a:p>
          <a:r>
            <a:rPr lang="en-GB"/>
            <a:t>I’ve not tested some methods in order that are utility methods that I ended up not using but chose to keep for future releases.</a:t>
          </a:r>
          <a:endParaRPr lang="en-US"/>
        </a:p>
      </dgm:t>
    </dgm:pt>
    <dgm:pt modelId="{153DEFAB-CE6B-459F-BCEE-600396636CB2}" type="parTrans" cxnId="{43308500-FDF0-45C8-84E8-7D221B6E2895}">
      <dgm:prSet/>
      <dgm:spPr/>
      <dgm:t>
        <a:bodyPr/>
        <a:lstStyle/>
        <a:p>
          <a:endParaRPr lang="en-US"/>
        </a:p>
      </dgm:t>
    </dgm:pt>
    <dgm:pt modelId="{821C5CDB-6C58-4AEE-8D22-ED762A21DE25}" type="sibTrans" cxnId="{43308500-FDF0-45C8-84E8-7D221B6E2895}">
      <dgm:prSet/>
      <dgm:spPr/>
      <dgm:t>
        <a:bodyPr/>
        <a:lstStyle/>
        <a:p>
          <a:endParaRPr lang="en-US"/>
        </a:p>
      </dgm:t>
    </dgm:pt>
    <dgm:pt modelId="{0A70B719-AC04-4B15-92FB-3699E4592714}">
      <dgm:prSet/>
      <dgm:spPr/>
      <dgm:t>
        <a:bodyPr/>
        <a:lstStyle/>
        <a:p>
          <a:r>
            <a:rPr lang="en-GB" dirty="0"/>
            <a:t>I’ve also not tested some methods related to updating/changing order items for the order as I’ve ran out of time.</a:t>
          </a:r>
          <a:endParaRPr lang="en-US" dirty="0"/>
        </a:p>
      </dgm:t>
    </dgm:pt>
    <dgm:pt modelId="{15A39E86-3CDB-4D03-91C0-1DC96F96670E}" type="parTrans" cxnId="{6B21291D-ED7B-4DA0-8A55-59C4F425D79A}">
      <dgm:prSet/>
      <dgm:spPr/>
      <dgm:t>
        <a:bodyPr/>
        <a:lstStyle/>
        <a:p>
          <a:endParaRPr lang="en-US"/>
        </a:p>
      </dgm:t>
    </dgm:pt>
    <dgm:pt modelId="{182F85AF-F006-42B3-8928-0F3A4B6DD273}" type="sibTrans" cxnId="{6B21291D-ED7B-4DA0-8A55-59C4F425D79A}">
      <dgm:prSet/>
      <dgm:spPr/>
      <dgm:t>
        <a:bodyPr/>
        <a:lstStyle/>
        <a:p>
          <a:endParaRPr lang="en-US"/>
        </a:p>
      </dgm:t>
    </dgm:pt>
    <dgm:pt modelId="{B58D15EF-D252-4DD7-9FA0-39B4721CD5B3}" type="pres">
      <dgm:prSet presAssocID="{1C2AAC3C-1DD0-4AA7-96C9-7966A8AED9C6}" presName="vert0" presStyleCnt="0">
        <dgm:presLayoutVars>
          <dgm:dir/>
          <dgm:animOne val="branch"/>
          <dgm:animLvl val="lvl"/>
        </dgm:presLayoutVars>
      </dgm:prSet>
      <dgm:spPr/>
    </dgm:pt>
    <dgm:pt modelId="{A9098D1F-6922-4345-87E8-1EA8FF3E45A5}" type="pres">
      <dgm:prSet presAssocID="{C6A7C5D4-EF5A-493A-8088-0C24A7F82539}" presName="thickLine" presStyleLbl="alignNode1" presStyleIdx="0" presStyleCnt="3"/>
      <dgm:spPr/>
    </dgm:pt>
    <dgm:pt modelId="{FFBFBAD4-83CB-46B0-A5BB-33FAC0596318}" type="pres">
      <dgm:prSet presAssocID="{C6A7C5D4-EF5A-493A-8088-0C24A7F82539}" presName="horz1" presStyleCnt="0"/>
      <dgm:spPr/>
    </dgm:pt>
    <dgm:pt modelId="{A4DE7CF1-1426-404A-8270-9508AF9D38F7}" type="pres">
      <dgm:prSet presAssocID="{C6A7C5D4-EF5A-493A-8088-0C24A7F82539}" presName="tx1" presStyleLbl="revTx" presStyleIdx="0" presStyleCnt="3"/>
      <dgm:spPr/>
    </dgm:pt>
    <dgm:pt modelId="{790AFF03-04B5-40CE-8F8C-3F4A0CCA2900}" type="pres">
      <dgm:prSet presAssocID="{C6A7C5D4-EF5A-493A-8088-0C24A7F82539}" presName="vert1" presStyleCnt="0"/>
      <dgm:spPr/>
    </dgm:pt>
    <dgm:pt modelId="{DD213422-F8E8-407A-AF69-8322B1645525}" type="pres">
      <dgm:prSet presAssocID="{713A311A-8391-4EF2-B428-86C67BC4BB37}" presName="thickLine" presStyleLbl="alignNode1" presStyleIdx="1" presStyleCnt="3"/>
      <dgm:spPr/>
    </dgm:pt>
    <dgm:pt modelId="{6AE0086F-A752-49B5-A4BA-FD941F7836F3}" type="pres">
      <dgm:prSet presAssocID="{713A311A-8391-4EF2-B428-86C67BC4BB37}" presName="horz1" presStyleCnt="0"/>
      <dgm:spPr/>
    </dgm:pt>
    <dgm:pt modelId="{8940574B-A10A-4CFC-9A4F-71EB715C0EEC}" type="pres">
      <dgm:prSet presAssocID="{713A311A-8391-4EF2-B428-86C67BC4BB37}" presName="tx1" presStyleLbl="revTx" presStyleIdx="1" presStyleCnt="3"/>
      <dgm:spPr/>
    </dgm:pt>
    <dgm:pt modelId="{ECF3087C-1E1D-4623-90BA-C45F259A9A89}" type="pres">
      <dgm:prSet presAssocID="{713A311A-8391-4EF2-B428-86C67BC4BB37}" presName="vert1" presStyleCnt="0"/>
      <dgm:spPr/>
    </dgm:pt>
    <dgm:pt modelId="{B843E86F-5AC4-4BCE-A321-9692A563C28E}" type="pres">
      <dgm:prSet presAssocID="{0A70B719-AC04-4B15-92FB-3699E4592714}" presName="thickLine" presStyleLbl="alignNode1" presStyleIdx="2" presStyleCnt="3"/>
      <dgm:spPr/>
    </dgm:pt>
    <dgm:pt modelId="{6AF27333-4DF4-4CB1-AA83-D2DC28A64BC7}" type="pres">
      <dgm:prSet presAssocID="{0A70B719-AC04-4B15-92FB-3699E4592714}" presName="horz1" presStyleCnt="0"/>
      <dgm:spPr/>
    </dgm:pt>
    <dgm:pt modelId="{975F6D21-D3A3-470F-A238-594A12982C53}" type="pres">
      <dgm:prSet presAssocID="{0A70B719-AC04-4B15-92FB-3699E4592714}" presName="tx1" presStyleLbl="revTx" presStyleIdx="2" presStyleCnt="3"/>
      <dgm:spPr/>
    </dgm:pt>
    <dgm:pt modelId="{406989C9-7873-42E9-9A4B-79F3FA3EFD4B}" type="pres">
      <dgm:prSet presAssocID="{0A70B719-AC04-4B15-92FB-3699E4592714}" presName="vert1" presStyleCnt="0"/>
      <dgm:spPr/>
    </dgm:pt>
  </dgm:ptLst>
  <dgm:cxnLst>
    <dgm:cxn modelId="{43308500-FDF0-45C8-84E8-7D221B6E2895}" srcId="{1C2AAC3C-1DD0-4AA7-96C9-7966A8AED9C6}" destId="{713A311A-8391-4EF2-B428-86C67BC4BB37}" srcOrd="1" destOrd="0" parTransId="{153DEFAB-CE6B-459F-BCEE-600396636CB2}" sibTransId="{821C5CDB-6C58-4AEE-8D22-ED762A21DE25}"/>
    <dgm:cxn modelId="{4E93BE08-7DD0-44AB-91E5-F2C76243CE81}" type="presOf" srcId="{713A311A-8391-4EF2-B428-86C67BC4BB37}" destId="{8940574B-A10A-4CFC-9A4F-71EB715C0EEC}" srcOrd="0" destOrd="0" presId="urn:microsoft.com/office/officeart/2008/layout/LinedList"/>
    <dgm:cxn modelId="{6B21291D-ED7B-4DA0-8A55-59C4F425D79A}" srcId="{1C2AAC3C-1DD0-4AA7-96C9-7966A8AED9C6}" destId="{0A70B719-AC04-4B15-92FB-3699E4592714}" srcOrd="2" destOrd="0" parTransId="{15A39E86-3CDB-4D03-91C0-1DC96F96670E}" sibTransId="{182F85AF-F006-42B3-8928-0F3A4B6DD273}"/>
    <dgm:cxn modelId="{7F9D2547-9DEB-4A42-B2DA-219F223C4CEF}" type="presOf" srcId="{1C2AAC3C-1DD0-4AA7-96C9-7966A8AED9C6}" destId="{B58D15EF-D252-4DD7-9FA0-39B4721CD5B3}" srcOrd="0" destOrd="0" presId="urn:microsoft.com/office/officeart/2008/layout/LinedList"/>
    <dgm:cxn modelId="{CEAD724D-EC90-4C4F-BEFF-CFAA823FB6A9}" type="presOf" srcId="{0A70B719-AC04-4B15-92FB-3699E4592714}" destId="{975F6D21-D3A3-470F-A238-594A12982C53}" srcOrd="0" destOrd="0" presId="urn:microsoft.com/office/officeart/2008/layout/LinedList"/>
    <dgm:cxn modelId="{B1F30DC3-0F40-4A60-8016-1226F8C0600D}" srcId="{1C2AAC3C-1DD0-4AA7-96C9-7966A8AED9C6}" destId="{C6A7C5D4-EF5A-493A-8088-0C24A7F82539}" srcOrd="0" destOrd="0" parTransId="{FC117099-4BC4-4256-B7CA-68EC840EFE09}" sibTransId="{477AA34C-F7D0-47ED-8BD0-46A40DFDCA12}"/>
    <dgm:cxn modelId="{C9E370C3-4020-4DB3-A0B6-C625359D5746}" type="presOf" srcId="{C6A7C5D4-EF5A-493A-8088-0C24A7F82539}" destId="{A4DE7CF1-1426-404A-8270-9508AF9D38F7}" srcOrd="0" destOrd="0" presId="urn:microsoft.com/office/officeart/2008/layout/LinedList"/>
    <dgm:cxn modelId="{092D5B6A-5993-47A9-A956-2C59BB848FA7}" type="presParOf" srcId="{B58D15EF-D252-4DD7-9FA0-39B4721CD5B3}" destId="{A9098D1F-6922-4345-87E8-1EA8FF3E45A5}" srcOrd="0" destOrd="0" presId="urn:microsoft.com/office/officeart/2008/layout/LinedList"/>
    <dgm:cxn modelId="{1275B9E7-4D4A-487C-8E66-CD4AFAD2F59E}" type="presParOf" srcId="{B58D15EF-D252-4DD7-9FA0-39B4721CD5B3}" destId="{FFBFBAD4-83CB-46B0-A5BB-33FAC0596318}" srcOrd="1" destOrd="0" presId="urn:microsoft.com/office/officeart/2008/layout/LinedList"/>
    <dgm:cxn modelId="{EF6295FB-BAB4-4F49-8046-7255C28B8B19}" type="presParOf" srcId="{FFBFBAD4-83CB-46B0-A5BB-33FAC0596318}" destId="{A4DE7CF1-1426-404A-8270-9508AF9D38F7}" srcOrd="0" destOrd="0" presId="urn:microsoft.com/office/officeart/2008/layout/LinedList"/>
    <dgm:cxn modelId="{7E9454CA-9BFB-4FE1-854C-2F411C18E5F4}" type="presParOf" srcId="{FFBFBAD4-83CB-46B0-A5BB-33FAC0596318}" destId="{790AFF03-04B5-40CE-8F8C-3F4A0CCA2900}" srcOrd="1" destOrd="0" presId="urn:microsoft.com/office/officeart/2008/layout/LinedList"/>
    <dgm:cxn modelId="{967F6BDA-D05D-4276-ACBC-04B95791F643}" type="presParOf" srcId="{B58D15EF-D252-4DD7-9FA0-39B4721CD5B3}" destId="{DD213422-F8E8-407A-AF69-8322B1645525}" srcOrd="2" destOrd="0" presId="urn:microsoft.com/office/officeart/2008/layout/LinedList"/>
    <dgm:cxn modelId="{EDC1A7B1-E7C5-4FFC-8BF1-80A9905C8D2B}" type="presParOf" srcId="{B58D15EF-D252-4DD7-9FA0-39B4721CD5B3}" destId="{6AE0086F-A752-49B5-A4BA-FD941F7836F3}" srcOrd="3" destOrd="0" presId="urn:microsoft.com/office/officeart/2008/layout/LinedList"/>
    <dgm:cxn modelId="{91E6E6B4-83A8-4DB5-986E-C6993F9CB038}" type="presParOf" srcId="{6AE0086F-A752-49B5-A4BA-FD941F7836F3}" destId="{8940574B-A10A-4CFC-9A4F-71EB715C0EEC}" srcOrd="0" destOrd="0" presId="urn:microsoft.com/office/officeart/2008/layout/LinedList"/>
    <dgm:cxn modelId="{A40C7A92-45AB-4B98-B1B2-17D65D595D6C}" type="presParOf" srcId="{6AE0086F-A752-49B5-A4BA-FD941F7836F3}" destId="{ECF3087C-1E1D-4623-90BA-C45F259A9A89}" srcOrd="1" destOrd="0" presId="urn:microsoft.com/office/officeart/2008/layout/LinedList"/>
    <dgm:cxn modelId="{0FA7769C-5BAC-4FE5-9BA3-51D33159AB7F}" type="presParOf" srcId="{B58D15EF-D252-4DD7-9FA0-39B4721CD5B3}" destId="{B843E86F-5AC4-4BCE-A321-9692A563C28E}" srcOrd="4" destOrd="0" presId="urn:microsoft.com/office/officeart/2008/layout/LinedList"/>
    <dgm:cxn modelId="{01EA20D3-7AE9-45B0-A6DA-AD6338BB33A5}" type="presParOf" srcId="{B58D15EF-D252-4DD7-9FA0-39B4721CD5B3}" destId="{6AF27333-4DF4-4CB1-AA83-D2DC28A64BC7}" srcOrd="5" destOrd="0" presId="urn:microsoft.com/office/officeart/2008/layout/LinedList"/>
    <dgm:cxn modelId="{62C896BE-AFA8-44C5-812C-CA59037606D5}" type="presParOf" srcId="{6AF27333-4DF4-4CB1-AA83-D2DC28A64BC7}" destId="{975F6D21-D3A3-470F-A238-594A12982C53}" srcOrd="0" destOrd="0" presId="urn:microsoft.com/office/officeart/2008/layout/LinedList"/>
    <dgm:cxn modelId="{4DE55CFA-70C6-43FB-A9D7-BC5A2BD5A397}" type="presParOf" srcId="{6AF27333-4DF4-4CB1-AA83-D2DC28A64BC7}" destId="{406989C9-7873-42E9-9A4B-79F3FA3EFD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8D1F-6922-4345-87E8-1EA8FF3E45A5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E7CF1-1426-404A-8270-9508AF9D38F7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I’ve done most of the unit testing for Orders, Items and Customers, all integration testing for Customers and Items and about half of integration for orders.</a:t>
          </a:r>
          <a:endParaRPr lang="en-US" sz="2300" kern="1200" dirty="0"/>
        </a:p>
      </dsp:txBody>
      <dsp:txXfrm>
        <a:off x="0" y="2232"/>
        <a:ext cx="6496050" cy="1522511"/>
      </dsp:txXfrm>
    </dsp:sp>
    <dsp:sp modelId="{DD213422-F8E8-407A-AF69-8322B1645525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0574B-A10A-4CFC-9A4F-71EB715C0EE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I’ve not tested some methods in order that are utility methods that I ended up not using but chose to keep for future releases.</a:t>
          </a:r>
          <a:endParaRPr lang="en-US" sz="2300" kern="1200"/>
        </a:p>
      </dsp:txBody>
      <dsp:txXfrm>
        <a:off x="0" y="1524744"/>
        <a:ext cx="6496050" cy="1522511"/>
      </dsp:txXfrm>
    </dsp:sp>
    <dsp:sp modelId="{B843E86F-5AC4-4BCE-A321-9692A563C28E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F6D21-D3A3-470F-A238-594A12982C53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I’ve also not tested some methods related to updating/changing order items for the order as I’ve ran out of time.</a:t>
          </a:r>
          <a:endParaRPr lang="en-US" sz="2300" kern="1200" dirty="0"/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1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164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7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5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147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067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743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029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778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8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7" r="-1" b="728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IMS System – </a:t>
            </a:r>
            <a:r>
              <a:rPr lang="en-US" sz="4800" dirty="0" err="1">
                <a:solidFill>
                  <a:srgbClr val="EBEBEB"/>
                </a:solidFill>
              </a:rPr>
              <a:t>Aurimas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  <a:r>
              <a:rPr lang="en-US" sz="4800" dirty="0" err="1">
                <a:solidFill>
                  <a:srgbClr val="EBEBEB"/>
                </a:solidFill>
              </a:rPr>
              <a:t>Pilnikovas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D583928-5925-59D1-2EB5-20FC86DC3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E3B1-8DE7-ABF9-0EAA-FA4579B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Creating an order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83E2-629C-992F-6845-C998DB94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Firstly you would navigate to order menu by typing order.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3C4726-230F-34AF-4686-0368180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484632"/>
            <a:ext cx="5953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6161C-0DBC-E018-09A1-CC80BB1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EBEBEB"/>
                </a:solidFill>
              </a:rPr>
              <a:t>Enter details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DAAFC-9A87-F241-73DE-FF95B986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36" y="1049279"/>
            <a:ext cx="7724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8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5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0" name="Picture 6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1" name="Oval 6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6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3" name="Picture 6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6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7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7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05295-6202-C446-FAEF-0BC33653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Adding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3E227-5B94-62F4-C42C-8FD946AE4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28" y="194531"/>
            <a:ext cx="115538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52A6E3-744E-029C-8C52-488DAF9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2234" y="377679"/>
            <a:ext cx="10934303" cy="2542226"/>
          </a:xfrm>
          <a:prstGeom prst="rect">
            <a:avLst/>
          </a:prstGeom>
          <a:effectLst/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6170F63D-8F76-C406-570C-BA56EA7E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Order is created</a:t>
            </a:r>
          </a:p>
        </p:txBody>
      </p:sp>
    </p:spTree>
    <p:extLst>
      <p:ext uri="{BB962C8B-B14F-4D97-AF65-F5344CB8AC3E}">
        <p14:creationId xmlns:p14="http://schemas.microsoft.com/office/powerpoint/2010/main" val="249245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D35464-2B99-05B5-204D-9C5F933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0267" y="513383"/>
            <a:ext cx="10463147" cy="2406522"/>
          </a:xfrm>
          <a:prstGeom prst="rect">
            <a:avLst/>
          </a:prstGeom>
          <a:effectLst/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89D6-A710-FB5C-29E0-296D094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Updating order part 1:</a:t>
            </a:r>
          </a:p>
        </p:txBody>
      </p:sp>
    </p:spTree>
    <p:extLst>
      <p:ext uri="{BB962C8B-B14F-4D97-AF65-F5344CB8AC3E}">
        <p14:creationId xmlns:p14="http://schemas.microsoft.com/office/powerpoint/2010/main" val="33885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89D6-A710-FB5C-29E0-296D094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Updating order part 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A9230-0E37-5B29-F5A6-B4A2AB186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35" y="572888"/>
            <a:ext cx="9451594" cy="2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9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89D6-A710-FB5C-29E0-296D094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Updating order part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744C6-0B13-5122-63F5-EB5130AC6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96" y="378264"/>
            <a:ext cx="11378810" cy="29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9E73D-4AC4-9A90-37A4-43A36522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Deleting an 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0C6CB8-C377-F74A-DD9A-053B1569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20" y="2775666"/>
            <a:ext cx="8947150" cy="2545125"/>
          </a:xfrm>
        </p:spPr>
      </p:pic>
    </p:spTree>
    <p:extLst>
      <p:ext uri="{BB962C8B-B14F-4D97-AF65-F5344CB8AC3E}">
        <p14:creationId xmlns:p14="http://schemas.microsoft.com/office/powerpoint/2010/main" val="100698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EB75E-F7CE-ED0B-691E-DFF6F776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Removing items from the order</a:t>
            </a: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F3AC3-9016-29B7-7C3D-CC494B4C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1" y="2905067"/>
            <a:ext cx="10919129" cy="1416256"/>
          </a:xfrm>
          <a:prstGeom prst="rect">
            <a:avLst/>
          </a:prstGeom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2A054-CC12-1A12-CEFC-7F7EA69A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3" y="4048229"/>
            <a:ext cx="10919547" cy="21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4B025-5F66-F63F-A9C3-9C676F20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Item removed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21F41-DB77-7F43-EFBE-D371DFDB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" y="2735350"/>
            <a:ext cx="11664317" cy="31493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644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I’m </a:t>
            </a:r>
            <a:r>
              <a:rPr lang="en-US" err="1"/>
              <a:t>Aurimas</a:t>
            </a:r>
            <a:r>
              <a:rPr lang="en-US"/>
              <a:t>	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16119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9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/>
              <a:t>A trainee at QA academy.</a:t>
            </a:r>
          </a:p>
          <a:p>
            <a:r>
              <a:rPr lang="en-US"/>
              <a:t>I’m a computer science graduate with a hobby for programming/networking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8608C-66E0-C47B-3CB5-E872E171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Sprint review:</a:t>
            </a:r>
          </a:p>
        </p:txBody>
      </p:sp>
    </p:spTree>
    <p:extLst>
      <p:ext uri="{BB962C8B-B14F-4D97-AF65-F5344CB8AC3E}">
        <p14:creationId xmlns:p14="http://schemas.microsoft.com/office/powerpoint/2010/main" val="153416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55F3-E272-B26D-6074-EECA751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What’s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7289-D5D1-E09B-3579-EA4E5F78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GB" dirty="0"/>
              <a:t>You can add, delete, change orders, items, customers and items belonging to specific order quite seamlessly.</a:t>
            </a:r>
          </a:p>
          <a:p>
            <a:r>
              <a:rPr lang="en-GB" dirty="0"/>
              <a:t>The main functionality is complete and what I want the program to do.</a:t>
            </a:r>
          </a:p>
          <a:p>
            <a:r>
              <a:rPr lang="en-GB" dirty="0"/>
              <a:t>Most of the testing is done.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269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55F3-E272-B26D-6074-EECA751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What’s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7289-D5D1-E09B-3579-EA4E5F78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GB" dirty="0"/>
              <a:t>Complete tests to get higher coverage.</a:t>
            </a:r>
          </a:p>
          <a:p>
            <a:r>
              <a:rPr lang="en-GB" dirty="0"/>
              <a:t>Unfortunately items do not get re-added in the database when order is updated. So if you remove an item from a specific order, the quantity does not get released back. This shouldn’t be difficult to do.</a:t>
            </a:r>
          </a:p>
          <a:p>
            <a:r>
              <a:rPr lang="en-GB" dirty="0"/>
              <a:t>Data validation (making sure the user enters a valid name for example) which I marked as Won’t Have is not done.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60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F5AFDF-FB6D-1345-C8FF-0A201965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17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7597A1-C4B6-ACAD-6C48-C27944A0E367}"/>
              </a:ext>
            </a:extLst>
          </p:cNvPr>
          <p:cNvSpPr txBox="1"/>
          <p:nvPr/>
        </p:nvSpPr>
        <p:spPr>
          <a:xfrm>
            <a:off x="7977930" y="1728132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410744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40F5-D766-5663-13CA-50756257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81DE-3BAE-2BE7-9D74-44ADDB76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design “phase” went pretty well, I knew what I wanted to do and how it should be done.</a:t>
            </a:r>
          </a:p>
          <a:p>
            <a:r>
              <a:rPr lang="en-GB" dirty="0"/>
              <a:t>I like how the program functions, it keeps to the same design pattern.</a:t>
            </a:r>
          </a:p>
          <a:p>
            <a:r>
              <a:rPr lang="en-GB" dirty="0"/>
              <a:t>Updating orders work pretty well.</a:t>
            </a:r>
          </a:p>
        </p:txBody>
      </p:sp>
    </p:spTree>
    <p:extLst>
      <p:ext uri="{BB962C8B-B14F-4D97-AF65-F5344CB8AC3E}">
        <p14:creationId xmlns:p14="http://schemas.microsoft.com/office/powerpoint/2010/main" val="5424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C472-CA74-A178-11D4-9731495F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2BC-FA22-A464-068E-4B97F901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was confusing at first, if I was building the project from scratch I’d probably have done it differently. I think it added unnecessary complication.</a:t>
            </a:r>
          </a:p>
          <a:p>
            <a:r>
              <a:rPr lang="en-GB" dirty="0"/>
              <a:t>Testing was quite challenging, comparing object equality was not as straightforward as I thought.</a:t>
            </a:r>
          </a:p>
          <a:p>
            <a:r>
              <a:rPr lang="en-GB" dirty="0"/>
              <a:t>Did not have time to complete certain functionality such as items being released from order, users and testing.</a:t>
            </a:r>
          </a:p>
        </p:txBody>
      </p:sp>
    </p:spTree>
    <p:extLst>
      <p:ext uri="{BB962C8B-B14F-4D97-AF65-F5344CB8AC3E}">
        <p14:creationId xmlns:p14="http://schemas.microsoft.com/office/powerpoint/2010/main" val="62888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07FC-CD31-153A-EAF7-1848708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C082-F750-2049-7B88-4541486B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all the functionality,</a:t>
            </a:r>
          </a:p>
          <a:p>
            <a:r>
              <a:rPr lang="en-GB" dirty="0"/>
              <a:t>Improve graphics, I was thinking of using a table plugin that’d display records in a cool text table but wasn’t sure if it was allowed.</a:t>
            </a:r>
          </a:p>
          <a:p>
            <a:r>
              <a:rPr lang="en-GB" dirty="0"/>
              <a:t>Get more coverage.</a:t>
            </a:r>
          </a:p>
        </p:txBody>
      </p:sp>
    </p:spTree>
    <p:extLst>
      <p:ext uri="{BB962C8B-B14F-4D97-AF65-F5344CB8AC3E}">
        <p14:creationId xmlns:p14="http://schemas.microsoft.com/office/powerpoint/2010/main" val="6554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4182-EEC0-8561-F68B-DF8A4CCA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FCF3-4640-9A0A-A820-C97F3819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project I was tasked to add functionality to an unfinished implementation of a CRUD program, dealing with customers, items and orders and to deliver a Minimum Value Product.</a:t>
            </a:r>
          </a:p>
          <a:p>
            <a:r>
              <a:rPr lang="en-GB" dirty="0"/>
              <a:t>I’ve approached this task by first gaining an understanding the user requirements of such a program by putting myself in the position of the user, since requirements are not very detailed I had to use my own intuition for certain functionality and what the program should be able to do.</a:t>
            </a:r>
          </a:p>
          <a:p>
            <a:r>
              <a:rPr lang="en-GB" dirty="0"/>
              <a:t>The second thing I did was looked at the given code and understanding the general structure that the rest of the program should follow.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4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E463-DF0D-816C-B7AD-8F177A5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technologies have I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E62A-033D-8562-59A9-2AFDDD08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contained technologies that I’ve not encountered before, namely:</a:t>
            </a:r>
          </a:p>
          <a:p>
            <a:r>
              <a:rPr lang="en-GB" dirty="0"/>
              <a:t>JUNIT, Mockito, JDBC and Maven. </a:t>
            </a:r>
          </a:p>
          <a:p>
            <a:r>
              <a:rPr lang="en-GB" dirty="0"/>
              <a:t>This project was an excellent opportunity for me to familiarize with these tools. JUNIT in particular was quite challenging. </a:t>
            </a:r>
          </a:p>
          <a:p>
            <a:r>
              <a:rPr lang="en-GB" dirty="0"/>
              <a:t>I’ve also gained a deeper understanding of SQL and how relational databases work.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80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FEF62-FE6D-4369-3E37-EC045A37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Version Control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D979AE7B-75D7-730E-689E-0367F7A5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4" y="2885345"/>
            <a:ext cx="5449889" cy="164859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0FBE-66F4-C981-F3CA-2D18BA35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For version control I’ve used Git and </a:t>
            </a:r>
            <a:r>
              <a:rPr lang="en-GB" dirty="0" err="1">
                <a:solidFill>
                  <a:srgbClr val="EBEBEB"/>
                </a:solidFill>
              </a:rPr>
              <a:t>Github</a:t>
            </a:r>
            <a:r>
              <a:rPr lang="en-GB" dirty="0">
                <a:solidFill>
                  <a:srgbClr val="EBEBEB"/>
                </a:solidFill>
              </a:rPr>
              <a:t>.</a:t>
            </a:r>
          </a:p>
          <a:p>
            <a:r>
              <a:rPr lang="en-GB" dirty="0">
                <a:solidFill>
                  <a:srgbClr val="EBEBEB"/>
                </a:solidFill>
              </a:rPr>
              <a:t>I used a feature branch model to separate different functions and merge branches when that feature was completed.</a:t>
            </a:r>
          </a:p>
          <a:p>
            <a:r>
              <a:rPr lang="en-GB" dirty="0">
                <a:solidFill>
                  <a:srgbClr val="EBEBEB"/>
                </a:solidFill>
              </a:rPr>
              <a:t>I’ve used Maven as a build tool.</a:t>
            </a:r>
          </a:p>
          <a:p>
            <a:endParaRPr lang="en-GB" dirty="0">
              <a:solidFill>
                <a:srgbClr val="EBEBEB"/>
              </a:solidFill>
            </a:endParaRPr>
          </a:p>
          <a:p>
            <a:endParaRPr lang="en-GB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AC0D5-8F98-8434-1D47-159E0610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Testing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04A02E0-C5FB-5B3F-98AC-E76DE9A81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6803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760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F51B5-BE86-EEBD-6F33-2760FEA1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Coverage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17964C-CFEE-E0A7-3BE2-CFC36CF5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237151"/>
            <a:ext cx="4088373" cy="6620849"/>
          </a:xfrm>
          <a:prstGeom prst="rect">
            <a:avLst/>
          </a:prstGeom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82D53DE-79A9-1233-96E4-69BE0DE0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Not tested some utility methods in Order and Item</a:t>
            </a:r>
          </a:p>
          <a:p>
            <a:r>
              <a:rPr lang="en-US" dirty="0">
                <a:solidFill>
                  <a:srgbClr val="EBEBEB"/>
                </a:solidFill>
              </a:rPr>
              <a:t>Not tested utility classes</a:t>
            </a:r>
          </a:p>
          <a:p>
            <a:r>
              <a:rPr lang="en-US" dirty="0">
                <a:solidFill>
                  <a:srgbClr val="EBEBEB"/>
                </a:solidFill>
              </a:rPr>
              <a:t>Missing half of order controller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0177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FBC6E-A553-3BC2-A596-F3156BD9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User stories: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6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56DEB-EC46-F1FA-73E9-77569162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I’ve selected 3 user stories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0F7326-8FD0-3B5B-E16A-17E5231F3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703" y="-5635"/>
            <a:ext cx="4586289" cy="25955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8F6529-9CE8-3ABE-60B3-70BE5A9CF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6" y="2402317"/>
            <a:ext cx="5170871" cy="23006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AD38AD-1111-E40B-ABF5-470CD5438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703" y="4668095"/>
            <a:ext cx="5365102" cy="22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671</Words>
  <Application>Microsoft Office PowerPoint</Application>
  <PresentationFormat>Widescreen</PresentationFormat>
  <Paragraphs>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IMS System – Aurimas Pilnikovas</vt:lpstr>
      <vt:lpstr>I’m Aurimas </vt:lpstr>
      <vt:lpstr>IMS Project:</vt:lpstr>
      <vt:lpstr>What technologies have I learned?</vt:lpstr>
      <vt:lpstr>Version Control</vt:lpstr>
      <vt:lpstr>Testing</vt:lpstr>
      <vt:lpstr>Coverage</vt:lpstr>
      <vt:lpstr>User stories:</vt:lpstr>
      <vt:lpstr>I’ve selected 3 user stories</vt:lpstr>
      <vt:lpstr>Creating an order</vt:lpstr>
      <vt:lpstr>Enter details</vt:lpstr>
      <vt:lpstr>Adding items</vt:lpstr>
      <vt:lpstr>Order is created</vt:lpstr>
      <vt:lpstr>Updating order part 1:</vt:lpstr>
      <vt:lpstr>Updating order part 2:</vt:lpstr>
      <vt:lpstr>Updating order part 3:</vt:lpstr>
      <vt:lpstr>Deleting an order</vt:lpstr>
      <vt:lpstr>Removing items from the order</vt:lpstr>
      <vt:lpstr>Item removed</vt:lpstr>
      <vt:lpstr>Sprint review:</vt:lpstr>
      <vt:lpstr>What’s done?</vt:lpstr>
      <vt:lpstr>What’s left?</vt:lpstr>
      <vt:lpstr>PowerPoint Presentation</vt:lpstr>
      <vt:lpstr>What went well?</vt:lpstr>
      <vt:lpstr>What went wrong?</vt:lpstr>
      <vt:lpstr>Future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System – Aurimas Pilnikovas</dc:title>
  <dc:creator>asdasd asdasd</dc:creator>
  <cp:lastModifiedBy>asdasd asdasd</cp:lastModifiedBy>
  <cp:revision>1</cp:revision>
  <dcterms:created xsi:type="dcterms:W3CDTF">2022-07-28T23:41:30Z</dcterms:created>
  <dcterms:modified xsi:type="dcterms:W3CDTF">2022-07-29T02:00:28Z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