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>
        <p:scale>
          <a:sx n="75" d="100"/>
          <a:sy n="75" d="100"/>
        </p:scale>
        <p:origin x="112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69B5-1F40-4BCE-B746-6F2682B21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A0297-5A38-4C35-A94F-7032B264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5E1B-9ED3-46D8-BBB4-163B19CF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FFC-D926-48CC-BB70-8761582710EA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E08B-6037-4C18-90EC-6434822C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393C-25B0-430E-AC2E-7D22C71D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99A3-F0ED-46A5-AC15-EB9025F52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5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AFF2-0E7D-4361-A6E6-D148F203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1EAB-64BE-4BEF-93DD-72C47746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6460-5B56-40B8-A9A8-EE37CA8D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FFC-D926-48CC-BB70-8761582710EA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3C63-6521-4E83-A964-AEB6266B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6455-D26E-4D44-B807-F2BA1B36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99A3-F0ED-46A5-AC15-EB9025F52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2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54742-BFD8-4205-A587-A9EE6EC44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32873-80F3-4AB4-844C-9907F052F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D0AA5-F88F-4580-8EEC-88B435DC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FFC-D926-48CC-BB70-8761582710EA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F04A-4634-463A-A3C2-39187CB6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E32BC-66DA-4674-BD14-E5FDE59B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99A3-F0ED-46A5-AC15-EB9025F52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DA0B-BB80-4A6F-B390-DF417037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6B21-46CB-4556-A6BD-9F6983BEF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8ED7-5231-46C5-BE25-2B2B34D3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FFC-D926-48CC-BB70-8761582710EA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0EDA-2A28-4DEF-A73D-2680B701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99FD-9F0D-4F86-87A3-05FFC45E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99A3-F0ED-46A5-AC15-EB9025F52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3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2F3B-F17F-415F-AF6A-081F9C25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FD75E-80D3-4D6A-8DDB-1C3A8FA5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518BB-1CC0-44BD-BED5-1A2D7E1C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FFC-D926-48CC-BB70-8761582710EA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74259-316F-4BD7-A856-EF10791F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3B7C-C152-4475-9338-B801E14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99A3-F0ED-46A5-AC15-EB9025F52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40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68B-76E0-4839-8E48-7409914A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0F87-D05B-49D3-81FD-FBDC526B5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37B24-DE68-474C-8205-9D642E41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E7B84-AFF5-44F4-9803-B4992F26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FFC-D926-48CC-BB70-8761582710EA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954BC-392A-4CBC-929A-D7B855FB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15F8-F786-4BE1-83E5-EB637AAA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99A3-F0ED-46A5-AC15-EB9025F52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5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62A6-D18F-45AE-97F1-3B3A837E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B1F90-8BF9-4435-824A-6797D024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2C77-4862-491E-8371-BAEEC3CEE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F59B0-FD54-4C6B-B3C9-6794A2D87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A2980-120A-4FC0-9C51-EBC1C46B2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2F79D-97F3-4E54-A9E7-31E08F2E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FFC-D926-48CC-BB70-8761582710EA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526C3-2617-48C0-AC67-F9A8CBF6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3B211-53EC-40E9-A6F6-AF37BA25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99A3-F0ED-46A5-AC15-EB9025F52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0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3F7F-F269-43F7-A3DA-9730650D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301BA-E815-40DF-A851-BF713D2D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FFC-D926-48CC-BB70-8761582710EA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71E51-A79A-4510-973D-714BF092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B9798-E2E8-463E-8833-6F761E19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99A3-F0ED-46A5-AC15-EB9025F52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D81B9-7325-4D13-ABAB-ACC1D08F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FFC-D926-48CC-BB70-8761582710EA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76468-8057-44AF-BADE-EE2C86AC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F33A0-75FD-460E-AA13-664666D4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99A3-F0ED-46A5-AC15-EB9025F52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0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7142-4236-41BB-8893-4B99FC19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5729-09E2-4F82-A6C0-A434418B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FFA45-1B61-4DE8-BEAD-0209E52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0DCB-4916-4CCA-8451-A51080D0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FFC-D926-48CC-BB70-8761582710EA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0CF9F-0007-4E54-8E3E-ED0352C6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A9ED-F93F-47D9-9CEA-19F62CFF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99A3-F0ED-46A5-AC15-EB9025F52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C631-F66E-4674-9422-F8F0020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8AB94-C82C-4AF3-913E-383B7341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6E1C2-E05F-4983-BE2B-6D8B9FFF5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1C0E4-5C3E-4E59-AD1C-55DCEA18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FFC-D926-48CC-BB70-8761582710EA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19FA1-E9CE-4270-82E0-E2F1BB60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C5345-FE9E-46BA-B8A2-1A49D964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99A3-F0ED-46A5-AC15-EB9025F52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9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07651-1653-4261-9A38-C4646A87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E9DC-D645-4394-B547-E5E53267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9892C-45D7-4CA5-BC8F-B864EF07C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62FFC-D926-48CC-BB70-8761582710EA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4BEED-A7BE-4393-AC73-484164F1C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C01B-91BE-41FD-9736-45C894377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99A3-F0ED-46A5-AC15-EB9025F52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10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7D5ED2FB-5CC1-428B-A96C-66BEF8177B6D}"/>
              </a:ext>
            </a:extLst>
          </p:cNvPr>
          <p:cNvSpPr/>
          <p:nvPr/>
        </p:nvSpPr>
        <p:spPr>
          <a:xfrm>
            <a:off x="5847770" y="206516"/>
            <a:ext cx="4724400" cy="547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428">
            <a:extLst>
              <a:ext uri="{FF2B5EF4-FFF2-40B4-BE49-F238E27FC236}">
                <a16:creationId xmlns:a16="http://schemas.microsoft.com/office/drawing/2014/main" id="{6880E9DA-9797-4952-9EB8-7BD406106EA8}"/>
              </a:ext>
            </a:extLst>
          </p:cNvPr>
          <p:cNvSpPr>
            <a:spLocks noChangeArrowheads="1"/>
          </p:cNvSpPr>
          <p:nvPr/>
        </p:nvSpPr>
        <p:spPr bwMode="auto">
          <a:xfrm rot="18753471">
            <a:off x="7577072" y="2965315"/>
            <a:ext cx="388975" cy="762892"/>
          </a:xfrm>
          <a:prstGeom prst="rect">
            <a:avLst/>
          </a:prstGeom>
          <a:solidFill>
            <a:srgbClr val="40C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91">
            <a:extLst>
              <a:ext uri="{FF2B5EF4-FFF2-40B4-BE49-F238E27FC236}">
                <a16:creationId xmlns:a16="http://schemas.microsoft.com/office/drawing/2014/main" id="{80FE26EE-84F2-4990-8BA8-4635BBE007B2}"/>
              </a:ext>
            </a:extLst>
          </p:cNvPr>
          <p:cNvSpPr>
            <a:spLocks/>
          </p:cNvSpPr>
          <p:nvPr/>
        </p:nvSpPr>
        <p:spPr bwMode="auto">
          <a:xfrm>
            <a:off x="8513390" y="2061610"/>
            <a:ext cx="941023" cy="499524"/>
          </a:xfrm>
          <a:custGeom>
            <a:avLst/>
            <a:gdLst>
              <a:gd name="T0" fmla="*/ 147 w 170"/>
              <a:gd name="T1" fmla="*/ 45 h 91"/>
              <a:gd name="T2" fmla="*/ 146 w 170"/>
              <a:gd name="T3" fmla="*/ 45 h 91"/>
              <a:gd name="T4" fmla="*/ 101 w 170"/>
              <a:gd name="T5" fmla="*/ 0 h 91"/>
              <a:gd name="T6" fmla="*/ 56 w 170"/>
              <a:gd name="T7" fmla="*/ 40 h 91"/>
              <a:gd name="T8" fmla="*/ 31 w 170"/>
              <a:gd name="T9" fmla="*/ 28 h 91"/>
              <a:gd name="T10" fmla="*/ 0 w 170"/>
              <a:gd name="T11" fmla="*/ 60 h 91"/>
              <a:gd name="T12" fmla="*/ 31 w 170"/>
              <a:gd name="T13" fmla="*/ 91 h 91"/>
              <a:gd name="T14" fmla="*/ 147 w 170"/>
              <a:gd name="T15" fmla="*/ 91 h 91"/>
              <a:gd name="T16" fmla="*/ 170 w 170"/>
              <a:gd name="T17" fmla="*/ 68 h 91"/>
              <a:gd name="T18" fmla="*/ 147 w 170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91">
                <a:moveTo>
                  <a:pt x="147" y="45"/>
                </a:moveTo>
                <a:cubicBezTo>
                  <a:pt x="146" y="45"/>
                  <a:pt x="146" y="45"/>
                  <a:pt x="146" y="45"/>
                </a:cubicBezTo>
                <a:cubicBezTo>
                  <a:pt x="146" y="20"/>
                  <a:pt x="126" y="0"/>
                  <a:pt x="101" y="0"/>
                </a:cubicBezTo>
                <a:cubicBezTo>
                  <a:pt x="78" y="0"/>
                  <a:pt x="59" y="18"/>
                  <a:pt x="56" y="40"/>
                </a:cubicBezTo>
                <a:cubicBezTo>
                  <a:pt x="50" y="33"/>
                  <a:pt x="41" y="28"/>
                  <a:pt x="31" y="28"/>
                </a:cubicBezTo>
                <a:cubicBezTo>
                  <a:pt x="14" y="28"/>
                  <a:pt x="0" y="42"/>
                  <a:pt x="0" y="60"/>
                </a:cubicBezTo>
                <a:cubicBezTo>
                  <a:pt x="0" y="77"/>
                  <a:pt x="14" y="91"/>
                  <a:pt x="31" y="91"/>
                </a:cubicBezTo>
                <a:cubicBezTo>
                  <a:pt x="147" y="91"/>
                  <a:pt x="147" y="91"/>
                  <a:pt x="147" y="91"/>
                </a:cubicBezTo>
                <a:cubicBezTo>
                  <a:pt x="160" y="91"/>
                  <a:pt x="170" y="81"/>
                  <a:pt x="170" y="68"/>
                </a:cubicBezTo>
                <a:cubicBezTo>
                  <a:pt x="170" y="56"/>
                  <a:pt x="160" y="45"/>
                  <a:pt x="147" y="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10C3EDF-9988-4E4E-A06C-BA41D32D3ECE}"/>
              </a:ext>
            </a:extLst>
          </p:cNvPr>
          <p:cNvGrpSpPr/>
          <p:nvPr/>
        </p:nvGrpSpPr>
        <p:grpSpPr>
          <a:xfrm>
            <a:off x="7363425" y="1699274"/>
            <a:ext cx="388975" cy="1534850"/>
            <a:chOff x="6130192" y="1830519"/>
            <a:chExt cx="719319" cy="2838348"/>
          </a:xfrm>
        </p:grpSpPr>
        <p:sp>
          <p:nvSpPr>
            <p:cNvPr id="8" name="Rectangle 428">
              <a:extLst>
                <a:ext uri="{FF2B5EF4-FFF2-40B4-BE49-F238E27FC236}">
                  <a16:creationId xmlns:a16="http://schemas.microsoft.com/office/drawing/2014/main" id="{34624690-7F0C-43BA-9049-A06D6A9B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192" y="2500575"/>
              <a:ext cx="719319" cy="2168292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438">
              <a:extLst>
                <a:ext uri="{FF2B5EF4-FFF2-40B4-BE49-F238E27FC236}">
                  <a16:creationId xmlns:a16="http://schemas.microsoft.com/office/drawing/2014/main" id="{D80DF46A-92A5-4D26-B4B0-8850CE1F1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722" y="2067047"/>
              <a:ext cx="213131" cy="236528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39">
              <a:extLst>
                <a:ext uri="{FF2B5EF4-FFF2-40B4-BE49-F238E27FC236}">
                  <a16:creationId xmlns:a16="http://schemas.microsoft.com/office/drawing/2014/main" id="{553B280B-E035-40C5-A481-1AC6E1D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279" y="2855475"/>
              <a:ext cx="444022" cy="453346"/>
            </a:xfrm>
            <a:custGeom>
              <a:avLst/>
              <a:gdLst>
                <a:gd name="T0" fmla="*/ 12 w 23"/>
                <a:gd name="T1" fmla="*/ 0 h 21"/>
                <a:gd name="T2" fmla="*/ 0 w 23"/>
                <a:gd name="T3" fmla="*/ 12 h 21"/>
                <a:gd name="T4" fmla="*/ 0 w 23"/>
                <a:gd name="T5" fmla="*/ 21 h 21"/>
                <a:gd name="T6" fmla="*/ 23 w 23"/>
                <a:gd name="T7" fmla="*/ 21 h 21"/>
                <a:gd name="T8" fmla="*/ 23 w 23"/>
                <a:gd name="T9" fmla="*/ 12 h 21"/>
                <a:gd name="T10" fmla="*/ 12 w 23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1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86">
              <a:extLst>
                <a:ext uri="{FF2B5EF4-FFF2-40B4-BE49-F238E27FC236}">
                  <a16:creationId xmlns:a16="http://schemas.microsoft.com/office/drawing/2014/main" id="{791B883C-968D-4FF6-A9DB-34EFFAA44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92" y="1830519"/>
              <a:ext cx="719319" cy="601180"/>
            </a:xfrm>
            <a:custGeom>
              <a:avLst/>
              <a:gdLst>
                <a:gd name="T0" fmla="*/ 42 w 81"/>
                <a:gd name="T1" fmla="*/ 0 h 61"/>
                <a:gd name="T2" fmla="*/ 0 w 81"/>
                <a:gd name="T3" fmla="*/ 61 h 61"/>
                <a:gd name="T4" fmla="*/ 81 w 81"/>
                <a:gd name="T5" fmla="*/ 61 h 61"/>
                <a:gd name="T6" fmla="*/ 42 w 81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61">
                  <a:moveTo>
                    <a:pt x="42" y="0"/>
                  </a:moveTo>
                  <a:lnTo>
                    <a:pt x="0" y="61"/>
                  </a:lnTo>
                  <a:lnTo>
                    <a:pt x="81" y="6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87">
              <a:extLst>
                <a:ext uri="{FF2B5EF4-FFF2-40B4-BE49-F238E27FC236}">
                  <a16:creationId xmlns:a16="http://schemas.microsoft.com/office/drawing/2014/main" id="{FB25DC58-856C-433B-B55E-141400C05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961" y="2816054"/>
              <a:ext cx="17761" cy="650453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488">
              <a:extLst>
                <a:ext uri="{FF2B5EF4-FFF2-40B4-BE49-F238E27FC236}">
                  <a16:creationId xmlns:a16="http://schemas.microsoft.com/office/drawing/2014/main" id="{E88D6881-0B39-41D6-B551-BB2AE04D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853" y="2816054"/>
              <a:ext cx="35522" cy="650453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489">
              <a:extLst>
                <a:ext uri="{FF2B5EF4-FFF2-40B4-BE49-F238E27FC236}">
                  <a16:creationId xmlns:a16="http://schemas.microsoft.com/office/drawing/2014/main" id="{58B0F7E2-282C-4F2F-8186-72DBD3779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352" y="3141284"/>
              <a:ext cx="586110" cy="19711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ED02ED-A0B1-492B-A2DE-96CBEE17C270}"/>
              </a:ext>
            </a:extLst>
          </p:cNvPr>
          <p:cNvGrpSpPr/>
          <p:nvPr/>
        </p:nvGrpSpPr>
        <p:grpSpPr>
          <a:xfrm>
            <a:off x="7884075" y="1077124"/>
            <a:ext cx="910251" cy="3591743"/>
            <a:chOff x="8075007" y="1830519"/>
            <a:chExt cx="719319" cy="2838348"/>
          </a:xfrm>
        </p:grpSpPr>
        <p:sp>
          <p:nvSpPr>
            <p:cNvPr id="7" name="Rectangle 427">
              <a:extLst>
                <a:ext uri="{FF2B5EF4-FFF2-40B4-BE49-F238E27FC236}">
                  <a16:creationId xmlns:a16="http://schemas.microsoft.com/office/drawing/2014/main" id="{95000057-9C7F-4B91-9A35-4D3ADF2C6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007" y="2471120"/>
              <a:ext cx="719319" cy="2197747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440">
              <a:extLst>
                <a:ext uri="{FF2B5EF4-FFF2-40B4-BE49-F238E27FC236}">
                  <a16:creationId xmlns:a16="http://schemas.microsoft.com/office/drawing/2014/main" id="{776C7AE8-980D-466E-A109-334F8AB2E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2543" y="2067047"/>
              <a:ext cx="213131" cy="236528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42">
              <a:extLst>
                <a:ext uri="{FF2B5EF4-FFF2-40B4-BE49-F238E27FC236}">
                  <a16:creationId xmlns:a16="http://schemas.microsoft.com/office/drawing/2014/main" id="{CCAAE985-8A5B-4BCB-AD51-03227528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7095" y="2855475"/>
              <a:ext cx="444022" cy="453346"/>
            </a:xfrm>
            <a:custGeom>
              <a:avLst/>
              <a:gdLst>
                <a:gd name="T0" fmla="*/ 11 w 23"/>
                <a:gd name="T1" fmla="*/ 0 h 21"/>
                <a:gd name="T2" fmla="*/ 0 w 23"/>
                <a:gd name="T3" fmla="*/ 12 h 21"/>
                <a:gd name="T4" fmla="*/ 0 w 23"/>
                <a:gd name="T5" fmla="*/ 21 h 21"/>
                <a:gd name="T6" fmla="*/ 23 w 23"/>
                <a:gd name="T7" fmla="*/ 21 h 21"/>
                <a:gd name="T8" fmla="*/ 23 w 23"/>
                <a:gd name="T9" fmla="*/ 12 h 21"/>
                <a:gd name="T10" fmla="*/ 11 w 23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1">
                  <a:moveTo>
                    <a:pt x="11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5"/>
                    <a:pt x="18" y="0"/>
                    <a:pt x="11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459">
              <a:extLst>
                <a:ext uri="{FF2B5EF4-FFF2-40B4-BE49-F238E27FC236}">
                  <a16:creationId xmlns:a16="http://schemas.microsoft.com/office/drawing/2014/main" id="{E1E267C5-22BA-4832-9FFC-9C2FF3815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3699" y="3485624"/>
              <a:ext cx="97688" cy="216818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60">
              <a:extLst>
                <a:ext uri="{FF2B5EF4-FFF2-40B4-BE49-F238E27FC236}">
                  <a16:creationId xmlns:a16="http://schemas.microsoft.com/office/drawing/2014/main" id="{9F006AAE-48DD-4CC9-BB5D-A89A60E84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468" y="3485624"/>
              <a:ext cx="88804" cy="216818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61">
              <a:extLst>
                <a:ext uri="{FF2B5EF4-FFF2-40B4-BE49-F238E27FC236}">
                  <a16:creationId xmlns:a16="http://schemas.microsoft.com/office/drawing/2014/main" id="{B2D613C3-9094-48E4-8FEA-9323F2F5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3699" y="4027665"/>
              <a:ext cx="97688" cy="216818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62">
              <a:extLst>
                <a:ext uri="{FF2B5EF4-FFF2-40B4-BE49-F238E27FC236}">
                  <a16:creationId xmlns:a16="http://schemas.microsoft.com/office/drawing/2014/main" id="{A78471F2-45A8-437D-9BB9-66720805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468" y="4027665"/>
              <a:ext cx="88804" cy="216818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90">
              <a:extLst>
                <a:ext uri="{FF2B5EF4-FFF2-40B4-BE49-F238E27FC236}">
                  <a16:creationId xmlns:a16="http://schemas.microsoft.com/office/drawing/2014/main" id="{8B9173B9-4895-467A-BA0A-D5522131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007" y="1830519"/>
              <a:ext cx="719319" cy="601180"/>
            </a:xfrm>
            <a:custGeom>
              <a:avLst/>
              <a:gdLst>
                <a:gd name="T0" fmla="*/ 40 w 81"/>
                <a:gd name="T1" fmla="*/ 0 h 61"/>
                <a:gd name="T2" fmla="*/ 0 w 81"/>
                <a:gd name="T3" fmla="*/ 61 h 61"/>
                <a:gd name="T4" fmla="*/ 81 w 81"/>
                <a:gd name="T5" fmla="*/ 61 h 61"/>
                <a:gd name="T6" fmla="*/ 40 w 81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61">
                  <a:moveTo>
                    <a:pt x="40" y="0"/>
                  </a:moveTo>
                  <a:lnTo>
                    <a:pt x="0" y="61"/>
                  </a:lnTo>
                  <a:lnTo>
                    <a:pt x="81" y="6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492">
              <a:extLst>
                <a:ext uri="{FF2B5EF4-FFF2-40B4-BE49-F238E27FC236}">
                  <a16:creationId xmlns:a16="http://schemas.microsoft.com/office/drawing/2014/main" id="{E05072ED-2C01-4AED-8617-68D7FA1C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4782" y="2816054"/>
              <a:ext cx="17761" cy="650453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93">
              <a:extLst>
                <a:ext uri="{FF2B5EF4-FFF2-40B4-BE49-F238E27FC236}">
                  <a16:creationId xmlns:a16="http://schemas.microsoft.com/office/drawing/2014/main" id="{97721F3C-8A8C-4840-BF87-A190404C9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674" y="2816054"/>
              <a:ext cx="17761" cy="650453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94">
              <a:extLst>
                <a:ext uri="{FF2B5EF4-FFF2-40B4-BE49-F238E27FC236}">
                  <a16:creationId xmlns:a16="http://schemas.microsoft.com/office/drawing/2014/main" id="{65C5DAE9-C8C8-4DA4-A93F-734244D5C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173" y="3141284"/>
              <a:ext cx="568349" cy="19711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 431">
            <a:extLst>
              <a:ext uri="{FF2B5EF4-FFF2-40B4-BE49-F238E27FC236}">
                <a16:creationId xmlns:a16="http://schemas.microsoft.com/office/drawing/2014/main" id="{6C53B2C7-F141-4ACA-A5C5-CC0FE076058D}"/>
              </a:ext>
            </a:extLst>
          </p:cNvPr>
          <p:cNvSpPr>
            <a:spLocks/>
          </p:cNvSpPr>
          <p:nvPr/>
        </p:nvSpPr>
        <p:spPr bwMode="auto">
          <a:xfrm>
            <a:off x="8008395" y="4381500"/>
            <a:ext cx="852523" cy="563310"/>
          </a:xfrm>
          <a:custGeom>
            <a:avLst/>
            <a:gdLst>
              <a:gd name="T0" fmla="*/ 44 w 44"/>
              <a:gd name="T1" fmla="*/ 20 h 20"/>
              <a:gd name="T2" fmla="*/ 22 w 44"/>
              <a:gd name="T3" fmla="*/ 0 h 20"/>
              <a:gd name="T4" fmla="*/ 0 w 44"/>
              <a:gd name="T5" fmla="*/ 20 h 20"/>
              <a:gd name="T6" fmla="*/ 44 w 44"/>
              <a:gd name="T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0">
                <a:moveTo>
                  <a:pt x="44" y="20"/>
                </a:moveTo>
                <a:cubicBezTo>
                  <a:pt x="43" y="9"/>
                  <a:pt x="33" y="0"/>
                  <a:pt x="22" y="0"/>
                </a:cubicBezTo>
                <a:cubicBezTo>
                  <a:pt x="10" y="0"/>
                  <a:pt x="1" y="9"/>
                  <a:pt x="0" y="20"/>
                </a:cubicBezTo>
                <a:lnTo>
                  <a:pt x="44" y="2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484">
            <a:extLst>
              <a:ext uri="{FF2B5EF4-FFF2-40B4-BE49-F238E27FC236}">
                <a16:creationId xmlns:a16="http://schemas.microsoft.com/office/drawing/2014/main" id="{3F628D1B-9777-4E93-A9F9-ADF89A60FDAE}"/>
              </a:ext>
            </a:extLst>
          </p:cNvPr>
          <p:cNvSpPr>
            <a:spLocks/>
          </p:cNvSpPr>
          <p:nvPr/>
        </p:nvSpPr>
        <p:spPr bwMode="auto">
          <a:xfrm>
            <a:off x="7006571" y="4472013"/>
            <a:ext cx="1354601" cy="472796"/>
          </a:xfrm>
          <a:custGeom>
            <a:avLst/>
            <a:gdLst>
              <a:gd name="T0" fmla="*/ 58 w 58"/>
              <a:gd name="T1" fmla="*/ 26 h 26"/>
              <a:gd name="T2" fmla="*/ 29 w 58"/>
              <a:gd name="T3" fmla="*/ 0 h 26"/>
              <a:gd name="T4" fmla="*/ 0 w 58"/>
              <a:gd name="T5" fmla="*/ 26 h 26"/>
              <a:gd name="T6" fmla="*/ 58 w 58"/>
              <a:gd name="T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26">
                <a:moveTo>
                  <a:pt x="58" y="26"/>
                </a:moveTo>
                <a:cubicBezTo>
                  <a:pt x="56" y="11"/>
                  <a:pt x="44" y="0"/>
                  <a:pt x="29" y="0"/>
                </a:cubicBezTo>
                <a:cubicBezTo>
                  <a:pt x="14" y="0"/>
                  <a:pt x="1" y="11"/>
                  <a:pt x="0" y="26"/>
                </a:cubicBezTo>
                <a:lnTo>
                  <a:pt x="58" y="26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31">
            <a:extLst>
              <a:ext uri="{FF2B5EF4-FFF2-40B4-BE49-F238E27FC236}">
                <a16:creationId xmlns:a16="http://schemas.microsoft.com/office/drawing/2014/main" id="{6812E17E-83E3-4C47-A641-0DB4F62D30DF}"/>
              </a:ext>
            </a:extLst>
          </p:cNvPr>
          <p:cNvSpPr>
            <a:spLocks/>
          </p:cNvSpPr>
          <p:nvPr/>
        </p:nvSpPr>
        <p:spPr bwMode="auto">
          <a:xfrm>
            <a:off x="8434657" y="4459537"/>
            <a:ext cx="852523" cy="485273"/>
          </a:xfrm>
          <a:custGeom>
            <a:avLst/>
            <a:gdLst>
              <a:gd name="T0" fmla="*/ 44 w 44"/>
              <a:gd name="T1" fmla="*/ 20 h 20"/>
              <a:gd name="T2" fmla="*/ 22 w 44"/>
              <a:gd name="T3" fmla="*/ 0 h 20"/>
              <a:gd name="T4" fmla="*/ 0 w 44"/>
              <a:gd name="T5" fmla="*/ 20 h 20"/>
              <a:gd name="T6" fmla="*/ 44 w 44"/>
              <a:gd name="T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0">
                <a:moveTo>
                  <a:pt x="44" y="20"/>
                </a:moveTo>
                <a:cubicBezTo>
                  <a:pt x="43" y="9"/>
                  <a:pt x="33" y="0"/>
                  <a:pt x="22" y="0"/>
                </a:cubicBezTo>
                <a:cubicBezTo>
                  <a:pt x="10" y="0"/>
                  <a:pt x="1" y="9"/>
                  <a:pt x="0" y="20"/>
                </a:cubicBezTo>
                <a:lnTo>
                  <a:pt x="44" y="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92">
            <a:extLst>
              <a:ext uri="{FF2B5EF4-FFF2-40B4-BE49-F238E27FC236}">
                <a16:creationId xmlns:a16="http://schemas.microsoft.com/office/drawing/2014/main" id="{385B7468-53B7-4B2D-AF10-0A207166CBAA}"/>
              </a:ext>
            </a:extLst>
          </p:cNvPr>
          <p:cNvSpPr>
            <a:spLocks/>
          </p:cNvSpPr>
          <p:nvPr/>
        </p:nvSpPr>
        <p:spPr bwMode="auto">
          <a:xfrm>
            <a:off x="8130061" y="1120968"/>
            <a:ext cx="1513708" cy="610529"/>
          </a:xfrm>
          <a:custGeom>
            <a:avLst/>
            <a:gdLst>
              <a:gd name="T0" fmla="*/ 245 w 274"/>
              <a:gd name="T1" fmla="*/ 52 h 111"/>
              <a:gd name="T2" fmla="*/ 240 w 274"/>
              <a:gd name="T3" fmla="*/ 52 h 111"/>
              <a:gd name="T4" fmla="*/ 185 w 274"/>
              <a:gd name="T5" fmla="*/ 0 h 111"/>
              <a:gd name="T6" fmla="*/ 131 w 274"/>
              <a:gd name="T7" fmla="*/ 41 h 111"/>
              <a:gd name="T8" fmla="*/ 102 w 274"/>
              <a:gd name="T9" fmla="*/ 29 h 111"/>
              <a:gd name="T10" fmla="*/ 61 w 274"/>
              <a:gd name="T11" fmla="*/ 66 h 111"/>
              <a:gd name="T12" fmla="*/ 41 w 274"/>
              <a:gd name="T13" fmla="*/ 75 h 111"/>
              <a:gd name="T14" fmla="*/ 23 w 274"/>
              <a:gd name="T15" fmla="*/ 65 h 111"/>
              <a:gd name="T16" fmla="*/ 0 w 274"/>
              <a:gd name="T17" fmla="*/ 88 h 111"/>
              <a:gd name="T18" fmla="*/ 23 w 274"/>
              <a:gd name="T19" fmla="*/ 111 h 111"/>
              <a:gd name="T20" fmla="*/ 29 w 274"/>
              <a:gd name="T21" fmla="*/ 111 h 111"/>
              <a:gd name="T22" fmla="*/ 104 w 274"/>
              <a:gd name="T23" fmla="*/ 111 h 111"/>
              <a:gd name="T24" fmla="*/ 146 w 274"/>
              <a:gd name="T25" fmla="*/ 111 h 111"/>
              <a:gd name="T26" fmla="*/ 247 w 274"/>
              <a:gd name="T27" fmla="*/ 111 h 111"/>
              <a:gd name="T28" fmla="*/ 247 w 274"/>
              <a:gd name="T29" fmla="*/ 111 h 111"/>
              <a:gd name="T30" fmla="*/ 274 w 274"/>
              <a:gd name="T31" fmla="*/ 81 h 111"/>
              <a:gd name="T32" fmla="*/ 245 w 274"/>
              <a:gd name="T33" fmla="*/ 5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4" h="111">
                <a:moveTo>
                  <a:pt x="245" y="52"/>
                </a:moveTo>
                <a:cubicBezTo>
                  <a:pt x="243" y="52"/>
                  <a:pt x="242" y="52"/>
                  <a:pt x="240" y="52"/>
                </a:cubicBezTo>
                <a:cubicBezTo>
                  <a:pt x="239" y="23"/>
                  <a:pt x="214" y="0"/>
                  <a:pt x="185" y="0"/>
                </a:cubicBezTo>
                <a:cubicBezTo>
                  <a:pt x="159" y="0"/>
                  <a:pt x="137" y="17"/>
                  <a:pt x="131" y="41"/>
                </a:cubicBezTo>
                <a:cubicBezTo>
                  <a:pt x="123" y="33"/>
                  <a:pt x="113" y="29"/>
                  <a:pt x="102" y="29"/>
                </a:cubicBezTo>
                <a:cubicBezTo>
                  <a:pt x="80" y="29"/>
                  <a:pt x="63" y="45"/>
                  <a:pt x="61" y="66"/>
                </a:cubicBezTo>
                <a:cubicBezTo>
                  <a:pt x="53" y="67"/>
                  <a:pt x="47" y="70"/>
                  <a:pt x="41" y="75"/>
                </a:cubicBezTo>
                <a:cubicBezTo>
                  <a:pt x="37" y="69"/>
                  <a:pt x="30" y="65"/>
                  <a:pt x="23" y="65"/>
                </a:cubicBezTo>
                <a:cubicBezTo>
                  <a:pt x="10" y="65"/>
                  <a:pt x="0" y="75"/>
                  <a:pt x="0" y="88"/>
                </a:cubicBezTo>
                <a:cubicBezTo>
                  <a:pt x="0" y="101"/>
                  <a:pt x="10" y="111"/>
                  <a:pt x="23" y="111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247" y="111"/>
                  <a:pt x="247" y="111"/>
                  <a:pt x="247" y="111"/>
                </a:cubicBezTo>
                <a:cubicBezTo>
                  <a:pt x="247" y="111"/>
                  <a:pt x="247" y="111"/>
                  <a:pt x="247" y="111"/>
                </a:cubicBezTo>
                <a:cubicBezTo>
                  <a:pt x="262" y="110"/>
                  <a:pt x="274" y="97"/>
                  <a:pt x="274" y="81"/>
                </a:cubicBezTo>
                <a:cubicBezTo>
                  <a:pt x="274" y="65"/>
                  <a:pt x="261" y="52"/>
                  <a:pt x="245" y="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93">
            <a:extLst>
              <a:ext uri="{FF2B5EF4-FFF2-40B4-BE49-F238E27FC236}">
                <a16:creationId xmlns:a16="http://schemas.microsoft.com/office/drawing/2014/main" id="{22044391-CE52-43EB-8676-B9D0A6A65403}"/>
              </a:ext>
            </a:extLst>
          </p:cNvPr>
          <p:cNvSpPr>
            <a:spLocks/>
          </p:cNvSpPr>
          <p:nvPr/>
        </p:nvSpPr>
        <p:spPr bwMode="auto">
          <a:xfrm>
            <a:off x="7006571" y="2117316"/>
            <a:ext cx="867859" cy="489432"/>
          </a:xfrm>
          <a:custGeom>
            <a:avLst/>
            <a:gdLst>
              <a:gd name="T0" fmla="*/ 131 w 157"/>
              <a:gd name="T1" fmla="*/ 37 h 89"/>
              <a:gd name="T2" fmla="*/ 128 w 157"/>
              <a:gd name="T3" fmla="*/ 38 h 89"/>
              <a:gd name="T4" fmla="*/ 131 w 157"/>
              <a:gd name="T5" fmla="*/ 26 h 89"/>
              <a:gd name="T6" fmla="*/ 105 w 157"/>
              <a:gd name="T7" fmla="*/ 0 h 89"/>
              <a:gd name="T8" fmla="*/ 80 w 157"/>
              <a:gd name="T9" fmla="*/ 23 h 89"/>
              <a:gd name="T10" fmla="*/ 60 w 157"/>
              <a:gd name="T11" fmla="*/ 15 h 89"/>
              <a:gd name="T12" fmla="*/ 35 w 157"/>
              <a:gd name="T13" fmla="*/ 39 h 89"/>
              <a:gd name="T14" fmla="*/ 26 w 157"/>
              <a:gd name="T15" fmla="*/ 37 h 89"/>
              <a:gd name="T16" fmla="*/ 0 w 157"/>
              <a:gd name="T17" fmla="*/ 63 h 89"/>
              <a:gd name="T18" fmla="*/ 26 w 157"/>
              <a:gd name="T19" fmla="*/ 89 h 89"/>
              <a:gd name="T20" fmla="*/ 131 w 157"/>
              <a:gd name="T21" fmla="*/ 89 h 89"/>
              <a:gd name="T22" fmla="*/ 157 w 157"/>
              <a:gd name="T23" fmla="*/ 63 h 89"/>
              <a:gd name="T24" fmla="*/ 131 w 157"/>
              <a:gd name="T2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" h="89">
                <a:moveTo>
                  <a:pt x="131" y="37"/>
                </a:moveTo>
                <a:cubicBezTo>
                  <a:pt x="130" y="37"/>
                  <a:pt x="129" y="38"/>
                  <a:pt x="128" y="38"/>
                </a:cubicBezTo>
                <a:cubicBezTo>
                  <a:pt x="130" y="34"/>
                  <a:pt x="131" y="30"/>
                  <a:pt x="131" y="26"/>
                </a:cubicBezTo>
                <a:cubicBezTo>
                  <a:pt x="131" y="12"/>
                  <a:pt x="120" y="0"/>
                  <a:pt x="105" y="0"/>
                </a:cubicBezTo>
                <a:cubicBezTo>
                  <a:pt x="92" y="0"/>
                  <a:pt x="81" y="10"/>
                  <a:pt x="80" y="23"/>
                </a:cubicBezTo>
                <a:cubicBezTo>
                  <a:pt x="75" y="18"/>
                  <a:pt x="68" y="15"/>
                  <a:pt x="60" y="15"/>
                </a:cubicBezTo>
                <a:cubicBezTo>
                  <a:pt x="47" y="15"/>
                  <a:pt x="35" y="25"/>
                  <a:pt x="35" y="39"/>
                </a:cubicBezTo>
                <a:cubicBezTo>
                  <a:pt x="32" y="38"/>
                  <a:pt x="29" y="37"/>
                  <a:pt x="26" y="37"/>
                </a:cubicBezTo>
                <a:cubicBezTo>
                  <a:pt x="12" y="37"/>
                  <a:pt x="0" y="49"/>
                  <a:pt x="0" y="63"/>
                </a:cubicBezTo>
                <a:cubicBezTo>
                  <a:pt x="0" y="78"/>
                  <a:pt x="12" y="89"/>
                  <a:pt x="26" y="89"/>
                </a:cubicBezTo>
                <a:cubicBezTo>
                  <a:pt x="131" y="89"/>
                  <a:pt x="131" y="89"/>
                  <a:pt x="131" y="89"/>
                </a:cubicBezTo>
                <a:cubicBezTo>
                  <a:pt x="145" y="89"/>
                  <a:pt x="157" y="78"/>
                  <a:pt x="157" y="63"/>
                </a:cubicBezTo>
                <a:cubicBezTo>
                  <a:pt x="157" y="49"/>
                  <a:pt x="145" y="37"/>
                  <a:pt x="131" y="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591">
            <a:extLst>
              <a:ext uri="{FF2B5EF4-FFF2-40B4-BE49-F238E27FC236}">
                <a16:creationId xmlns:a16="http://schemas.microsoft.com/office/drawing/2014/main" id="{D5CE72C2-3788-452C-851B-E24F58EE82FF}"/>
              </a:ext>
            </a:extLst>
          </p:cNvPr>
          <p:cNvSpPr>
            <a:spLocks/>
          </p:cNvSpPr>
          <p:nvPr/>
        </p:nvSpPr>
        <p:spPr bwMode="auto">
          <a:xfrm>
            <a:off x="7474594" y="1010691"/>
            <a:ext cx="589284" cy="312810"/>
          </a:xfrm>
          <a:custGeom>
            <a:avLst/>
            <a:gdLst>
              <a:gd name="T0" fmla="*/ 147 w 170"/>
              <a:gd name="T1" fmla="*/ 45 h 91"/>
              <a:gd name="T2" fmla="*/ 146 w 170"/>
              <a:gd name="T3" fmla="*/ 45 h 91"/>
              <a:gd name="T4" fmla="*/ 101 w 170"/>
              <a:gd name="T5" fmla="*/ 0 h 91"/>
              <a:gd name="T6" fmla="*/ 56 w 170"/>
              <a:gd name="T7" fmla="*/ 40 h 91"/>
              <a:gd name="T8" fmla="*/ 31 w 170"/>
              <a:gd name="T9" fmla="*/ 28 h 91"/>
              <a:gd name="T10" fmla="*/ 0 w 170"/>
              <a:gd name="T11" fmla="*/ 60 h 91"/>
              <a:gd name="T12" fmla="*/ 31 w 170"/>
              <a:gd name="T13" fmla="*/ 91 h 91"/>
              <a:gd name="T14" fmla="*/ 147 w 170"/>
              <a:gd name="T15" fmla="*/ 91 h 91"/>
              <a:gd name="T16" fmla="*/ 170 w 170"/>
              <a:gd name="T17" fmla="*/ 68 h 91"/>
              <a:gd name="T18" fmla="*/ 147 w 170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91">
                <a:moveTo>
                  <a:pt x="147" y="45"/>
                </a:moveTo>
                <a:cubicBezTo>
                  <a:pt x="146" y="45"/>
                  <a:pt x="146" y="45"/>
                  <a:pt x="146" y="45"/>
                </a:cubicBezTo>
                <a:cubicBezTo>
                  <a:pt x="146" y="20"/>
                  <a:pt x="126" y="0"/>
                  <a:pt x="101" y="0"/>
                </a:cubicBezTo>
                <a:cubicBezTo>
                  <a:pt x="78" y="0"/>
                  <a:pt x="59" y="18"/>
                  <a:pt x="56" y="40"/>
                </a:cubicBezTo>
                <a:cubicBezTo>
                  <a:pt x="50" y="33"/>
                  <a:pt x="41" y="28"/>
                  <a:pt x="31" y="28"/>
                </a:cubicBezTo>
                <a:cubicBezTo>
                  <a:pt x="14" y="28"/>
                  <a:pt x="0" y="42"/>
                  <a:pt x="0" y="60"/>
                </a:cubicBezTo>
                <a:cubicBezTo>
                  <a:pt x="0" y="77"/>
                  <a:pt x="14" y="91"/>
                  <a:pt x="31" y="91"/>
                </a:cubicBezTo>
                <a:cubicBezTo>
                  <a:pt x="147" y="91"/>
                  <a:pt x="147" y="91"/>
                  <a:pt x="147" y="91"/>
                </a:cubicBezTo>
                <a:cubicBezTo>
                  <a:pt x="160" y="91"/>
                  <a:pt x="170" y="81"/>
                  <a:pt x="170" y="68"/>
                </a:cubicBezTo>
                <a:cubicBezTo>
                  <a:pt x="170" y="56"/>
                  <a:pt x="160" y="45"/>
                  <a:pt x="147" y="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428">
            <a:extLst>
              <a:ext uri="{FF2B5EF4-FFF2-40B4-BE49-F238E27FC236}">
                <a16:creationId xmlns:a16="http://schemas.microsoft.com/office/drawing/2014/main" id="{97B1B52C-809D-4E43-A436-927828EC27D6}"/>
              </a:ext>
            </a:extLst>
          </p:cNvPr>
          <p:cNvSpPr>
            <a:spLocks noChangeArrowheads="1"/>
          </p:cNvSpPr>
          <p:nvPr/>
        </p:nvSpPr>
        <p:spPr bwMode="auto">
          <a:xfrm rot="18753471">
            <a:off x="2790532" y="2965315"/>
            <a:ext cx="388975" cy="762892"/>
          </a:xfrm>
          <a:prstGeom prst="rect">
            <a:avLst/>
          </a:prstGeom>
          <a:solidFill>
            <a:srgbClr val="40C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591">
            <a:extLst>
              <a:ext uri="{FF2B5EF4-FFF2-40B4-BE49-F238E27FC236}">
                <a16:creationId xmlns:a16="http://schemas.microsoft.com/office/drawing/2014/main" id="{E3C260E5-B77D-4568-8196-125D12F26D8F}"/>
              </a:ext>
            </a:extLst>
          </p:cNvPr>
          <p:cNvSpPr>
            <a:spLocks/>
          </p:cNvSpPr>
          <p:nvPr/>
        </p:nvSpPr>
        <p:spPr bwMode="auto">
          <a:xfrm>
            <a:off x="3726850" y="2061610"/>
            <a:ext cx="941023" cy="499524"/>
          </a:xfrm>
          <a:custGeom>
            <a:avLst/>
            <a:gdLst>
              <a:gd name="T0" fmla="*/ 147 w 170"/>
              <a:gd name="T1" fmla="*/ 45 h 91"/>
              <a:gd name="T2" fmla="*/ 146 w 170"/>
              <a:gd name="T3" fmla="*/ 45 h 91"/>
              <a:gd name="T4" fmla="*/ 101 w 170"/>
              <a:gd name="T5" fmla="*/ 0 h 91"/>
              <a:gd name="T6" fmla="*/ 56 w 170"/>
              <a:gd name="T7" fmla="*/ 40 h 91"/>
              <a:gd name="T8" fmla="*/ 31 w 170"/>
              <a:gd name="T9" fmla="*/ 28 h 91"/>
              <a:gd name="T10" fmla="*/ 0 w 170"/>
              <a:gd name="T11" fmla="*/ 60 h 91"/>
              <a:gd name="T12" fmla="*/ 31 w 170"/>
              <a:gd name="T13" fmla="*/ 91 h 91"/>
              <a:gd name="T14" fmla="*/ 147 w 170"/>
              <a:gd name="T15" fmla="*/ 91 h 91"/>
              <a:gd name="T16" fmla="*/ 170 w 170"/>
              <a:gd name="T17" fmla="*/ 68 h 91"/>
              <a:gd name="T18" fmla="*/ 147 w 170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91">
                <a:moveTo>
                  <a:pt x="147" y="45"/>
                </a:moveTo>
                <a:cubicBezTo>
                  <a:pt x="146" y="45"/>
                  <a:pt x="146" y="45"/>
                  <a:pt x="146" y="45"/>
                </a:cubicBezTo>
                <a:cubicBezTo>
                  <a:pt x="146" y="20"/>
                  <a:pt x="126" y="0"/>
                  <a:pt x="101" y="0"/>
                </a:cubicBezTo>
                <a:cubicBezTo>
                  <a:pt x="78" y="0"/>
                  <a:pt x="59" y="18"/>
                  <a:pt x="56" y="40"/>
                </a:cubicBezTo>
                <a:cubicBezTo>
                  <a:pt x="50" y="33"/>
                  <a:pt x="41" y="28"/>
                  <a:pt x="31" y="28"/>
                </a:cubicBezTo>
                <a:cubicBezTo>
                  <a:pt x="14" y="28"/>
                  <a:pt x="0" y="42"/>
                  <a:pt x="0" y="60"/>
                </a:cubicBezTo>
                <a:cubicBezTo>
                  <a:pt x="0" y="77"/>
                  <a:pt x="14" y="91"/>
                  <a:pt x="31" y="91"/>
                </a:cubicBezTo>
                <a:cubicBezTo>
                  <a:pt x="147" y="91"/>
                  <a:pt x="147" y="91"/>
                  <a:pt x="147" y="91"/>
                </a:cubicBezTo>
                <a:cubicBezTo>
                  <a:pt x="160" y="91"/>
                  <a:pt x="170" y="81"/>
                  <a:pt x="170" y="68"/>
                </a:cubicBezTo>
                <a:cubicBezTo>
                  <a:pt x="170" y="56"/>
                  <a:pt x="160" y="45"/>
                  <a:pt x="147" y="4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19E0E85-553F-4BCE-9150-AF95793C40C1}"/>
              </a:ext>
            </a:extLst>
          </p:cNvPr>
          <p:cNvGrpSpPr/>
          <p:nvPr/>
        </p:nvGrpSpPr>
        <p:grpSpPr>
          <a:xfrm>
            <a:off x="2576885" y="1699274"/>
            <a:ext cx="388975" cy="1534850"/>
            <a:chOff x="6130192" y="1830519"/>
            <a:chExt cx="719319" cy="2838348"/>
          </a:xfrm>
        </p:grpSpPr>
        <p:sp>
          <p:nvSpPr>
            <p:cNvPr id="100" name="Rectangle 428">
              <a:extLst>
                <a:ext uri="{FF2B5EF4-FFF2-40B4-BE49-F238E27FC236}">
                  <a16:creationId xmlns:a16="http://schemas.microsoft.com/office/drawing/2014/main" id="{88778F77-B814-4941-8427-B7D818122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192" y="2500575"/>
              <a:ext cx="719319" cy="2168292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438">
              <a:extLst>
                <a:ext uri="{FF2B5EF4-FFF2-40B4-BE49-F238E27FC236}">
                  <a16:creationId xmlns:a16="http://schemas.microsoft.com/office/drawing/2014/main" id="{5CEA32DD-1EA4-49BB-9D35-3F3A6E0E9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722" y="2067047"/>
              <a:ext cx="213131" cy="236528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9">
              <a:extLst>
                <a:ext uri="{FF2B5EF4-FFF2-40B4-BE49-F238E27FC236}">
                  <a16:creationId xmlns:a16="http://schemas.microsoft.com/office/drawing/2014/main" id="{37BB7CF4-61FE-46DF-AB4A-2E0AF36A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279" y="2855475"/>
              <a:ext cx="444022" cy="453346"/>
            </a:xfrm>
            <a:custGeom>
              <a:avLst/>
              <a:gdLst>
                <a:gd name="T0" fmla="*/ 12 w 23"/>
                <a:gd name="T1" fmla="*/ 0 h 21"/>
                <a:gd name="T2" fmla="*/ 0 w 23"/>
                <a:gd name="T3" fmla="*/ 12 h 21"/>
                <a:gd name="T4" fmla="*/ 0 w 23"/>
                <a:gd name="T5" fmla="*/ 21 h 21"/>
                <a:gd name="T6" fmla="*/ 23 w 23"/>
                <a:gd name="T7" fmla="*/ 21 h 21"/>
                <a:gd name="T8" fmla="*/ 23 w 23"/>
                <a:gd name="T9" fmla="*/ 12 h 21"/>
                <a:gd name="T10" fmla="*/ 12 w 23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1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86">
              <a:extLst>
                <a:ext uri="{FF2B5EF4-FFF2-40B4-BE49-F238E27FC236}">
                  <a16:creationId xmlns:a16="http://schemas.microsoft.com/office/drawing/2014/main" id="{F7D8779B-D258-4ED7-BE40-CF8981831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92" y="1830519"/>
              <a:ext cx="719319" cy="601180"/>
            </a:xfrm>
            <a:custGeom>
              <a:avLst/>
              <a:gdLst>
                <a:gd name="T0" fmla="*/ 42 w 81"/>
                <a:gd name="T1" fmla="*/ 0 h 61"/>
                <a:gd name="T2" fmla="*/ 0 w 81"/>
                <a:gd name="T3" fmla="*/ 61 h 61"/>
                <a:gd name="T4" fmla="*/ 81 w 81"/>
                <a:gd name="T5" fmla="*/ 61 h 61"/>
                <a:gd name="T6" fmla="*/ 42 w 81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61">
                  <a:moveTo>
                    <a:pt x="42" y="0"/>
                  </a:moveTo>
                  <a:lnTo>
                    <a:pt x="0" y="61"/>
                  </a:lnTo>
                  <a:lnTo>
                    <a:pt x="81" y="6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487">
              <a:extLst>
                <a:ext uri="{FF2B5EF4-FFF2-40B4-BE49-F238E27FC236}">
                  <a16:creationId xmlns:a16="http://schemas.microsoft.com/office/drawing/2014/main" id="{160B561E-C290-46B2-A3C0-34C8C4784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961" y="2816054"/>
              <a:ext cx="17761" cy="650453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488">
              <a:extLst>
                <a:ext uri="{FF2B5EF4-FFF2-40B4-BE49-F238E27FC236}">
                  <a16:creationId xmlns:a16="http://schemas.microsoft.com/office/drawing/2014/main" id="{383550EE-5580-4B1E-91AC-70367A495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853" y="2816054"/>
              <a:ext cx="35522" cy="650453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489">
              <a:extLst>
                <a:ext uri="{FF2B5EF4-FFF2-40B4-BE49-F238E27FC236}">
                  <a16:creationId xmlns:a16="http://schemas.microsoft.com/office/drawing/2014/main" id="{97B222D5-DF74-477E-8C16-83B519D00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352" y="3141284"/>
              <a:ext cx="586110" cy="19711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ED6718C-CD3C-4F80-BE86-B0508134686D}"/>
              </a:ext>
            </a:extLst>
          </p:cNvPr>
          <p:cNvGrpSpPr/>
          <p:nvPr/>
        </p:nvGrpSpPr>
        <p:grpSpPr>
          <a:xfrm>
            <a:off x="3097535" y="1077124"/>
            <a:ext cx="910251" cy="3591743"/>
            <a:chOff x="8075007" y="1830519"/>
            <a:chExt cx="719319" cy="2838348"/>
          </a:xfrm>
        </p:grpSpPr>
        <p:sp>
          <p:nvSpPr>
            <p:cNvPr id="108" name="Rectangle 427">
              <a:extLst>
                <a:ext uri="{FF2B5EF4-FFF2-40B4-BE49-F238E27FC236}">
                  <a16:creationId xmlns:a16="http://schemas.microsoft.com/office/drawing/2014/main" id="{9F8A2EF5-8325-4B48-87E4-76D8DBDE9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007" y="2471120"/>
              <a:ext cx="719319" cy="2197747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440">
              <a:extLst>
                <a:ext uri="{FF2B5EF4-FFF2-40B4-BE49-F238E27FC236}">
                  <a16:creationId xmlns:a16="http://schemas.microsoft.com/office/drawing/2014/main" id="{2D3E9D60-F114-404F-BBC1-6D7A66733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2543" y="2067047"/>
              <a:ext cx="213131" cy="236528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42">
              <a:extLst>
                <a:ext uri="{FF2B5EF4-FFF2-40B4-BE49-F238E27FC236}">
                  <a16:creationId xmlns:a16="http://schemas.microsoft.com/office/drawing/2014/main" id="{1070C08B-ED3B-41FE-BFEE-E47E20A2B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7095" y="2855475"/>
              <a:ext cx="444022" cy="453346"/>
            </a:xfrm>
            <a:custGeom>
              <a:avLst/>
              <a:gdLst>
                <a:gd name="T0" fmla="*/ 11 w 23"/>
                <a:gd name="T1" fmla="*/ 0 h 21"/>
                <a:gd name="T2" fmla="*/ 0 w 23"/>
                <a:gd name="T3" fmla="*/ 12 h 21"/>
                <a:gd name="T4" fmla="*/ 0 w 23"/>
                <a:gd name="T5" fmla="*/ 21 h 21"/>
                <a:gd name="T6" fmla="*/ 23 w 23"/>
                <a:gd name="T7" fmla="*/ 21 h 21"/>
                <a:gd name="T8" fmla="*/ 23 w 23"/>
                <a:gd name="T9" fmla="*/ 12 h 21"/>
                <a:gd name="T10" fmla="*/ 11 w 23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1">
                  <a:moveTo>
                    <a:pt x="11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5"/>
                    <a:pt x="18" y="0"/>
                    <a:pt x="11" y="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59">
              <a:extLst>
                <a:ext uri="{FF2B5EF4-FFF2-40B4-BE49-F238E27FC236}">
                  <a16:creationId xmlns:a16="http://schemas.microsoft.com/office/drawing/2014/main" id="{5DAE06E5-A629-4A77-90A2-79FC197D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3699" y="3485624"/>
              <a:ext cx="97688" cy="216818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60">
              <a:extLst>
                <a:ext uri="{FF2B5EF4-FFF2-40B4-BE49-F238E27FC236}">
                  <a16:creationId xmlns:a16="http://schemas.microsoft.com/office/drawing/2014/main" id="{50D1958B-19BB-4067-9717-2C4AC300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468" y="3485624"/>
              <a:ext cx="88804" cy="216818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1">
              <a:extLst>
                <a:ext uri="{FF2B5EF4-FFF2-40B4-BE49-F238E27FC236}">
                  <a16:creationId xmlns:a16="http://schemas.microsoft.com/office/drawing/2014/main" id="{59F88EE9-3D9E-4712-9A4F-31A52A87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3699" y="4027665"/>
              <a:ext cx="97688" cy="216818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462">
              <a:extLst>
                <a:ext uri="{FF2B5EF4-FFF2-40B4-BE49-F238E27FC236}">
                  <a16:creationId xmlns:a16="http://schemas.microsoft.com/office/drawing/2014/main" id="{8884DD4F-1C58-425D-9019-517087E00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468" y="4027665"/>
              <a:ext cx="88804" cy="216818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90">
              <a:extLst>
                <a:ext uri="{FF2B5EF4-FFF2-40B4-BE49-F238E27FC236}">
                  <a16:creationId xmlns:a16="http://schemas.microsoft.com/office/drawing/2014/main" id="{F17467F8-05D4-4F32-BA77-E3B2E4D08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007" y="1830519"/>
              <a:ext cx="719319" cy="601180"/>
            </a:xfrm>
            <a:custGeom>
              <a:avLst/>
              <a:gdLst>
                <a:gd name="T0" fmla="*/ 40 w 81"/>
                <a:gd name="T1" fmla="*/ 0 h 61"/>
                <a:gd name="T2" fmla="*/ 0 w 81"/>
                <a:gd name="T3" fmla="*/ 61 h 61"/>
                <a:gd name="T4" fmla="*/ 81 w 81"/>
                <a:gd name="T5" fmla="*/ 61 h 61"/>
                <a:gd name="T6" fmla="*/ 40 w 81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61">
                  <a:moveTo>
                    <a:pt x="40" y="0"/>
                  </a:moveTo>
                  <a:lnTo>
                    <a:pt x="0" y="61"/>
                  </a:lnTo>
                  <a:lnTo>
                    <a:pt x="81" y="6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92">
              <a:extLst>
                <a:ext uri="{FF2B5EF4-FFF2-40B4-BE49-F238E27FC236}">
                  <a16:creationId xmlns:a16="http://schemas.microsoft.com/office/drawing/2014/main" id="{B07A450C-3E2E-4755-A058-C80D8A813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4782" y="2816054"/>
              <a:ext cx="17761" cy="650453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493">
              <a:extLst>
                <a:ext uri="{FF2B5EF4-FFF2-40B4-BE49-F238E27FC236}">
                  <a16:creationId xmlns:a16="http://schemas.microsoft.com/office/drawing/2014/main" id="{ED1374B8-5EB7-488A-9FB5-0E90A954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674" y="2816054"/>
              <a:ext cx="17761" cy="650453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494">
              <a:extLst>
                <a:ext uri="{FF2B5EF4-FFF2-40B4-BE49-F238E27FC236}">
                  <a16:creationId xmlns:a16="http://schemas.microsoft.com/office/drawing/2014/main" id="{2CCB93F0-753B-4DCA-8B54-B0E53D62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173" y="3141284"/>
              <a:ext cx="568349" cy="19711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9" name="Freeform 431">
            <a:extLst>
              <a:ext uri="{FF2B5EF4-FFF2-40B4-BE49-F238E27FC236}">
                <a16:creationId xmlns:a16="http://schemas.microsoft.com/office/drawing/2014/main" id="{46B98DA8-E41A-4306-9F8E-25AE5EF06488}"/>
              </a:ext>
            </a:extLst>
          </p:cNvPr>
          <p:cNvSpPr>
            <a:spLocks/>
          </p:cNvSpPr>
          <p:nvPr/>
        </p:nvSpPr>
        <p:spPr bwMode="auto">
          <a:xfrm>
            <a:off x="3221855" y="4381500"/>
            <a:ext cx="852523" cy="563310"/>
          </a:xfrm>
          <a:custGeom>
            <a:avLst/>
            <a:gdLst>
              <a:gd name="T0" fmla="*/ 44 w 44"/>
              <a:gd name="T1" fmla="*/ 20 h 20"/>
              <a:gd name="T2" fmla="*/ 22 w 44"/>
              <a:gd name="T3" fmla="*/ 0 h 20"/>
              <a:gd name="T4" fmla="*/ 0 w 44"/>
              <a:gd name="T5" fmla="*/ 20 h 20"/>
              <a:gd name="T6" fmla="*/ 44 w 44"/>
              <a:gd name="T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0">
                <a:moveTo>
                  <a:pt x="44" y="20"/>
                </a:moveTo>
                <a:cubicBezTo>
                  <a:pt x="43" y="9"/>
                  <a:pt x="33" y="0"/>
                  <a:pt x="22" y="0"/>
                </a:cubicBezTo>
                <a:cubicBezTo>
                  <a:pt x="10" y="0"/>
                  <a:pt x="1" y="9"/>
                  <a:pt x="0" y="20"/>
                </a:cubicBezTo>
                <a:lnTo>
                  <a:pt x="44" y="2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84">
            <a:extLst>
              <a:ext uri="{FF2B5EF4-FFF2-40B4-BE49-F238E27FC236}">
                <a16:creationId xmlns:a16="http://schemas.microsoft.com/office/drawing/2014/main" id="{BA64AD38-95B7-4F77-BBBB-EF49221925A8}"/>
              </a:ext>
            </a:extLst>
          </p:cNvPr>
          <p:cNvSpPr>
            <a:spLocks/>
          </p:cNvSpPr>
          <p:nvPr/>
        </p:nvSpPr>
        <p:spPr bwMode="auto">
          <a:xfrm>
            <a:off x="2220031" y="4472013"/>
            <a:ext cx="1354601" cy="472796"/>
          </a:xfrm>
          <a:custGeom>
            <a:avLst/>
            <a:gdLst>
              <a:gd name="T0" fmla="*/ 58 w 58"/>
              <a:gd name="T1" fmla="*/ 26 h 26"/>
              <a:gd name="T2" fmla="*/ 29 w 58"/>
              <a:gd name="T3" fmla="*/ 0 h 26"/>
              <a:gd name="T4" fmla="*/ 0 w 58"/>
              <a:gd name="T5" fmla="*/ 26 h 26"/>
              <a:gd name="T6" fmla="*/ 58 w 58"/>
              <a:gd name="T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26">
                <a:moveTo>
                  <a:pt x="58" y="26"/>
                </a:moveTo>
                <a:cubicBezTo>
                  <a:pt x="56" y="11"/>
                  <a:pt x="44" y="0"/>
                  <a:pt x="29" y="0"/>
                </a:cubicBezTo>
                <a:cubicBezTo>
                  <a:pt x="14" y="0"/>
                  <a:pt x="1" y="11"/>
                  <a:pt x="0" y="26"/>
                </a:cubicBezTo>
                <a:lnTo>
                  <a:pt x="58" y="26"/>
                </a:lnTo>
                <a:close/>
              </a:path>
            </a:pathLst>
          </a:custGeom>
          <a:solidFill>
            <a:srgbClr val="002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431">
            <a:extLst>
              <a:ext uri="{FF2B5EF4-FFF2-40B4-BE49-F238E27FC236}">
                <a16:creationId xmlns:a16="http://schemas.microsoft.com/office/drawing/2014/main" id="{1E439C4B-FAA5-4DC4-8D64-7E0D643AA2A6}"/>
              </a:ext>
            </a:extLst>
          </p:cNvPr>
          <p:cNvSpPr>
            <a:spLocks/>
          </p:cNvSpPr>
          <p:nvPr/>
        </p:nvSpPr>
        <p:spPr bwMode="auto">
          <a:xfrm>
            <a:off x="3648117" y="4459537"/>
            <a:ext cx="797167" cy="485273"/>
          </a:xfrm>
          <a:custGeom>
            <a:avLst/>
            <a:gdLst>
              <a:gd name="T0" fmla="*/ 44 w 44"/>
              <a:gd name="T1" fmla="*/ 20 h 20"/>
              <a:gd name="T2" fmla="*/ 22 w 44"/>
              <a:gd name="T3" fmla="*/ 0 h 20"/>
              <a:gd name="T4" fmla="*/ 0 w 44"/>
              <a:gd name="T5" fmla="*/ 20 h 20"/>
              <a:gd name="T6" fmla="*/ 44 w 44"/>
              <a:gd name="T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0">
                <a:moveTo>
                  <a:pt x="44" y="20"/>
                </a:moveTo>
                <a:cubicBezTo>
                  <a:pt x="43" y="9"/>
                  <a:pt x="33" y="0"/>
                  <a:pt x="22" y="0"/>
                </a:cubicBezTo>
                <a:cubicBezTo>
                  <a:pt x="10" y="0"/>
                  <a:pt x="1" y="9"/>
                  <a:pt x="0" y="20"/>
                </a:cubicBezTo>
                <a:lnTo>
                  <a:pt x="44" y="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92">
            <a:extLst>
              <a:ext uri="{FF2B5EF4-FFF2-40B4-BE49-F238E27FC236}">
                <a16:creationId xmlns:a16="http://schemas.microsoft.com/office/drawing/2014/main" id="{E1CE83FA-1C2A-4D7C-9477-636974EAAC37}"/>
              </a:ext>
            </a:extLst>
          </p:cNvPr>
          <p:cNvSpPr>
            <a:spLocks/>
          </p:cNvSpPr>
          <p:nvPr/>
        </p:nvSpPr>
        <p:spPr bwMode="auto">
          <a:xfrm>
            <a:off x="3343521" y="1120968"/>
            <a:ext cx="1513708" cy="610529"/>
          </a:xfrm>
          <a:custGeom>
            <a:avLst/>
            <a:gdLst>
              <a:gd name="T0" fmla="*/ 245 w 274"/>
              <a:gd name="T1" fmla="*/ 52 h 111"/>
              <a:gd name="T2" fmla="*/ 240 w 274"/>
              <a:gd name="T3" fmla="*/ 52 h 111"/>
              <a:gd name="T4" fmla="*/ 185 w 274"/>
              <a:gd name="T5" fmla="*/ 0 h 111"/>
              <a:gd name="T6" fmla="*/ 131 w 274"/>
              <a:gd name="T7" fmla="*/ 41 h 111"/>
              <a:gd name="T8" fmla="*/ 102 w 274"/>
              <a:gd name="T9" fmla="*/ 29 h 111"/>
              <a:gd name="T10" fmla="*/ 61 w 274"/>
              <a:gd name="T11" fmla="*/ 66 h 111"/>
              <a:gd name="T12" fmla="*/ 41 w 274"/>
              <a:gd name="T13" fmla="*/ 75 h 111"/>
              <a:gd name="T14" fmla="*/ 23 w 274"/>
              <a:gd name="T15" fmla="*/ 65 h 111"/>
              <a:gd name="T16" fmla="*/ 0 w 274"/>
              <a:gd name="T17" fmla="*/ 88 h 111"/>
              <a:gd name="T18" fmla="*/ 23 w 274"/>
              <a:gd name="T19" fmla="*/ 111 h 111"/>
              <a:gd name="T20" fmla="*/ 29 w 274"/>
              <a:gd name="T21" fmla="*/ 111 h 111"/>
              <a:gd name="T22" fmla="*/ 104 w 274"/>
              <a:gd name="T23" fmla="*/ 111 h 111"/>
              <a:gd name="T24" fmla="*/ 146 w 274"/>
              <a:gd name="T25" fmla="*/ 111 h 111"/>
              <a:gd name="T26" fmla="*/ 247 w 274"/>
              <a:gd name="T27" fmla="*/ 111 h 111"/>
              <a:gd name="T28" fmla="*/ 247 w 274"/>
              <a:gd name="T29" fmla="*/ 111 h 111"/>
              <a:gd name="T30" fmla="*/ 274 w 274"/>
              <a:gd name="T31" fmla="*/ 81 h 111"/>
              <a:gd name="T32" fmla="*/ 245 w 274"/>
              <a:gd name="T33" fmla="*/ 5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4" h="111">
                <a:moveTo>
                  <a:pt x="245" y="52"/>
                </a:moveTo>
                <a:cubicBezTo>
                  <a:pt x="243" y="52"/>
                  <a:pt x="242" y="52"/>
                  <a:pt x="240" y="52"/>
                </a:cubicBezTo>
                <a:cubicBezTo>
                  <a:pt x="239" y="23"/>
                  <a:pt x="214" y="0"/>
                  <a:pt x="185" y="0"/>
                </a:cubicBezTo>
                <a:cubicBezTo>
                  <a:pt x="159" y="0"/>
                  <a:pt x="137" y="17"/>
                  <a:pt x="131" y="41"/>
                </a:cubicBezTo>
                <a:cubicBezTo>
                  <a:pt x="123" y="33"/>
                  <a:pt x="113" y="29"/>
                  <a:pt x="102" y="29"/>
                </a:cubicBezTo>
                <a:cubicBezTo>
                  <a:pt x="80" y="29"/>
                  <a:pt x="63" y="45"/>
                  <a:pt x="61" y="66"/>
                </a:cubicBezTo>
                <a:cubicBezTo>
                  <a:pt x="53" y="67"/>
                  <a:pt x="47" y="70"/>
                  <a:pt x="41" y="75"/>
                </a:cubicBezTo>
                <a:cubicBezTo>
                  <a:pt x="37" y="69"/>
                  <a:pt x="30" y="65"/>
                  <a:pt x="23" y="65"/>
                </a:cubicBezTo>
                <a:cubicBezTo>
                  <a:pt x="10" y="65"/>
                  <a:pt x="0" y="75"/>
                  <a:pt x="0" y="88"/>
                </a:cubicBezTo>
                <a:cubicBezTo>
                  <a:pt x="0" y="101"/>
                  <a:pt x="10" y="111"/>
                  <a:pt x="23" y="111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247" y="111"/>
                  <a:pt x="247" y="111"/>
                  <a:pt x="247" y="111"/>
                </a:cubicBezTo>
                <a:cubicBezTo>
                  <a:pt x="247" y="111"/>
                  <a:pt x="247" y="111"/>
                  <a:pt x="247" y="111"/>
                </a:cubicBezTo>
                <a:cubicBezTo>
                  <a:pt x="262" y="110"/>
                  <a:pt x="274" y="97"/>
                  <a:pt x="274" y="81"/>
                </a:cubicBezTo>
                <a:cubicBezTo>
                  <a:pt x="274" y="65"/>
                  <a:pt x="261" y="52"/>
                  <a:pt x="245" y="5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93">
            <a:extLst>
              <a:ext uri="{FF2B5EF4-FFF2-40B4-BE49-F238E27FC236}">
                <a16:creationId xmlns:a16="http://schemas.microsoft.com/office/drawing/2014/main" id="{23BCBBA7-1824-44E7-92E1-C28442AE0C3C}"/>
              </a:ext>
            </a:extLst>
          </p:cNvPr>
          <p:cNvSpPr>
            <a:spLocks/>
          </p:cNvSpPr>
          <p:nvPr/>
        </p:nvSpPr>
        <p:spPr bwMode="auto">
          <a:xfrm>
            <a:off x="2220031" y="2117316"/>
            <a:ext cx="867859" cy="489432"/>
          </a:xfrm>
          <a:custGeom>
            <a:avLst/>
            <a:gdLst>
              <a:gd name="T0" fmla="*/ 131 w 157"/>
              <a:gd name="T1" fmla="*/ 37 h 89"/>
              <a:gd name="T2" fmla="*/ 128 w 157"/>
              <a:gd name="T3" fmla="*/ 38 h 89"/>
              <a:gd name="T4" fmla="*/ 131 w 157"/>
              <a:gd name="T5" fmla="*/ 26 h 89"/>
              <a:gd name="T6" fmla="*/ 105 w 157"/>
              <a:gd name="T7" fmla="*/ 0 h 89"/>
              <a:gd name="T8" fmla="*/ 80 w 157"/>
              <a:gd name="T9" fmla="*/ 23 h 89"/>
              <a:gd name="T10" fmla="*/ 60 w 157"/>
              <a:gd name="T11" fmla="*/ 15 h 89"/>
              <a:gd name="T12" fmla="*/ 35 w 157"/>
              <a:gd name="T13" fmla="*/ 39 h 89"/>
              <a:gd name="T14" fmla="*/ 26 w 157"/>
              <a:gd name="T15" fmla="*/ 37 h 89"/>
              <a:gd name="T16" fmla="*/ 0 w 157"/>
              <a:gd name="T17" fmla="*/ 63 h 89"/>
              <a:gd name="T18" fmla="*/ 26 w 157"/>
              <a:gd name="T19" fmla="*/ 89 h 89"/>
              <a:gd name="T20" fmla="*/ 131 w 157"/>
              <a:gd name="T21" fmla="*/ 89 h 89"/>
              <a:gd name="T22" fmla="*/ 157 w 157"/>
              <a:gd name="T23" fmla="*/ 63 h 89"/>
              <a:gd name="T24" fmla="*/ 131 w 157"/>
              <a:gd name="T2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" h="89">
                <a:moveTo>
                  <a:pt x="131" y="37"/>
                </a:moveTo>
                <a:cubicBezTo>
                  <a:pt x="130" y="37"/>
                  <a:pt x="129" y="38"/>
                  <a:pt x="128" y="38"/>
                </a:cubicBezTo>
                <a:cubicBezTo>
                  <a:pt x="130" y="34"/>
                  <a:pt x="131" y="30"/>
                  <a:pt x="131" y="26"/>
                </a:cubicBezTo>
                <a:cubicBezTo>
                  <a:pt x="131" y="12"/>
                  <a:pt x="120" y="0"/>
                  <a:pt x="105" y="0"/>
                </a:cubicBezTo>
                <a:cubicBezTo>
                  <a:pt x="92" y="0"/>
                  <a:pt x="81" y="10"/>
                  <a:pt x="80" y="23"/>
                </a:cubicBezTo>
                <a:cubicBezTo>
                  <a:pt x="75" y="18"/>
                  <a:pt x="68" y="15"/>
                  <a:pt x="60" y="15"/>
                </a:cubicBezTo>
                <a:cubicBezTo>
                  <a:pt x="47" y="15"/>
                  <a:pt x="35" y="25"/>
                  <a:pt x="35" y="39"/>
                </a:cubicBezTo>
                <a:cubicBezTo>
                  <a:pt x="32" y="38"/>
                  <a:pt x="29" y="37"/>
                  <a:pt x="26" y="37"/>
                </a:cubicBezTo>
                <a:cubicBezTo>
                  <a:pt x="12" y="37"/>
                  <a:pt x="0" y="49"/>
                  <a:pt x="0" y="63"/>
                </a:cubicBezTo>
                <a:cubicBezTo>
                  <a:pt x="0" y="78"/>
                  <a:pt x="12" y="89"/>
                  <a:pt x="26" y="89"/>
                </a:cubicBezTo>
                <a:cubicBezTo>
                  <a:pt x="131" y="89"/>
                  <a:pt x="131" y="89"/>
                  <a:pt x="131" y="89"/>
                </a:cubicBezTo>
                <a:cubicBezTo>
                  <a:pt x="145" y="89"/>
                  <a:pt x="157" y="78"/>
                  <a:pt x="157" y="63"/>
                </a:cubicBezTo>
                <a:cubicBezTo>
                  <a:pt x="157" y="49"/>
                  <a:pt x="145" y="37"/>
                  <a:pt x="131" y="3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591">
            <a:extLst>
              <a:ext uri="{FF2B5EF4-FFF2-40B4-BE49-F238E27FC236}">
                <a16:creationId xmlns:a16="http://schemas.microsoft.com/office/drawing/2014/main" id="{A79BECED-F48F-4389-8A07-2CC8C081D1C3}"/>
              </a:ext>
            </a:extLst>
          </p:cNvPr>
          <p:cNvSpPr>
            <a:spLocks/>
          </p:cNvSpPr>
          <p:nvPr/>
        </p:nvSpPr>
        <p:spPr bwMode="auto">
          <a:xfrm>
            <a:off x="2688054" y="1010691"/>
            <a:ext cx="589284" cy="312810"/>
          </a:xfrm>
          <a:custGeom>
            <a:avLst/>
            <a:gdLst>
              <a:gd name="T0" fmla="*/ 147 w 170"/>
              <a:gd name="T1" fmla="*/ 45 h 91"/>
              <a:gd name="T2" fmla="*/ 146 w 170"/>
              <a:gd name="T3" fmla="*/ 45 h 91"/>
              <a:gd name="T4" fmla="*/ 101 w 170"/>
              <a:gd name="T5" fmla="*/ 0 h 91"/>
              <a:gd name="T6" fmla="*/ 56 w 170"/>
              <a:gd name="T7" fmla="*/ 40 h 91"/>
              <a:gd name="T8" fmla="*/ 31 w 170"/>
              <a:gd name="T9" fmla="*/ 28 h 91"/>
              <a:gd name="T10" fmla="*/ 0 w 170"/>
              <a:gd name="T11" fmla="*/ 60 h 91"/>
              <a:gd name="T12" fmla="*/ 31 w 170"/>
              <a:gd name="T13" fmla="*/ 91 h 91"/>
              <a:gd name="T14" fmla="*/ 147 w 170"/>
              <a:gd name="T15" fmla="*/ 91 h 91"/>
              <a:gd name="T16" fmla="*/ 170 w 170"/>
              <a:gd name="T17" fmla="*/ 68 h 91"/>
              <a:gd name="T18" fmla="*/ 147 w 170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91">
                <a:moveTo>
                  <a:pt x="147" y="45"/>
                </a:moveTo>
                <a:cubicBezTo>
                  <a:pt x="146" y="45"/>
                  <a:pt x="146" y="45"/>
                  <a:pt x="146" y="45"/>
                </a:cubicBezTo>
                <a:cubicBezTo>
                  <a:pt x="146" y="20"/>
                  <a:pt x="126" y="0"/>
                  <a:pt x="101" y="0"/>
                </a:cubicBezTo>
                <a:cubicBezTo>
                  <a:pt x="78" y="0"/>
                  <a:pt x="59" y="18"/>
                  <a:pt x="56" y="40"/>
                </a:cubicBezTo>
                <a:cubicBezTo>
                  <a:pt x="50" y="33"/>
                  <a:pt x="41" y="28"/>
                  <a:pt x="31" y="28"/>
                </a:cubicBezTo>
                <a:cubicBezTo>
                  <a:pt x="14" y="28"/>
                  <a:pt x="0" y="42"/>
                  <a:pt x="0" y="60"/>
                </a:cubicBezTo>
                <a:cubicBezTo>
                  <a:pt x="0" y="77"/>
                  <a:pt x="14" y="91"/>
                  <a:pt x="31" y="91"/>
                </a:cubicBezTo>
                <a:cubicBezTo>
                  <a:pt x="147" y="91"/>
                  <a:pt x="147" y="91"/>
                  <a:pt x="147" y="91"/>
                </a:cubicBezTo>
                <a:cubicBezTo>
                  <a:pt x="160" y="91"/>
                  <a:pt x="170" y="81"/>
                  <a:pt x="170" y="68"/>
                </a:cubicBezTo>
                <a:cubicBezTo>
                  <a:pt x="170" y="56"/>
                  <a:pt x="160" y="45"/>
                  <a:pt x="147" y="4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7C10-A018-43D4-B70A-B1FA5621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48EE-54A4-4044-8B1A-3502161D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43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Coleman</dc:creator>
  <cp:lastModifiedBy>Ben Coleman</cp:lastModifiedBy>
  <cp:revision>4</cp:revision>
  <dcterms:created xsi:type="dcterms:W3CDTF">2017-08-29T08:43:39Z</dcterms:created>
  <dcterms:modified xsi:type="dcterms:W3CDTF">2017-08-29T09:07:54Z</dcterms:modified>
</cp:coreProperties>
</file>