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327" r:id="rId2"/>
    <p:sldId id="328" r:id="rId3"/>
    <p:sldId id="454" r:id="rId4"/>
    <p:sldId id="455" r:id="rId5"/>
    <p:sldId id="465" r:id="rId6"/>
    <p:sldId id="472" r:id="rId7"/>
    <p:sldId id="466" r:id="rId8"/>
    <p:sldId id="467" r:id="rId9"/>
    <p:sldId id="468" r:id="rId10"/>
    <p:sldId id="473" r:id="rId11"/>
    <p:sldId id="474" r:id="rId12"/>
    <p:sldId id="470" r:id="rId13"/>
    <p:sldId id="471"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D900"/>
    <a:srgbClr val="FF0066"/>
    <a:srgbClr val="000000"/>
    <a:srgbClr val="FFFFCC"/>
    <a:srgbClr val="E6E6E6"/>
    <a:srgbClr val="FF0000"/>
    <a:srgbClr val="B4BAC6"/>
    <a:srgbClr val="112853"/>
    <a:srgbClr val="27A2CB"/>
    <a:srgbClr val="FE491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6" autoAdjust="0"/>
    <p:restoredTop sz="95909" autoAdjust="0"/>
  </p:normalViewPr>
  <p:slideViewPr>
    <p:cSldViewPr snapToGrid="0">
      <p:cViewPr varScale="1">
        <p:scale>
          <a:sx n="109" d="100"/>
          <a:sy n="109" d="100"/>
        </p:scale>
        <p:origin x="640" y="192"/>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31944"/>
    </p:cViewPr>
  </p:sorterViewPr>
  <p:notesViewPr>
    <p:cSldViewPr snapToGrid="0">
      <p:cViewPr varScale="1">
        <p:scale>
          <a:sx n="120" d="100"/>
          <a:sy n="120" d="100"/>
        </p:scale>
        <p:origin x="3888" y="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4AA8D8F-9C8D-4139-AD29-51F9EA4589A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9FC7F02-5A6E-401D-BE2B-AD3E48EA4A8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70E89A9-CEF9-4D06-9E6C-F2D26CB40354}" type="datetimeFigureOut">
              <a:rPr lang="en-US" smtClean="0"/>
              <a:t>11/30/20</a:t>
            </a:fld>
            <a:endParaRPr lang="en-US"/>
          </a:p>
        </p:txBody>
      </p:sp>
      <p:sp>
        <p:nvSpPr>
          <p:cNvPr id="4" name="Footer Placeholder 3">
            <a:extLst>
              <a:ext uri="{FF2B5EF4-FFF2-40B4-BE49-F238E27FC236}">
                <a16:creationId xmlns:a16="http://schemas.microsoft.com/office/drawing/2014/main" id="{6597113D-DAC9-46A9-9CC9-6DD86741696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55C4767-2E21-463F-B587-DF2118B4D9F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DA2DA0-E9AB-42EC-9758-2107FA482E40}" type="slidenum">
              <a:rPr lang="en-US" smtClean="0"/>
              <a:t>‹#›</a:t>
            </a:fld>
            <a:endParaRPr lang="en-US"/>
          </a:p>
        </p:txBody>
      </p:sp>
      <p:grpSp>
        <p:nvGrpSpPr>
          <p:cNvPr id="6" name="Group 4">
            <a:extLst>
              <a:ext uri="{FF2B5EF4-FFF2-40B4-BE49-F238E27FC236}">
                <a16:creationId xmlns:a16="http://schemas.microsoft.com/office/drawing/2014/main" id="{907A7D47-8EE9-4A49-AE59-E2EA87A51112}"/>
              </a:ext>
            </a:extLst>
          </p:cNvPr>
          <p:cNvGrpSpPr>
            <a:grpSpLocks noChangeAspect="1"/>
          </p:cNvGrpSpPr>
          <p:nvPr/>
        </p:nvGrpSpPr>
        <p:grpSpPr bwMode="auto">
          <a:xfrm>
            <a:off x="3360543" y="8756650"/>
            <a:ext cx="136914" cy="310583"/>
            <a:chOff x="153" y="150"/>
            <a:chExt cx="298" cy="676"/>
          </a:xfrm>
        </p:grpSpPr>
        <p:sp>
          <p:nvSpPr>
            <p:cNvPr id="8" name="Freeform 5">
              <a:extLst>
                <a:ext uri="{FF2B5EF4-FFF2-40B4-BE49-F238E27FC236}">
                  <a16:creationId xmlns:a16="http://schemas.microsoft.com/office/drawing/2014/main" id="{A79A3B0F-97E0-4356-AB54-AA51A98FBDAE}"/>
                </a:ext>
              </a:extLst>
            </p:cNvPr>
            <p:cNvSpPr>
              <a:spLocks noEditPoints="1"/>
            </p:cNvSpPr>
            <p:nvPr userDrawn="1"/>
          </p:nvSpPr>
          <p:spPr bwMode="auto">
            <a:xfrm>
              <a:off x="153" y="150"/>
              <a:ext cx="298" cy="676"/>
            </a:xfrm>
            <a:custGeom>
              <a:avLst/>
              <a:gdLst>
                <a:gd name="T0" fmla="*/ 1557 w 3763"/>
                <a:gd name="T1" fmla="*/ 5749 h 8527"/>
                <a:gd name="T2" fmla="*/ 1557 w 3763"/>
                <a:gd name="T3" fmla="*/ 5749 h 8527"/>
                <a:gd name="T4" fmla="*/ 2880 w 3763"/>
                <a:gd name="T5" fmla="*/ 0 h 8527"/>
                <a:gd name="T6" fmla="*/ 883 w 3763"/>
                <a:gd name="T7" fmla="*/ 0 h 8527"/>
                <a:gd name="T8" fmla="*/ 0 w 3763"/>
                <a:gd name="T9" fmla="*/ 882 h 8527"/>
                <a:gd name="T10" fmla="*/ 0 w 3763"/>
                <a:gd name="T11" fmla="*/ 7643 h 8527"/>
                <a:gd name="T12" fmla="*/ 883 w 3763"/>
                <a:gd name="T13" fmla="*/ 8527 h 8527"/>
                <a:gd name="T14" fmla="*/ 2878 w 3763"/>
                <a:gd name="T15" fmla="*/ 8527 h 8527"/>
                <a:gd name="T16" fmla="*/ 3763 w 3763"/>
                <a:gd name="T17" fmla="*/ 7643 h 8527"/>
                <a:gd name="T18" fmla="*/ 3763 w 3763"/>
                <a:gd name="T19" fmla="*/ 882 h 8527"/>
                <a:gd name="T20" fmla="*/ 2880 w 3763"/>
                <a:gd name="T21" fmla="*/ 0 h 8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63" h="8527">
                  <a:moveTo>
                    <a:pt x="1557" y="5749"/>
                  </a:moveTo>
                  <a:cubicBezTo>
                    <a:pt x="1557" y="5749"/>
                    <a:pt x="1557" y="5749"/>
                    <a:pt x="1557" y="5749"/>
                  </a:cubicBezTo>
                  <a:moveTo>
                    <a:pt x="2880" y="0"/>
                  </a:moveTo>
                  <a:cubicBezTo>
                    <a:pt x="883" y="0"/>
                    <a:pt x="883" y="0"/>
                    <a:pt x="883" y="0"/>
                  </a:cubicBezTo>
                  <a:cubicBezTo>
                    <a:pt x="396" y="0"/>
                    <a:pt x="0" y="396"/>
                    <a:pt x="0" y="882"/>
                  </a:cubicBezTo>
                  <a:cubicBezTo>
                    <a:pt x="0" y="7643"/>
                    <a:pt x="0" y="7643"/>
                    <a:pt x="0" y="7643"/>
                  </a:cubicBezTo>
                  <a:cubicBezTo>
                    <a:pt x="0" y="8130"/>
                    <a:pt x="396" y="8527"/>
                    <a:pt x="883" y="8527"/>
                  </a:cubicBezTo>
                  <a:cubicBezTo>
                    <a:pt x="2878" y="8527"/>
                    <a:pt x="2878" y="8527"/>
                    <a:pt x="2878" y="8527"/>
                  </a:cubicBezTo>
                  <a:cubicBezTo>
                    <a:pt x="3365" y="8527"/>
                    <a:pt x="3763" y="8130"/>
                    <a:pt x="3763" y="7643"/>
                  </a:cubicBezTo>
                  <a:cubicBezTo>
                    <a:pt x="3763" y="882"/>
                    <a:pt x="3763" y="882"/>
                    <a:pt x="3763" y="882"/>
                  </a:cubicBezTo>
                  <a:cubicBezTo>
                    <a:pt x="3763" y="396"/>
                    <a:pt x="3366" y="0"/>
                    <a:pt x="288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a:extLst>
                <a:ext uri="{FF2B5EF4-FFF2-40B4-BE49-F238E27FC236}">
                  <a16:creationId xmlns:a16="http://schemas.microsoft.com/office/drawing/2014/main" id="{5ABBDD11-7C7D-4A8F-8DFE-3DE9A24233DC}"/>
                </a:ext>
              </a:extLst>
            </p:cNvPr>
            <p:cNvSpPr>
              <a:spLocks/>
            </p:cNvSpPr>
            <p:nvPr userDrawn="1"/>
          </p:nvSpPr>
          <p:spPr bwMode="auto">
            <a:xfrm>
              <a:off x="322" y="166"/>
              <a:ext cx="112" cy="313"/>
            </a:xfrm>
            <a:custGeom>
              <a:avLst/>
              <a:gdLst>
                <a:gd name="T0" fmla="*/ 246 w 1416"/>
                <a:gd name="T1" fmla="*/ 1355 h 3941"/>
                <a:gd name="T2" fmla="*/ 249 w 1416"/>
                <a:gd name="T3" fmla="*/ 1384 h 3941"/>
                <a:gd name="T4" fmla="*/ 402 w 1416"/>
                <a:gd name="T5" fmla="*/ 1488 h 3941"/>
                <a:gd name="T6" fmla="*/ 740 w 1416"/>
                <a:gd name="T7" fmla="*/ 2400 h 3941"/>
                <a:gd name="T8" fmla="*/ 848 w 1416"/>
                <a:gd name="T9" fmla="*/ 2892 h 3941"/>
                <a:gd name="T10" fmla="*/ 1014 w 1416"/>
                <a:gd name="T11" fmla="*/ 3329 h 3941"/>
                <a:gd name="T12" fmla="*/ 1070 w 1416"/>
                <a:gd name="T13" fmla="*/ 3594 h 3941"/>
                <a:gd name="T14" fmla="*/ 1215 w 1416"/>
                <a:gd name="T15" fmla="*/ 3677 h 3941"/>
                <a:gd name="T16" fmla="*/ 1338 w 1416"/>
                <a:gd name="T17" fmla="*/ 3800 h 3941"/>
                <a:gd name="T18" fmla="*/ 1416 w 1416"/>
                <a:gd name="T19" fmla="*/ 3941 h 3941"/>
                <a:gd name="T20" fmla="*/ 1416 w 1416"/>
                <a:gd name="T21" fmla="*/ 674 h 3941"/>
                <a:gd name="T22" fmla="*/ 742 w 1416"/>
                <a:gd name="T23" fmla="*/ 0 h 3941"/>
                <a:gd name="T24" fmla="*/ 97 w 1416"/>
                <a:gd name="T25" fmla="*/ 0 h 3941"/>
                <a:gd name="T26" fmla="*/ 293 w 1416"/>
                <a:gd name="T27" fmla="*/ 149 h 3941"/>
                <a:gd name="T28" fmla="*/ 321 w 1416"/>
                <a:gd name="T29" fmla="*/ 619 h 3941"/>
                <a:gd name="T30" fmla="*/ 287 w 1416"/>
                <a:gd name="T31" fmla="*/ 811 h 3941"/>
                <a:gd name="T32" fmla="*/ 211 w 1416"/>
                <a:gd name="T33" fmla="*/ 879 h 3941"/>
                <a:gd name="T34" fmla="*/ 28 w 1416"/>
                <a:gd name="T35" fmla="*/ 1129 h 3941"/>
                <a:gd name="T36" fmla="*/ 25 w 1416"/>
                <a:gd name="T37" fmla="*/ 1227 h 3941"/>
                <a:gd name="T38" fmla="*/ 246 w 1416"/>
                <a:gd name="T39" fmla="*/ 1355 h 39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16" h="3941">
                  <a:moveTo>
                    <a:pt x="246" y="1355"/>
                  </a:moveTo>
                  <a:cubicBezTo>
                    <a:pt x="249" y="1384"/>
                    <a:pt x="249" y="1384"/>
                    <a:pt x="249" y="1384"/>
                  </a:cubicBezTo>
                  <a:cubicBezTo>
                    <a:pt x="309" y="1419"/>
                    <a:pt x="340" y="1448"/>
                    <a:pt x="402" y="1488"/>
                  </a:cubicBezTo>
                  <a:cubicBezTo>
                    <a:pt x="564" y="1590"/>
                    <a:pt x="765" y="1772"/>
                    <a:pt x="740" y="2400"/>
                  </a:cubicBezTo>
                  <a:cubicBezTo>
                    <a:pt x="785" y="2537"/>
                    <a:pt x="806" y="2806"/>
                    <a:pt x="848" y="2892"/>
                  </a:cubicBezTo>
                  <a:cubicBezTo>
                    <a:pt x="933" y="3061"/>
                    <a:pt x="989" y="3170"/>
                    <a:pt x="1014" y="3329"/>
                  </a:cubicBezTo>
                  <a:cubicBezTo>
                    <a:pt x="1014" y="3329"/>
                    <a:pt x="1038" y="3576"/>
                    <a:pt x="1070" y="3594"/>
                  </a:cubicBezTo>
                  <a:cubicBezTo>
                    <a:pt x="1239" y="3632"/>
                    <a:pt x="1190" y="3648"/>
                    <a:pt x="1215" y="3677"/>
                  </a:cubicBezTo>
                  <a:cubicBezTo>
                    <a:pt x="1241" y="3711"/>
                    <a:pt x="1338" y="3709"/>
                    <a:pt x="1338" y="3800"/>
                  </a:cubicBezTo>
                  <a:cubicBezTo>
                    <a:pt x="1372" y="3845"/>
                    <a:pt x="1397" y="3892"/>
                    <a:pt x="1416" y="3941"/>
                  </a:cubicBezTo>
                  <a:cubicBezTo>
                    <a:pt x="1416" y="674"/>
                    <a:pt x="1416" y="674"/>
                    <a:pt x="1416" y="674"/>
                  </a:cubicBezTo>
                  <a:cubicBezTo>
                    <a:pt x="1416" y="302"/>
                    <a:pt x="1113" y="0"/>
                    <a:pt x="742" y="0"/>
                  </a:cubicBezTo>
                  <a:cubicBezTo>
                    <a:pt x="97" y="0"/>
                    <a:pt x="97" y="0"/>
                    <a:pt x="97" y="0"/>
                  </a:cubicBezTo>
                  <a:cubicBezTo>
                    <a:pt x="200" y="37"/>
                    <a:pt x="259" y="80"/>
                    <a:pt x="293" y="149"/>
                  </a:cubicBezTo>
                  <a:cubicBezTo>
                    <a:pt x="376" y="156"/>
                    <a:pt x="475" y="343"/>
                    <a:pt x="321" y="619"/>
                  </a:cubicBezTo>
                  <a:cubicBezTo>
                    <a:pt x="389" y="664"/>
                    <a:pt x="336" y="732"/>
                    <a:pt x="287" y="811"/>
                  </a:cubicBezTo>
                  <a:cubicBezTo>
                    <a:pt x="273" y="837"/>
                    <a:pt x="257" y="881"/>
                    <a:pt x="211" y="879"/>
                  </a:cubicBezTo>
                  <a:cubicBezTo>
                    <a:pt x="153" y="1002"/>
                    <a:pt x="82" y="1121"/>
                    <a:pt x="28" y="1129"/>
                  </a:cubicBezTo>
                  <a:cubicBezTo>
                    <a:pt x="12" y="1149"/>
                    <a:pt x="0" y="1202"/>
                    <a:pt x="25" y="1227"/>
                  </a:cubicBezTo>
                  <a:cubicBezTo>
                    <a:pt x="103" y="1262"/>
                    <a:pt x="199" y="1310"/>
                    <a:pt x="246" y="1355"/>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7">
              <a:extLst>
                <a:ext uri="{FF2B5EF4-FFF2-40B4-BE49-F238E27FC236}">
                  <a16:creationId xmlns:a16="http://schemas.microsoft.com/office/drawing/2014/main" id="{0877D94E-14D0-4C98-847E-72F0056A5458}"/>
                </a:ext>
              </a:extLst>
            </p:cNvPr>
            <p:cNvSpPr>
              <a:spLocks/>
            </p:cNvSpPr>
            <p:nvPr userDrawn="1"/>
          </p:nvSpPr>
          <p:spPr bwMode="auto">
            <a:xfrm>
              <a:off x="309" y="343"/>
              <a:ext cx="125" cy="466"/>
            </a:xfrm>
            <a:custGeom>
              <a:avLst/>
              <a:gdLst>
                <a:gd name="T0" fmla="*/ 1586 w 1586"/>
                <a:gd name="T1" fmla="*/ 2156 h 5875"/>
                <a:gd name="T2" fmla="*/ 1026 w 1586"/>
                <a:gd name="T3" fmla="*/ 2535 h 5875"/>
                <a:gd name="T4" fmla="*/ 424 w 1586"/>
                <a:gd name="T5" fmla="*/ 1934 h 5875"/>
                <a:gd name="T6" fmla="*/ 884 w 1586"/>
                <a:gd name="T7" fmla="*/ 1349 h 5875"/>
                <a:gd name="T8" fmla="*/ 625 w 1586"/>
                <a:gd name="T9" fmla="*/ 802 h 5875"/>
                <a:gd name="T10" fmla="*/ 463 w 1586"/>
                <a:gd name="T11" fmla="*/ 25 h 5875"/>
                <a:gd name="T12" fmla="*/ 203 w 1586"/>
                <a:gd name="T13" fmla="*/ 183 h 5875"/>
                <a:gd name="T14" fmla="*/ 4 w 1586"/>
                <a:gd name="T15" fmla="*/ 683 h 5875"/>
                <a:gd name="T16" fmla="*/ 0 w 1586"/>
                <a:gd name="T17" fmla="*/ 760 h 5875"/>
                <a:gd name="T18" fmla="*/ 137 w 1586"/>
                <a:gd name="T19" fmla="*/ 922 h 5875"/>
                <a:gd name="T20" fmla="*/ 337 w 1586"/>
                <a:gd name="T21" fmla="*/ 1624 h 5875"/>
                <a:gd name="T22" fmla="*/ 294 w 1586"/>
                <a:gd name="T23" fmla="*/ 1663 h 5875"/>
                <a:gd name="T24" fmla="*/ 503 w 1586"/>
                <a:gd name="T25" fmla="*/ 2760 h 5875"/>
                <a:gd name="T26" fmla="*/ 731 w 1586"/>
                <a:gd name="T27" fmla="*/ 3209 h 5875"/>
                <a:gd name="T28" fmla="*/ 895 w 1586"/>
                <a:gd name="T29" fmla="*/ 4032 h 5875"/>
                <a:gd name="T30" fmla="*/ 1053 w 1586"/>
                <a:gd name="T31" fmla="*/ 4337 h 5875"/>
                <a:gd name="T32" fmla="*/ 998 w 1586"/>
                <a:gd name="T33" fmla="*/ 4756 h 5875"/>
                <a:gd name="T34" fmla="*/ 1062 w 1586"/>
                <a:gd name="T35" fmla="*/ 5030 h 5875"/>
                <a:gd name="T36" fmla="*/ 1078 w 1586"/>
                <a:gd name="T37" fmla="*/ 5121 h 5875"/>
                <a:gd name="T38" fmla="*/ 1069 w 1586"/>
                <a:gd name="T39" fmla="*/ 5156 h 5875"/>
                <a:gd name="T40" fmla="*/ 1012 w 1586"/>
                <a:gd name="T41" fmla="*/ 5875 h 5875"/>
                <a:gd name="T42" fmla="*/ 1018 w 1586"/>
                <a:gd name="T43" fmla="*/ 5875 h 5875"/>
                <a:gd name="T44" fmla="*/ 1586 w 1586"/>
                <a:gd name="T45" fmla="*/ 5208 h 5875"/>
                <a:gd name="T46" fmla="*/ 1586 w 1586"/>
                <a:gd name="T47" fmla="*/ 2156 h 58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86" h="5875">
                  <a:moveTo>
                    <a:pt x="1586" y="2156"/>
                  </a:moveTo>
                  <a:cubicBezTo>
                    <a:pt x="1498" y="2378"/>
                    <a:pt x="1280" y="2535"/>
                    <a:pt x="1026" y="2535"/>
                  </a:cubicBezTo>
                  <a:cubicBezTo>
                    <a:pt x="693" y="2535"/>
                    <a:pt x="424" y="2266"/>
                    <a:pt x="424" y="1934"/>
                  </a:cubicBezTo>
                  <a:cubicBezTo>
                    <a:pt x="424" y="1650"/>
                    <a:pt x="619" y="1412"/>
                    <a:pt x="884" y="1349"/>
                  </a:cubicBezTo>
                  <a:cubicBezTo>
                    <a:pt x="814" y="1175"/>
                    <a:pt x="668" y="894"/>
                    <a:pt x="625" y="802"/>
                  </a:cubicBezTo>
                  <a:cubicBezTo>
                    <a:pt x="583" y="710"/>
                    <a:pt x="484" y="138"/>
                    <a:pt x="463" y="25"/>
                  </a:cubicBezTo>
                  <a:cubicBezTo>
                    <a:pt x="458" y="0"/>
                    <a:pt x="203" y="173"/>
                    <a:pt x="203" y="183"/>
                  </a:cubicBezTo>
                  <a:cubicBezTo>
                    <a:pt x="188" y="198"/>
                    <a:pt x="12" y="658"/>
                    <a:pt x="4" y="683"/>
                  </a:cubicBezTo>
                  <a:cubicBezTo>
                    <a:pt x="1" y="698"/>
                    <a:pt x="0" y="760"/>
                    <a:pt x="0" y="760"/>
                  </a:cubicBezTo>
                  <a:cubicBezTo>
                    <a:pt x="0" y="760"/>
                    <a:pt x="87" y="771"/>
                    <a:pt x="137" y="922"/>
                  </a:cubicBezTo>
                  <a:cubicBezTo>
                    <a:pt x="186" y="1073"/>
                    <a:pt x="337" y="1624"/>
                    <a:pt x="337" y="1624"/>
                  </a:cubicBezTo>
                  <a:cubicBezTo>
                    <a:pt x="337" y="1624"/>
                    <a:pt x="296" y="1666"/>
                    <a:pt x="294" y="1663"/>
                  </a:cubicBezTo>
                  <a:cubicBezTo>
                    <a:pt x="484" y="2299"/>
                    <a:pt x="418" y="2573"/>
                    <a:pt x="503" y="2760"/>
                  </a:cubicBezTo>
                  <a:cubicBezTo>
                    <a:pt x="610" y="3023"/>
                    <a:pt x="639" y="2988"/>
                    <a:pt x="731" y="3209"/>
                  </a:cubicBezTo>
                  <a:cubicBezTo>
                    <a:pt x="797" y="3370"/>
                    <a:pt x="871" y="4004"/>
                    <a:pt x="895" y="4032"/>
                  </a:cubicBezTo>
                  <a:cubicBezTo>
                    <a:pt x="998" y="4162"/>
                    <a:pt x="1053" y="4263"/>
                    <a:pt x="1053" y="4337"/>
                  </a:cubicBezTo>
                  <a:cubicBezTo>
                    <a:pt x="1053" y="4411"/>
                    <a:pt x="966" y="4629"/>
                    <a:pt x="998" y="4756"/>
                  </a:cubicBezTo>
                  <a:cubicBezTo>
                    <a:pt x="1017" y="4830"/>
                    <a:pt x="1027" y="4998"/>
                    <a:pt x="1062" y="5030"/>
                  </a:cubicBezTo>
                  <a:cubicBezTo>
                    <a:pt x="1062" y="5030"/>
                    <a:pt x="1094" y="5093"/>
                    <a:pt x="1078" y="5121"/>
                  </a:cubicBezTo>
                  <a:cubicBezTo>
                    <a:pt x="1074" y="5130"/>
                    <a:pt x="1064" y="5145"/>
                    <a:pt x="1069" y="5156"/>
                  </a:cubicBezTo>
                  <a:cubicBezTo>
                    <a:pt x="1125" y="5356"/>
                    <a:pt x="1308" y="5697"/>
                    <a:pt x="1012" y="5875"/>
                  </a:cubicBezTo>
                  <a:cubicBezTo>
                    <a:pt x="1018" y="5875"/>
                    <a:pt x="1018" y="5875"/>
                    <a:pt x="1018" y="5875"/>
                  </a:cubicBezTo>
                  <a:cubicBezTo>
                    <a:pt x="1341" y="5825"/>
                    <a:pt x="1586" y="5548"/>
                    <a:pt x="1586" y="5208"/>
                  </a:cubicBezTo>
                  <a:lnTo>
                    <a:pt x="1586" y="215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8">
              <a:extLst>
                <a:ext uri="{FF2B5EF4-FFF2-40B4-BE49-F238E27FC236}">
                  <a16:creationId xmlns:a16="http://schemas.microsoft.com/office/drawing/2014/main" id="{91D2154D-D23A-4017-84FD-2C7905D6B95A}"/>
                </a:ext>
              </a:extLst>
            </p:cNvPr>
            <p:cNvSpPr>
              <a:spLocks/>
            </p:cNvSpPr>
            <p:nvPr userDrawn="1"/>
          </p:nvSpPr>
          <p:spPr bwMode="auto">
            <a:xfrm>
              <a:off x="169" y="166"/>
              <a:ext cx="212" cy="644"/>
            </a:xfrm>
            <a:custGeom>
              <a:avLst/>
              <a:gdLst>
                <a:gd name="T0" fmla="*/ 2586 w 2672"/>
                <a:gd name="T1" fmla="*/ 7306 h 8111"/>
                <a:gd name="T2" fmla="*/ 2546 w 2672"/>
                <a:gd name="T3" fmla="*/ 7130 h 8111"/>
                <a:gd name="T4" fmla="*/ 2361 w 2672"/>
                <a:gd name="T5" fmla="*/ 6558 h 8111"/>
                <a:gd name="T6" fmla="*/ 2272 w 2672"/>
                <a:gd name="T7" fmla="*/ 6339 h 8111"/>
                <a:gd name="T8" fmla="*/ 1542 w 2672"/>
                <a:gd name="T9" fmla="*/ 5738 h 8111"/>
                <a:gd name="T10" fmla="*/ 1349 w 2672"/>
                <a:gd name="T11" fmla="*/ 5541 h 8111"/>
                <a:gd name="T12" fmla="*/ 729 w 2672"/>
                <a:gd name="T13" fmla="*/ 4624 h 8111"/>
                <a:gd name="T14" fmla="*/ 555 w 2672"/>
                <a:gd name="T15" fmla="*/ 4600 h 8111"/>
                <a:gd name="T16" fmla="*/ 203 w 2672"/>
                <a:gd name="T17" fmla="*/ 3676 h 8111"/>
                <a:gd name="T18" fmla="*/ 280 w 2672"/>
                <a:gd name="T19" fmla="*/ 3237 h 8111"/>
                <a:gd name="T20" fmla="*/ 403 w 2672"/>
                <a:gd name="T21" fmla="*/ 3096 h 8111"/>
                <a:gd name="T22" fmla="*/ 403 w 2672"/>
                <a:gd name="T23" fmla="*/ 3009 h 8111"/>
                <a:gd name="T24" fmla="*/ 66 w 2672"/>
                <a:gd name="T25" fmla="*/ 2832 h 8111"/>
                <a:gd name="T26" fmla="*/ 69 w 2672"/>
                <a:gd name="T27" fmla="*/ 2636 h 8111"/>
                <a:gd name="T28" fmla="*/ 361 w 2672"/>
                <a:gd name="T29" fmla="*/ 1954 h 8111"/>
                <a:gd name="T30" fmla="*/ 456 w 2672"/>
                <a:gd name="T31" fmla="*/ 1700 h 8111"/>
                <a:gd name="T32" fmla="*/ 1184 w 2672"/>
                <a:gd name="T33" fmla="*/ 1131 h 8111"/>
                <a:gd name="T34" fmla="*/ 1201 w 2672"/>
                <a:gd name="T35" fmla="*/ 1107 h 8111"/>
                <a:gd name="T36" fmla="*/ 1532 w 2672"/>
                <a:gd name="T37" fmla="*/ 741 h 8111"/>
                <a:gd name="T38" fmla="*/ 1468 w 2672"/>
                <a:gd name="T39" fmla="*/ 639 h 8111"/>
                <a:gd name="T40" fmla="*/ 1556 w 2672"/>
                <a:gd name="T41" fmla="*/ 485 h 8111"/>
                <a:gd name="T42" fmla="*/ 1815 w 2672"/>
                <a:gd name="T43" fmla="*/ 0 h 8111"/>
                <a:gd name="T44" fmla="*/ 675 w 2672"/>
                <a:gd name="T45" fmla="*/ 0 h 8111"/>
                <a:gd name="T46" fmla="*/ 0 w 2672"/>
                <a:gd name="T47" fmla="*/ 675 h 8111"/>
                <a:gd name="T48" fmla="*/ 0 w 2672"/>
                <a:gd name="T49" fmla="*/ 7435 h 8111"/>
                <a:gd name="T50" fmla="*/ 675 w 2672"/>
                <a:gd name="T51" fmla="*/ 8111 h 8111"/>
                <a:gd name="T52" fmla="*/ 2672 w 2672"/>
                <a:gd name="T53" fmla="*/ 8111 h 8111"/>
                <a:gd name="T54" fmla="*/ 2586 w 2672"/>
                <a:gd name="T55" fmla="*/ 7306 h 8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72" h="8111">
                  <a:moveTo>
                    <a:pt x="2586" y="7306"/>
                  </a:moveTo>
                  <a:cubicBezTo>
                    <a:pt x="2477" y="7209"/>
                    <a:pt x="2550" y="7168"/>
                    <a:pt x="2546" y="7130"/>
                  </a:cubicBezTo>
                  <a:cubicBezTo>
                    <a:pt x="2474" y="6835"/>
                    <a:pt x="2239" y="6656"/>
                    <a:pt x="2361" y="6558"/>
                  </a:cubicBezTo>
                  <a:cubicBezTo>
                    <a:pt x="2331" y="6461"/>
                    <a:pt x="2270" y="6338"/>
                    <a:pt x="2272" y="6339"/>
                  </a:cubicBezTo>
                  <a:cubicBezTo>
                    <a:pt x="1907" y="6129"/>
                    <a:pt x="1595" y="5788"/>
                    <a:pt x="1542" y="5738"/>
                  </a:cubicBezTo>
                  <a:cubicBezTo>
                    <a:pt x="1478" y="5668"/>
                    <a:pt x="1369" y="5598"/>
                    <a:pt x="1349" y="5541"/>
                  </a:cubicBezTo>
                  <a:cubicBezTo>
                    <a:pt x="1261" y="5461"/>
                    <a:pt x="830" y="4849"/>
                    <a:pt x="729" y="4624"/>
                  </a:cubicBezTo>
                  <a:cubicBezTo>
                    <a:pt x="555" y="4600"/>
                    <a:pt x="555" y="4600"/>
                    <a:pt x="555" y="4600"/>
                  </a:cubicBezTo>
                  <a:cubicBezTo>
                    <a:pt x="475" y="4275"/>
                    <a:pt x="209" y="4002"/>
                    <a:pt x="203" y="3676"/>
                  </a:cubicBezTo>
                  <a:cubicBezTo>
                    <a:pt x="200" y="3553"/>
                    <a:pt x="259" y="3289"/>
                    <a:pt x="280" y="3237"/>
                  </a:cubicBezTo>
                  <a:cubicBezTo>
                    <a:pt x="302" y="3183"/>
                    <a:pt x="403" y="3096"/>
                    <a:pt x="403" y="3096"/>
                  </a:cubicBezTo>
                  <a:cubicBezTo>
                    <a:pt x="403" y="3009"/>
                    <a:pt x="403" y="3009"/>
                    <a:pt x="403" y="3009"/>
                  </a:cubicBezTo>
                  <a:cubicBezTo>
                    <a:pt x="22" y="3019"/>
                    <a:pt x="132" y="2980"/>
                    <a:pt x="66" y="2832"/>
                  </a:cubicBezTo>
                  <a:cubicBezTo>
                    <a:pt x="20" y="2729"/>
                    <a:pt x="53" y="2707"/>
                    <a:pt x="69" y="2636"/>
                  </a:cubicBezTo>
                  <a:cubicBezTo>
                    <a:pt x="121" y="2425"/>
                    <a:pt x="291" y="2101"/>
                    <a:pt x="361" y="1954"/>
                  </a:cubicBezTo>
                  <a:cubicBezTo>
                    <a:pt x="382" y="1879"/>
                    <a:pt x="456" y="1700"/>
                    <a:pt x="456" y="1700"/>
                  </a:cubicBezTo>
                  <a:cubicBezTo>
                    <a:pt x="740" y="1121"/>
                    <a:pt x="846" y="1164"/>
                    <a:pt x="1184" y="1131"/>
                  </a:cubicBezTo>
                  <a:cubicBezTo>
                    <a:pt x="1201" y="1107"/>
                    <a:pt x="1201" y="1107"/>
                    <a:pt x="1201" y="1107"/>
                  </a:cubicBezTo>
                  <a:cubicBezTo>
                    <a:pt x="1539" y="1093"/>
                    <a:pt x="1484" y="1067"/>
                    <a:pt x="1532" y="741"/>
                  </a:cubicBezTo>
                  <a:cubicBezTo>
                    <a:pt x="1482" y="762"/>
                    <a:pt x="1468" y="639"/>
                    <a:pt x="1468" y="639"/>
                  </a:cubicBezTo>
                  <a:cubicBezTo>
                    <a:pt x="1441" y="453"/>
                    <a:pt x="1519" y="489"/>
                    <a:pt x="1556" y="485"/>
                  </a:cubicBezTo>
                  <a:cubicBezTo>
                    <a:pt x="1564" y="180"/>
                    <a:pt x="1595" y="84"/>
                    <a:pt x="1815" y="0"/>
                  </a:cubicBezTo>
                  <a:cubicBezTo>
                    <a:pt x="675" y="0"/>
                    <a:pt x="675" y="0"/>
                    <a:pt x="675" y="0"/>
                  </a:cubicBezTo>
                  <a:cubicBezTo>
                    <a:pt x="303" y="0"/>
                    <a:pt x="0" y="302"/>
                    <a:pt x="0" y="675"/>
                  </a:cubicBezTo>
                  <a:cubicBezTo>
                    <a:pt x="0" y="7435"/>
                    <a:pt x="0" y="7435"/>
                    <a:pt x="0" y="7435"/>
                  </a:cubicBezTo>
                  <a:cubicBezTo>
                    <a:pt x="0" y="7808"/>
                    <a:pt x="303" y="8111"/>
                    <a:pt x="675" y="8111"/>
                  </a:cubicBezTo>
                  <a:cubicBezTo>
                    <a:pt x="2672" y="8111"/>
                    <a:pt x="2672" y="8111"/>
                    <a:pt x="2672" y="8111"/>
                  </a:cubicBezTo>
                  <a:cubicBezTo>
                    <a:pt x="2443" y="7987"/>
                    <a:pt x="2578" y="7752"/>
                    <a:pt x="2586" y="730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9">
              <a:extLst>
                <a:ext uri="{FF2B5EF4-FFF2-40B4-BE49-F238E27FC236}">
                  <a16:creationId xmlns:a16="http://schemas.microsoft.com/office/drawing/2014/main" id="{828F08BE-8FFB-456F-BF99-906A87F1CC83}"/>
                </a:ext>
              </a:extLst>
            </p:cNvPr>
            <p:cNvSpPr>
              <a:spLocks noEditPoints="1"/>
            </p:cNvSpPr>
            <p:nvPr userDrawn="1"/>
          </p:nvSpPr>
          <p:spPr bwMode="auto">
            <a:xfrm>
              <a:off x="203" y="679"/>
              <a:ext cx="132" cy="97"/>
            </a:xfrm>
            <a:custGeom>
              <a:avLst/>
              <a:gdLst>
                <a:gd name="T0" fmla="*/ 628 w 1663"/>
                <a:gd name="T1" fmla="*/ 1224 h 1224"/>
                <a:gd name="T2" fmla="*/ 628 w 1663"/>
                <a:gd name="T3" fmla="*/ 0 h 1224"/>
                <a:gd name="T4" fmla="*/ 866 w 1663"/>
                <a:gd name="T5" fmla="*/ 0 h 1224"/>
                <a:gd name="T6" fmla="*/ 1088 w 1663"/>
                <a:gd name="T7" fmla="*/ 245 h 1224"/>
                <a:gd name="T8" fmla="*/ 1088 w 1663"/>
                <a:gd name="T9" fmla="*/ 427 h 1224"/>
                <a:gd name="T10" fmla="*/ 1006 w 1663"/>
                <a:gd name="T11" fmla="*/ 622 h 1224"/>
                <a:gd name="T12" fmla="*/ 1088 w 1663"/>
                <a:gd name="T13" fmla="*/ 802 h 1224"/>
                <a:gd name="T14" fmla="*/ 1088 w 1663"/>
                <a:gd name="T15" fmla="*/ 980 h 1224"/>
                <a:gd name="T16" fmla="*/ 866 w 1663"/>
                <a:gd name="T17" fmla="*/ 1224 h 1224"/>
                <a:gd name="T18" fmla="*/ 628 w 1663"/>
                <a:gd name="T19" fmla="*/ 1224 h 1224"/>
                <a:gd name="T20" fmla="*/ 791 w 1663"/>
                <a:gd name="T21" fmla="*/ 692 h 1224"/>
                <a:gd name="T22" fmla="*/ 791 w 1663"/>
                <a:gd name="T23" fmla="*/ 1069 h 1224"/>
                <a:gd name="T24" fmla="*/ 854 w 1663"/>
                <a:gd name="T25" fmla="*/ 1069 h 1224"/>
                <a:gd name="T26" fmla="*/ 925 w 1663"/>
                <a:gd name="T27" fmla="*/ 982 h 1224"/>
                <a:gd name="T28" fmla="*/ 925 w 1663"/>
                <a:gd name="T29" fmla="*/ 775 h 1224"/>
                <a:gd name="T30" fmla="*/ 852 w 1663"/>
                <a:gd name="T31" fmla="*/ 692 h 1224"/>
                <a:gd name="T32" fmla="*/ 791 w 1663"/>
                <a:gd name="T33" fmla="*/ 692 h 1224"/>
                <a:gd name="T34" fmla="*/ 791 w 1663"/>
                <a:gd name="T35" fmla="*/ 154 h 1224"/>
                <a:gd name="T36" fmla="*/ 791 w 1663"/>
                <a:gd name="T37" fmla="*/ 559 h 1224"/>
                <a:gd name="T38" fmla="*/ 852 w 1663"/>
                <a:gd name="T39" fmla="*/ 559 h 1224"/>
                <a:gd name="T40" fmla="*/ 925 w 1663"/>
                <a:gd name="T41" fmla="*/ 471 h 1224"/>
                <a:gd name="T42" fmla="*/ 925 w 1663"/>
                <a:gd name="T43" fmla="*/ 236 h 1224"/>
                <a:gd name="T44" fmla="*/ 854 w 1663"/>
                <a:gd name="T45" fmla="*/ 154 h 1224"/>
                <a:gd name="T46" fmla="*/ 791 w 1663"/>
                <a:gd name="T47" fmla="*/ 154 h 1224"/>
                <a:gd name="T48" fmla="*/ 1471 w 1663"/>
                <a:gd name="T49" fmla="*/ 975 h 1224"/>
                <a:gd name="T50" fmla="*/ 1324 w 1663"/>
                <a:gd name="T51" fmla="*/ 975 h 1224"/>
                <a:gd name="T52" fmla="*/ 1303 w 1663"/>
                <a:gd name="T53" fmla="*/ 1224 h 1224"/>
                <a:gd name="T54" fmla="*/ 1139 w 1663"/>
                <a:gd name="T55" fmla="*/ 1224 h 1224"/>
                <a:gd name="T56" fmla="*/ 1286 w 1663"/>
                <a:gd name="T57" fmla="*/ 0 h 1224"/>
                <a:gd name="T58" fmla="*/ 1520 w 1663"/>
                <a:gd name="T59" fmla="*/ 0 h 1224"/>
                <a:gd name="T60" fmla="*/ 1663 w 1663"/>
                <a:gd name="T61" fmla="*/ 1224 h 1224"/>
                <a:gd name="T62" fmla="*/ 1491 w 1663"/>
                <a:gd name="T63" fmla="*/ 1224 h 1224"/>
                <a:gd name="T64" fmla="*/ 1471 w 1663"/>
                <a:gd name="T65" fmla="*/ 975 h 1224"/>
                <a:gd name="T66" fmla="*/ 1398 w 1663"/>
                <a:gd name="T67" fmla="*/ 137 h 1224"/>
                <a:gd name="T68" fmla="*/ 1390 w 1663"/>
                <a:gd name="T69" fmla="*/ 137 h 1224"/>
                <a:gd name="T70" fmla="*/ 1352 w 1663"/>
                <a:gd name="T71" fmla="*/ 625 h 1224"/>
                <a:gd name="T72" fmla="*/ 1334 w 1663"/>
                <a:gd name="T73" fmla="*/ 836 h 1224"/>
                <a:gd name="T74" fmla="*/ 1461 w 1663"/>
                <a:gd name="T75" fmla="*/ 836 h 1224"/>
                <a:gd name="T76" fmla="*/ 1442 w 1663"/>
                <a:gd name="T77" fmla="*/ 625 h 1224"/>
                <a:gd name="T78" fmla="*/ 1398 w 1663"/>
                <a:gd name="T79" fmla="*/ 137 h 1224"/>
                <a:gd name="T80" fmla="*/ 143 w 1663"/>
                <a:gd name="T81" fmla="*/ 1224 h 1224"/>
                <a:gd name="T82" fmla="*/ 0 w 1663"/>
                <a:gd name="T83" fmla="*/ 1224 h 1224"/>
                <a:gd name="T84" fmla="*/ 0 w 1663"/>
                <a:gd name="T85" fmla="*/ 0 h 1224"/>
                <a:gd name="T86" fmla="*/ 226 w 1663"/>
                <a:gd name="T87" fmla="*/ 0 h 1224"/>
                <a:gd name="T88" fmla="*/ 408 w 1663"/>
                <a:gd name="T89" fmla="*/ 1003 h 1224"/>
                <a:gd name="T90" fmla="*/ 372 w 1663"/>
                <a:gd name="T91" fmla="*/ 226 h 1224"/>
                <a:gd name="T92" fmla="*/ 372 w 1663"/>
                <a:gd name="T93" fmla="*/ 0 h 1224"/>
                <a:gd name="T94" fmla="*/ 514 w 1663"/>
                <a:gd name="T95" fmla="*/ 0 h 1224"/>
                <a:gd name="T96" fmla="*/ 514 w 1663"/>
                <a:gd name="T97" fmla="*/ 1224 h 1224"/>
                <a:gd name="T98" fmla="*/ 307 w 1663"/>
                <a:gd name="T99" fmla="*/ 1224 h 1224"/>
                <a:gd name="T100" fmla="*/ 126 w 1663"/>
                <a:gd name="T101" fmla="*/ 243 h 1224"/>
                <a:gd name="T102" fmla="*/ 143 w 1663"/>
                <a:gd name="T103" fmla="*/ 838 h 1224"/>
                <a:gd name="T104" fmla="*/ 143 w 1663"/>
                <a:gd name="T105" fmla="*/ 1224 h 1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63" h="1224">
                  <a:moveTo>
                    <a:pt x="628" y="1224"/>
                  </a:moveTo>
                  <a:cubicBezTo>
                    <a:pt x="628" y="0"/>
                    <a:pt x="628" y="0"/>
                    <a:pt x="628" y="0"/>
                  </a:cubicBezTo>
                  <a:cubicBezTo>
                    <a:pt x="866" y="0"/>
                    <a:pt x="866" y="0"/>
                    <a:pt x="866" y="0"/>
                  </a:cubicBezTo>
                  <a:cubicBezTo>
                    <a:pt x="1003" y="0"/>
                    <a:pt x="1088" y="73"/>
                    <a:pt x="1088" y="245"/>
                  </a:cubicBezTo>
                  <a:cubicBezTo>
                    <a:pt x="1088" y="427"/>
                    <a:pt x="1088" y="427"/>
                    <a:pt x="1088" y="427"/>
                  </a:cubicBezTo>
                  <a:cubicBezTo>
                    <a:pt x="1088" y="538"/>
                    <a:pt x="1054" y="595"/>
                    <a:pt x="1006" y="622"/>
                  </a:cubicBezTo>
                  <a:cubicBezTo>
                    <a:pt x="1054" y="655"/>
                    <a:pt x="1088" y="709"/>
                    <a:pt x="1088" y="802"/>
                  </a:cubicBezTo>
                  <a:cubicBezTo>
                    <a:pt x="1088" y="980"/>
                    <a:pt x="1088" y="980"/>
                    <a:pt x="1088" y="980"/>
                  </a:cubicBezTo>
                  <a:cubicBezTo>
                    <a:pt x="1088" y="1148"/>
                    <a:pt x="998" y="1224"/>
                    <a:pt x="866" y="1224"/>
                  </a:cubicBezTo>
                  <a:lnTo>
                    <a:pt x="628" y="1224"/>
                  </a:lnTo>
                  <a:close/>
                  <a:moveTo>
                    <a:pt x="791" y="692"/>
                  </a:moveTo>
                  <a:cubicBezTo>
                    <a:pt x="791" y="1069"/>
                    <a:pt x="791" y="1069"/>
                    <a:pt x="791" y="1069"/>
                  </a:cubicBezTo>
                  <a:cubicBezTo>
                    <a:pt x="854" y="1069"/>
                    <a:pt x="854" y="1069"/>
                    <a:pt x="854" y="1069"/>
                  </a:cubicBezTo>
                  <a:cubicBezTo>
                    <a:pt x="910" y="1069"/>
                    <a:pt x="925" y="1040"/>
                    <a:pt x="925" y="982"/>
                  </a:cubicBezTo>
                  <a:cubicBezTo>
                    <a:pt x="925" y="775"/>
                    <a:pt x="925" y="775"/>
                    <a:pt x="925" y="775"/>
                  </a:cubicBezTo>
                  <a:cubicBezTo>
                    <a:pt x="925" y="714"/>
                    <a:pt x="906" y="692"/>
                    <a:pt x="852" y="692"/>
                  </a:cubicBezTo>
                  <a:lnTo>
                    <a:pt x="791" y="692"/>
                  </a:lnTo>
                  <a:close/>
                  <a:moveTo>
                    <a:pt x="791" y="154"/>
                  </a:moveTo>
                  <a:cubicBezTo>
                    <a:pt x="791" y="559"/>
                    <a:pt x="791" y="559"/>
                    <a:pt x="791" y="559"/>
                  </a:cubicBezTo>
                  <a:cubicBezTo>
                    <a:pt x="852" y="559"/>
                    <a:pt x="852" y="559"/>
                    <a:pt x="852" y="559"/>
                  </a:cubicBezTo>
                  <a:cubicBezTo>
                    <a:pt x="910" y="559"/>
                    <a:pt x="925" y="538"/>
                    <a:pt x="925" y="471"/>
                  </a:cubicBezTo>
                  <a:cubicBezTo>
                    <a:pt x="925" y="236"/>
                    <a:pt x="925" y="236"/>
                    <a:pt x="925" y="236"/>
                  </a:cubicBezTo>
                  <a:cubicBezTo>
                    <a:pt x="925" y="180"/>
                    <a:pt x="908" y="154"/>
                    <a:pt x="854" y="154"/>
                  </a:cubicBezTo>
                  <a:lnTo>
                    <a:pt x="791" y="154"/>
                  </a:lnTo>
                  <a:close/>
                  <a:moveTo>
                    <a:pt x="1471" y="975"/>
                  </a:moveTo>
                  <a:cubicBezTo>
                    <a:pt x="1324" y="975"/>
                    <a:pt x="1324" y="975"/>
                    <a:pt x="1324" y="975"/>
                  </a:cubicBezTo>
                  <a:cubicBezTo>
                    <a:pt x="1303" y="1224"/>
                    <a:pt x="1303" y="1224"/>
                    <a:pt x="1303" y="1224"/>
                  </a:cubicBezTo>
                  <a:cubicBezTo>
                    <a:pt x="1139" y="1224"/>
                    <a:pt x="1139" y="1224"/>
                    <a:pt x="1139" y="1224"/>
                  </a:cubicBezTo>
                  <a:cubicBezTo>
                    <a:pt x="1286" y="0"/>
                    <a:pt x="1286" y="0"/>
                    <a:pt x="1286" y="0"/>
                  </a:cubicBezTo>
                  <a:cubicBezTo>
                    <a:pt x="1520" y="0"/>
                    <a:pt x="1520" y="0"/>
                    <a:pt x="1520" y="0"/>
                  </a:cubicBezTo>
                  <a:cubicBezTo>
                    <a:pt x="1663" y="1224"/>
                    <a:pt x="1663" y="1224"/>
                    <a:pt x="1663" y="1224"/>
                  </a:cubicBezTo>
                  <a:cubicBezTo>
                    <a:pt x="1491" y="1224"/>
                    <a:pt x="1491" y="1224"/>
                    <a:pt x="1491" y="1224"/>
                  </a:cubicBezTo>
                  <a:lnTo>
                    <a:pt x="1471" y="975"/>
                  </a:lnTo>
                  <a:close/>
                  <a:moveTo>
                    <a:pt x="1398" y="137"/>
                  </a:moveTo>
                  <a:cubicBezTo>
                    <a:pt x="1390" y="137"/>
                    <a:pt x="1390" y="137"/>
                    <a:pt x="1390" y="137"/>
                  </a:cubicBezTo>
                  <a:cubicBezTo>
                    <a:pt x="1379" y="284"/>
                    <a:pt x="1359" y="543"/>
                    <a:pt x="1352" y="625"/>
                  </a:cubicBezTo>
                  <a:cubicBezTo>
                    <a:pt x="1334" y="836"/>
                    <a:pt x="1334" y="836"/>
                    <a:pt x="1334" y="836"/>
                  </a:cubicBezTo>
                  <a:cubicBezTo>
                    <a:pt x="1461" y="836"/>
                    <a:pt x="1461" y="836"/>
                    <a:pt x="1461" y="836"/>
                  </a:cubicBezTo>
                  <a:cubicBezTo>
                    <a:pt x="1442" y="625"/>
                    <a:pt x="1442" y="625"/>
                    <a:pt x="1442" y="625"/>
                  </a:cubicBezTo>
                  <a:cubicBezTo>
                    <a:pt x="1435" y="541"/>
                    <a:pt x="1412" y="286"/>
                    <a:pt x="1398" y="137"/>
                  </a:cubicBezTo>
                  <a:moveTo>
                    <a:pt x="143" y="1224"/>
                  </a:moveTo>
                  <a:cubicBezTo>
                    <a:pt x="0" y="1224"/>
                    <a:pt x="0" y="1224"/>
                    <a:pt x="0" y="1224"/>
                  </a:cubicBezTo>
                  <a:cubicBezTo>
                    <a:pt x="0" y="0"/>
                    <a:pt x="0" y="0"/>
                    <a:pt x="0" y="0"/>
                  </a:cubicBezTo>
                  <a:cubicBezTo>
                    <a:pt x="226" y="0"/>
                    <a:pt x="226" y="0"/>
                    <a:pt x="226" y="0"/>
                  </a:cubicBezTo>
                  <a:cubicBezTo>
                    <a:pt x="408" y="1003"/>
                    <a:pt x="408" y="1003"/>
                    <a:pt x="408" y="1003"/>
                  </a:cubicBezTo>
                  <a:cubicBezTo>
                    <a:pt x="392" y="763"/>
                    <a:pt x="372" y="473"/>
                    <a:pt x="372" y="226"/>
                  </a:cubicBezTo>
                  <a:cubicBezTo>
                    <a:pt x="372" y="0"/>
                    <a:pt x="372" y="0"/>
                    <a:pt x="372" y="0"/>
                  </a:cubicBezTo>
                  <a:cubicBezTo>
                    <a:pt x="514" y="0"/>
                    <a:pt x="514" y="0"/>
                    <a:pt x="514" y="0"/>
                  </a:cubicBezTo>
                  <a:cubicBezTo>
                    <a:pt x="514" y="1224"/>
                    <a:pt x="514" y="1224"/>
                    <a:pt x="514" y="1224"/>
                  </a:cubicBezTo>
                  <a:cubicBezTo>
                    <a:pt x="307" y="1224"/>
                    <a:pt x="307" y="1224"/>
                    <a:pt x="307" y="1224"/>
                  </a:cubicBezTo>
                  <a:cubicBezTo>
                    <a:pt x="126" y="243"/>
                    <a:pt x="126" y="243"/>
                    <a:pt x="126" y="243"/>
                  </a:cubicBezTo>
                  <a:cubicBezTo>
                    <a:pt x="138" y="469"/>
                    <a:pt x="143" y="649"/>
                    <a:pt x="143" y="838"/>
                  </a:cubicBezTo>
                  <a:lnTo>
                    <a:pt x="143" y="12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5952525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E2EA99-5A5B-427C-A39C-0013FB3F6F45}" type="datetimeFigureOut">
              <a:rPr lang="en-US" smtClean="0"/>
              <a:t>11/30/20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AA6965-2223-4D7A-92F9-D1E7E5126F16}" type="slidenum">
              <a:rPr lang="en-US" smtClean="0"/>
              <a:t>‹#›</a:t>
            </a:fld>
            <a:endParaRPr lang="en-US"/>
          </a:p>
        </p:txBody>
      </p:sp>
      <p:grpSp>
        <p:nvGrpSpPr>
          <p:cNvPr id="8" name="Group 4">
            <a:extLst>
              <a:ext uri="{FF2B5EF4-FFF2-40B4-BE49-F238E27FC236}">
                <a16:creationId xmlns:a16="http://schemas.microsoft.com/office/drawing/2014/main" id="{7095582B-0E1F-466B-955E-05CC5CC972F8}"/>
              </a:ext>
            </a:extLst>
          </p:cNvPr>
          <p:cNvGrpSpPr>
            <a:grpSpLocks noChangeAspect="1"/>
          </p:cNvGrpSpPr>
          <p:nvPr/>
        </p:nvGrpSpPr>
        <p:grpSpPr bwMode="auto">
          <a:xfrm>
            <a:off x="3360543" y="8756650"/>
            <a:ext cx="136914" cy="310583"/>
            <a:chOff x="153" y="150"/>
            <a:chExt cx="298" cy="676"/>
          </a:xfrm>
        </p:grpSpPr>
        <p:sp>
          <p:nvSpPr>
            <p:cNvPr id="9" name="Freeform 5">
              <a:extLst>
                <a:ext uri="{FF2B5EF4-FFF2-40B4-BE49-F238E27FC236}">
                  <a16:creationId xmlns:a16="http://schemas.microsoft.com/office/drawing/2014/main" id="{C07F0F91-61AE-475B-A000-8DFDAF1DA468}"/>
                </a:ext>
              </a:extLst>
            </p:cNvPr>
            <p:cNvSpPr>
              <a:spLocks noEditPoints="1"/>
            </p:cNvSpPr>
            <p:nvPr userDrawn="1"/>
          </p:nvSpPr>
          <p:spPr bwMode="auto">
            <a:xfrm>
              <a:off x="153" y="150"/>
              <a:ext cx="298" cy="676"/>
            </a:xfrm>
            <a:custGeom>
              <a:avLst/>
              <a:gdLst>
                <a:gd name="T0" fmla="*/ 1557 w 3763"/>
                <a:gd name="T1" fmla="*/ 5749 h 8527"/>
                <a:gd name="T2" fmla="*/ 1557 w 3763"/>
                <a:gd name="T3" fmla="*/ 5749 h 8527"/>
                <a:gd name="T4" fmla="*/ 2880 w 3763"/>
                <a:gd name="T5" fmla="*/ 0 h 8527"/>
                <a:gd name="T6" fmla="*/ 883 w 3763"/>
                <a:gd name="T7" fmla="*/ 0 h 8527"/>
                <a:gd name="T8" fmla="*/ 0 w 3763"/>
                <a:gd name="T9" fmla="*/ 882 h 8527"/>
                <a:gd name="T10" fmla="*/ 0 w 3763"/>
                <a:gd name="T11" fmla="*/ 7643 h 8527"/>
                <a:gd name="T12" fmla="*/ 883 w 3763"/>
                <a:gd name="T13" fmla="*/ 8527 h 8527"/>
                <a:gd name="T14" fmla="*/ 2878 w 3763"/>
                <a:gd name="T15" fmla="*/ 8527 h 8527"/>
                <a:gd name="T16" fmla="*/ 3763 w 3763"/>
                <a:gd name="T17" fmla="*/ 7643 h 8527"/>
                <a:gd name="T18" fmla="*/ 3763 w 3763"/>
                <a:gd name="T19" fmla="*/ 882 h 8527"/>
                <a:gd name="T20" fmla="*/ 2880 w 3763"/>
                <a:gd name="T21" fmla="*/ 0 h 8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63" h="8527">
                  <a:moveTo>
                    <a:pt x="1557" y="5749"/>
                  </a:moveTo>
                  <a:cubicBezTo>
                    <a:pt x="1557" y="5749"/>
                    <a:pt x="1557" y="5749"/>
                    <a:pt x="1557" y="5749"/>
                  </a:cubicBezTo>
                  <a:moveTo>
                    <a:pt x="2880" y="0"/>
                  </a:moveTo>
                  <a:cubicBezTo>
                    <a:pt x="883" y="0"/>
                    <a:pt x="883" y="0"/>
                    <a:pt x="883" y="0"/>
                  </a:cubicBezTo>
                  <a:cubicBezTo>
                    <a:pt x="396" y="0"/>
                    <a:pt x="0" y="396"/>
                    <a:pt x="0" y="882"/>
                  </a:cubicBezTo>
                  <a:cubicBezTo>
                    <a:pt x="0" y="7643"/>
                    <a:pt x="0" y="7643"/>
                    <a:pt x="0" y="7643"/>
                  </a:cubicBezTo>
                  <a:cubicBezTo>
                    <a:pt x="0" y="8130"/>
                    <a:pt x="396" y="8527"/>
                    <a:pt x="883" y="8527"/>
                  </a:cubicBezTo>
                  <a:cubicBezTo>
                    <a:pt x="2878" y="8527"/>
                    <a:pt x="2878" y="8527"/>
                    <a:pt x="2878" y="8527"/>
                  </a:cubicBezTo>
                  <a:cubicBezTo>
                    <a:pt x="3365" y="8527"/>
                    <a:pt x="3763" y="8130"/>
                    <a:pt x="3763" y="7643"/>
                  </a:cubicBezTo>
                  <a:cubicBezTo>
                    <a:pt x="3763" y="882"/>
                    <a:pt x="3763" y="882"/>
                    <a:pt x="3763" y="882"/>
                  </a:cubicBezTo>
                  <a:cubicBezTo>
                    <a:pt x="3763" y="396"/>
                    <a:pt x="3366" y="0"/>
                    <a:pt x="288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
              <a:extLst>
                <a:ext uri="{FF2B5EF4-FFF2-40B4-BE49-F238E27FC236}">
                  <a16:creationId xmlns:a16="http://schemas.microsoft.com/office/drawing/2014/main" id="{B26436B3-4CE1-4977-B025-45F2CB506F3A}"/>
                </a:ext>
              </a:extLst>
            </p:cNvPr>
            <p:cNvSpPr>
              <a:spLocks/>
            </p:cNvSpPr>
            <p:nvPr userDrawn="1"/>
          </p:nvSpPr>
          <p:spPr bwMode="auto">
            <a:xfrm>
              <a:off x="322" y="166"/>
              <a:ext cx="112" cy="313"/>
            </a:xfrm>
            <a:custGeom>
              <a:avLst/>
              <a:gdLst>
                <a:gd name="T0" fmla="*/ 246 w 1416"/>
                <a:gd name="T1" fmla="*/ 1355 h 3941"/>
                <a:gd name="T2" fmla="*/ 249 w 1416"/>
                <a:gd name="T3" fmla="*/ 1384 h 3941"/>
                <a:gd name="T4" fmla="*/ 402 w 1416"/>
                <a:gd name="T5" fmla="*/ 1488 h 3941"/>
                <a:gd name="T6" fmla="*/ 740 w 1416"/>
                <a:gd name="T7" fmla="*/ 2400 h 3941"/>
                <a:gd name="T8" fmla="*/ 848 w 1416"/>
                <a:gd name="T9" fmla="*/ 2892 h 3941"/>
                <a:gd name="T10" fmla="*/ 1014 w 1416"/>
                <a:gd name="T11" fmla="*/ 3329 h 3941"/>
                <a:gd name="T12" fmla="*/ 1070 w 1416"/>
                <a:gd name="T13" fmla="*/ 3594 h 3941"/>
                <a:gd name="T14" fmla="*/ 1215 w 1416"/>
                <a:gd name="T15" fmla="*/ 3677 h 3941"/>
                <a:gd name="T16" fmla="*/ 1338 w 1416"/>
                <a:gd name="T17" fmla="*/ 3800 h 3941"/>
                <a:gd name="T18" fmla="*/ 1416 w 1416"/>
                <a:gd name="T19" fmla="*/ 3941 h 3941"/>
                <a:gd name="T20" fmla="*/ 1416 w 1416"/>
                <a:gd name="T21" fmla="*/ 674 h 3941"/>
                <a:gd name="T22" fmla="*/ 742 w 1416"/>
                <a:gd name="T23" fmla="*/ 0 h 3941"/>
                <a:gd name="T24" fmla="*/ 97 w 1416"/>
                <a:gd name="T25" fmla="*/ 0 h 3941"/>
                <a:gd name="T26" fmla="*/ 293 w 1416"/>
                <a:gd name="T27" fmla="*/ 149 h 3941"/>
                <a:gd name="T28" fmla="*/ 321 w 1416"/>
                <a:gd name="T29" fmla="*/ 619 h 3941"/>
                <a:gd name="T30" fmla="*/ 287 w 1416"/>
                <a:gd name="T31" fmla="*/ 811 h 3941"/>
                <a:gd name="T32" fmla="*/ 211 w 1416"/>
                <a:gd name="T33" fmla="*/ 879 h 3941"/>
                <a:gd name="T34" fmla="*/ 28 w 1416"/>
                <a:gd name="T35" fmla="*/ 1129 h 3941"/>
                <a:gd name="T36" fmla="*/ 25 w 1416"/>
                <a:gd name="T37" fmla="*/ 1227 h 3941"/>
                <a:gd name="T38" fmla="*/ 246 w 1416"/>
                <a:gd name="T39" fmla="*/ 1355 h 39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16" h="3941">
                  <a:moveTo>
                    <a:pt x="246" y="1355"/>
                  </a:moveTo>
                  <a:cubicBezTo>
                    <a:pt x="249" y="1384"/>
                    <a:pt x="249" y="1384"/>
                    <a:pt x="249" y="1384"/>
                  </a:cubicBezTo>
                  <a:cubicBezTo>
                    <a:pt x="309" y="1419"/>
                    <a:pt x="340" y="1448"/>
                    <a:pt x="402" y="1488"/>
                  </a:cubicBezTo>
                  <a:cubicBezTo>
                    <a:pt x="564" y="1590"/>
                    <a:pt x="765" y="1772"/>
                    <a:pt x="740" y="2400"/>
                  </a:cubicBezTo>
                  <a:cubicBezTo>
                    <a:pt x="785" y="2537"/>
                    <a:pt x="806" y="2806"/>
                    <a:pt x="848" y="2892"/>
                  </a:cubicBezTo>
                  <a:cubicBezTo>
                    <a:pt x="933" y="3061"/>
                    <a:pt x="989" y="3170"/>
                    <a:pt x="1014" y="3329"/>
                  </a:cubicBezTo>
                  <a:cubicBezTo>
                    <a:pt x="1014" y="3329"/>
                    <a:pt x="1038" y="3576"/>
                    <a:pt x="1070" y="3594"/>
                  </a:cubicBezTo>
                  <a:cubicBezTo>
                    <a:pt x="1239" y="3632"/>
                    <a:pt x="1190" y="3648"/>
                    <a:pt x="1215" y="3677"/>
                  </a:cubicBezTo>
                  <a:cubicBezTo>
                    <a:pt x="1241" y="3711"/>
                    <a:pt x="1338" y="3709"/>
                    <a:pt x="1338" y="3800"/>
                  </a:cubicBezTo>
                  <a:cubicBezTo>
                    <a:pt x="1372" y="3845"/>
                    <a:pt x="1397" y="3892"/>
                    <a:pt x="1416" y="3941"/>
                  </a:cubicBezTo>
                  <a:cubicBezTo>
                    <a:pt x="1416" y="674"/>
                    <a:pt x="1416" y="674"/>
                    <a:pt x="1416" y="674"/>
                  </a:cubicBezTo>
                  <a:cubicBezTo>
                    <a:pt x="1416" y="302"/>
                    <a:pt x="1113" y="0"/>
                    <a:pt x="742" y="0"/>
                  </a:cubicBezTo>
                  <a:cubicBezTo>
                    <a:pt x="97" y="0"/>
                    <a:pt x="97" y="0"/>
                    <a:pt x="97" y="0"/>
                  </a:cubicBezTo>
                  <a:cubicBezTo>
                    <a:pt x="200" y="37"/>
                    <a:pt x="259" y="80"/>
                    <a:pt x="293" y="149"/>
                  </a:cubicBezTo>
                  <a:cubicBezTo>
                    <a:pt x="376" y="156"/>
                    <a:pt x="475" y="343"/>
                    <a:pt x="321" y="619"/>
                  </a:cubicBezTo>
                  <a:cubicBezTo>
                    <a:pt x="389" y="664"/>
                    <a:pt x="336" y="732"/>
                    <a:pt x="287" y="811"/>
                  </a:cubicBezTo>
                  <a:cubicBezTo>
                    <a:pt x="273" y="837"/>
                    <a:pt x="257" y="881"/>
                    <a:pt x="211" y="879"/>
                  </a:cubicBezTo>
                  <a:cubicBezTo>
                    <a:pt x="153" y="1002"/>
                    <a:pt x="82" y="1121"/>
                    <a:pt x="28" y="1129"/>
                  </a:cubicBezTo>
                  <a:cubicBezTo>
                    <a:pt x="12" y="1149"/>
                    <a:pt x="0" y="1202"/>
                    <a:pt x="25" y="1227"/>
                  </a:cubicBezTo>
                  <a:cubicBezTo>
                    <a:pt x="103" y="1262"/>
                    <a:pt x="199" y="1310"/>
                    <a:pt x="246" y="1355"/>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7">
              <a:extLst>
                <a:ext uri="{FF2B5EF4-FFF2-40B4-BE49-F238E27FC236}">
                  <a16:creationId xmlns:a16="http://schemas.microsoft.com/office/drawing/2014/main" id="{CC1FCDF5-7051-4C91-B1FD-67B46145C6CB}"/>
                </a:ext>
              </a:extLst>
            </p:cNvPr>
            <p:cNvSpPr>
              <a:spLocks/>
            </p:cNvSpPr>
            <p:nvPr userDrawn="1"/>
          </p:nvSpPr>
          <p:spPr bwMode="auto">
            <a:xfrm>
              <a:off x="309" y="343"/>
              <a:ext cx="125" cy="466"/>
            </a:xfrm>
            <a:custGeom>
              <a:avLst/>
              <a:gdLst>
                <a:gd name="T0" fmla="*/ 1586 w 1586"/>
                <a:gd name="T1" fmla="*/ 2156 h 5875"/>
                <a:gd name="T2" fmla="*/ 1026 w 1586"/>
                <a:gd name="T3" fmla="*/ 2535 h 5875"/>
                <a:gd name="T4" fmla="*/ 424 w 1586"/>
                <a:gd name="T5" fmla="*/ 1934 h 5875"/>
                <a:gd name="T6" fmla="*/ 884 w 1586"/>
                <a:gd name="T7" fmla="*/ 1349 h 5875"/>
                <a:gd name="T8" fmla="*/ 625 w 1586"/>
                <a:gd name="T9" fmla="*/ 802 h 5875"/>
                <a:gd name="T10" fmla="*/ 463 w 1586"/>
                <a:gd name="T11" fmla="*/ 25 h 5875"/>
                <a:gd name="T12" fmla="*/ 203 w 1586"/>
                <a:gd name="T13" fmla="*/ 183 h 5875"/>
                <a:gd name="T14" fmla="*/ 4 w 1586"/>
                <a:gd name="T15" fmla="*/ 683 h 5875"/>
                <a:gd name="T16" fmla="*/ 0 w 1586"/>
                <a:gd name="T17" fmla="*/ 760 h 5875"/>
                <a:gd name="T18" fmla="*/ 137 w 1586"/>
                <a:gd name="T19" fmla="*/ 922 h 5875"/>
                <a:gd name="T20" fmla="*/ 337 w 1586"/>
                <a:gd name="T21" fmla="*/ 1624 h 5875"/>
                <a:gd name="T22" fmla="*/ 294 w 1586"/>
                <a:gd name="T23" fmla="*/ 1663 h 5875"/>
                <a:gd name="T24" fmla="*/ 503 w 1586"/>
                <a:gd name="T25" fmla="*/ 2760 h 5875"/>
                <a:gd name="T26" fmla="*/ 731 w 1586"/>
                <a:gd name="T27" fmla="*/ 3209 h 5875"/>
                <a:gd name="T28" fmla="*/ 895 w 1586"/>
                <a:gd name="T29" fmla="*/ 4032 h 5875"/>
                <a:gd name="T30" fmla="*/ 1053 w 1586"/>
                <a:gd name="T31" fmla="*/ 4337 h 5875"/>
                <a:gd name="T32" fmla="*/ 998 w 1586"/>
                <a:gd name="T33" fmla="*/ 4756 h 5875"/>
                <a:gd name="T34" fmla="*/ 1062 w 1586"/>
                <a:gd name="T35" fmla="*/ 5030 h 5875"/>
                <a:gd name="T36" fmla="*/ 1078 w 1586"/>
                <a:gd name="T37" fmla="*/ 5121 h 5875"/>
                <a:gd name="T38" fmla="*/ 1069 w 1586"/>
                <a:gd name="T39" fmla="*/ 5156 h 5875"/>
                <a:gd name="T40" fmla="*/ 1012 w 1586"/>
                <a:gd name="T41" fmla="*/ 5875 h 5875"/>
                <a:gd name="T42" fmla="*/ 1018 w 1586"/>
                <a:gd name="T43" fmla="*/ 5875 h 5875"/>
                <a:gd name="T44" fmla="*/ 1586 w 1586"/>
                <a:gd name="T45" fmla="*/ 5208 h 5875"/>
                <a:gd name="T46" fmla="*/ 1586 w 1586"/>
                <a:gd name="T47" fmla="*/ 2156 h 58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86" h="5875">
                  <a:moveTo>
                    <a:pt x="1586" y="2156"/>
                  </a:moveTo>
                  <a:cubicBezTo>
                    <a:pt x="1498" y="2378"/>
                    <a:pt x="1280" y="2535"/>
                    <a:pt x="1026" y="2535"/>
                  </a:cubicBezTo>
                  <a:cubicBezTo>
                    <a:pt x="693" y="2535"/>
                    <a:pt x="424" y="2266"/>
                    <a:pt x="424" y="1934"/>
                  </a:cubicBezTo>
                  <a:cubicBezTo>
                    <a:pt x="424" y="1650"/>
                    <a:pt x="619" y="1412"/>
                    <a:pt x="884" y="1349"/>
                  </a:cubicBezTo>
                  <a:cubicBezTo>
                    <a:pt x="814" y="1175"/>
                    <a:pt x="668" y="894"/>
                    <a:pt x="625" y="802"/>
                  </a:cubicBezTo>
                  <a:cubicBezTo>
                    <a:pt x="583" y="710"/>
                    <a:pt x="484" y="138"/>
                    <a:pt x="463" y="25"/>
                  </a:cubicBezTo>
                  <a:cubicBezTo>
                    <a:pt x="458" y="0"/>
                    <a:pt x="203" y="173"/>
                    <a:pt x="203" y="183"/>
                  </a:cubicBezTo>
                  <a:cubicBezTo>
                    <a:pt x="188" y="198"/>
                    <a:pt x="12" y="658"/>
                    <a:pt x="4" y="683"/>
                  </a:cubicBezTo>
                  <a:cubicBezTo>
                    <a:pt x="1" y="698"/>
                    <a:pt x="0" y="760"/>
                    <a:pt x="0" y="760"/>
                  </a:cubicBezTo>
                  <a:cubicBezTo>
                    <a:pt x="0" y="760"/>
                    <a:pt x="87" y="771"/>
                    <a:pt x="137" y="922"/>
                  </a:cubicBezTo>
                  <a:cubicBezTo>
                    <a:pt x="186" y="1073"/>
                    <a:pt x="337" y="1624"/>
                    <a:pt x="337" y="1624"/>
                  </a:cubicBezTo>
                  <a:cubicBezTo>
                    <a:pt x="337" y="1624"/>
                    <a:pt x="296" y="1666"/>
                    <a:pt x="294" y="1663"/>
                  </a:cubicBezTo>
                  <a:cubicBezTo>
                    <a:pt x="484" y="2299"/>
                    <a:pt x="418" y="2573"/>
                    <a:pt x="503" y="2760"/>
                  </a:cubicBezTo>
                  <a:cubicBezTo>
                    <a:pt x="610" y="3023"/>
                    <a:pt x="639" y="2988"/>
                    <a:pt x="731" y="3209"/>
                  </a:cubicBezTo>
                  <a:cubicBezTo>
                    <a:pt x="797" y="3370"/>
                    <a:pt x="871" y="4004"/>
                    <a:pt x="895" y="4032"/>
                  </a:cubicBezTo>
                  <a:cubicBezTo>
                    <a:pt x="998" y="4162"/>
                    <a:pt x="1053" y="4263"/>
                    <a:pt x="1053" y="4337"/>
                  </a:cubicBezTo>
                  <a:cubicBezTo>
                    <a:pt x="1053" y="4411"/>
                    <a:pt x="966" y="4629"/>
                    <a:pt x="998" y="4756"/>
                  </a:cubicBezTo>
                  <a:cubicBezTo>
                    <a:pt x="1017" y="4830"/>
                    <a:pt x="1027" y="4998"/>
                    <a:pt x="1062" y="5030"/>
                  </a:cubicBezTo>
                  <a:cubicBezTo>
                    <a:pt x="1062" y="5030"/>
                    <a:pt x="1094" y="5093"/>
                    <a:pt x="1078" y="5121"/>
                  </a:cubicBezTo>
                  <a:cubicBezTo>
                    <a:pt x="1074" y="5130"/>
                    <a:pt x="1064" y="5145"/>
                    <a:pt x="1069" y="5156"/>
                  </a:cubicBezTo>
                  <a:cubicBezTo>
                    <a:pt x="1125" y="5356"/>
                    <a:pt x="1308" y="5697"/>
                    <a:pt x="1012" y="5875"/>
                  </a:cubicBezTo>
                  <a:cubicBezTo>
                    <a:pt x="1018" y="5875"/>
                    <a:pt x="1018" y="5875"/>
                    <a:pt x="1018" y="5875"/>
                  </a:cubicBezTo>
                  <a:cubicBezTo>
                    <a:pt x="1341" y="5825"/>
                    <a:pt x="1586" y="5548"/>
                    <a:pt x="1586" y="5208"/>
                  </a:cubicBezTo>
                  <a:lnTo>
                    <a:pt x="1586" y="215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8">
              <a:extLst>
                <a:ext uri="{FF2B5EF4-FFF2-40B4-BE49-F238E27FC236}">
                  <a16:creationId xmlns:a16="http://schemas.microsoft.com/office/drawing/2014/main" id="{E751FFE2-02BA-4297-ADE7-E0EC69A749F2}"/>
                </a:ext>
              </a:extLst>
            </p:cNvPr>
            <p:cNvSpPr>
              <a:spLocks/>
            </p:cNvSpPr>
            <p:nvPr userDrawn="1"/>
          </p:nvSpPr>
          <p:spPr bwMode="auto">
            <a:xfrm>
              <a:off x="169" y="166"/>
              <a:ext cx="212" cy="644"/>
            </a:xfrm>
            <a:custGeom>
              <a:avLst/>
              <a:gdLst>
                <a:gd name="T0" fmla="*/ 2586 w 2672"/>
                <a:gd name="T1" fmla="*/ 7306 h 8111"/>
                <a:gd name="T2" fmla="*/ 2546 w 2672"/>
                <a:gd name="T3" fmla="*/ 7130 h 8111"/>
                <a:gd name="T4" fmla="*/ 2361 w 2672"/>
                <a:gd name="T5" fmla="*/ 6558 h 8111"/>
                <a:gd name="T6" fmla="*/ 2272 w 2672"/>
                <a:gd name="T7" fmla="*/ 6339 h 8111"/>
                <a:gd name="T8" fmla="*/ 1542 w 2672"/>
                <a:gd name="T9" fmla="*/ 5738 h 8111"/>
                <a:gd name="T10" fmla="*/ 1349 w 2672"/>
                <a:gd name="T11" fmla="*/ 5541 h 8111"/>
                <a:gd name="T12" fmla="*/ 729 w 2672"/>
                <a:gd name="T13" fmla="*/ 4624 h 8111"/>
                <a:gd name="T14" fmla="*/ 555 w 2672"/>
                <a:gd name="T15" fmla="*/ 4600 h 8111"/>
                <a:gd name="T16" fmla="*/ 203 w 2672"/>
                <a:gd name="T17" fmla="*/ 3676 h 8111"/>
                <a:gd name="T18" fmla="*/ 280 w 2672"/>
                <a:gd name="T19" fmla="*/ 3237 h 8111"/>
                <a:gd name="T20" fmla="*/ 403 w 2672"/>
                <a:gd name="T21" fmla="*/ 3096 h 8111"/>
                <a:gd name="T22" fmla="*/ 403 w 2672"/>
                <a:gd name="T23" fmla="*/ 3009 h 8111"/>
                <a:gd name="T24" fmla="*/ 66 w 2672"/>
                <a:gd name="T25" fmla="*/ 2832 h 8111"/>
                <a:gd name="T26" fmla="*/ 69 w 2672"/>
                <a:gd name="T27" fmla="*/ 2636 h 8111"/>
                <a:gd name="T28" fmla="*/ 361 w 2672"/>
                <a:gd name="T29" fmla="*/ 1954 h 8111"/>
                <a:gd name="T30" fmla="*/ 456 w 2672"/>
                <a:gd name="T31" fmla="*/ 1700 h 8111"/>
                <a:gd name="T32" fmla="*/ 1184 w 2672"/>
                <a:gd name="T33" fmla="*/ 1131 h 8111"/>
                <a:gd name="T34" fmla="*/ 1201 w 2672"/>
                <a:gd name="T35" fmla="*/ 1107 h 8111"/>
                <a:gd name="T36" fmla="*/ 1532 w 2672"/>
                <a:gd name="T37" fmla="*/ 741 h 8111"/>
                <a:gd name="T38" fmla="*/ 1468 w 2672"/>
                <a:gd name="T39" fmla="*/ 639 h 8111"/>
                <a:gd name="T40" fmla="*/ 1556 w 2672"/>
                <a:gd name="T41" fmla="*/ 485 h 8111"/>
                <a:gd name="T42" fmla="*/ 1815 w 2672"/>
                <a:gd name="T43" fmla="*/ 0 h 8111"/>
                <a:gd name="T44" fmla="*/ 675 w 2672"/>
                <a:gd name="T45" fmla="*/ 0 h 8111"/>
                <a:gd name="T46" fmla="*/ 0 w 2672"/>
                <a:gd name="T47" fmla="*/ 675 h 8111"/>
                <a:gd name="T48" fmla="*/ 0 w 2672"/>
                <a:gd name="T49" fmla="*/ 7435 h 8111"/>
                <a:gd name="T50" fmla="*/ 675 w 2672"/>
                <a:gd name="T51" fmla="*/ 8111 h 8111"/>
                <a:gd name="T52" fmla="*/ 2672 w 2672"/>
                <a:gd name="T53" fmla="*/ 8111 h 8111"/>
                <a:gd name="T54" fmla="*/ 2586 w 2672"/>
                <a:gd name="T55" fmla="*/ 7306 h 8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72" h="8111">
                  <a:moveTo>
                    <a:pt x="2586" y="7306"/>
                  </a:moveTo>
                  <a:cubicBezTo>
                    <a:pt x="2477" y="7209"/>
                    <a:pt x="2550" y="7168"/>
                    <a:pt x="2546" y="7130"/>
                  </a:cubicBezTo>
                  <a:cubicBezTo>
                    <a:pt x="2474" y="6835"/>
                    <a:pt x="2239" y="6656"/>
                    <a:pt x="2361" y="6558"/>
                  </a:cubicBezTo>
                  <a:cubicBezTo>
                    <a:pt x="2331" y="6461"/>
                    <a:pt x="2270" y="6338"/>
                    <a:pt x="2272" y="6339"/>
                  </a:cubicBezTo>
                  <a:cubicBezTo>
                    <a:pt x="1907" y="6129"/>
                    <a:pt x="1595" y="5788"/>
                    <a:pt x="1542" y="5738"/>
                  </a:cubicBezTo>
                  <a:cubicBezTo>
                    <a:pt x="1478" y="5668"/>
                    <a:pt x="1369" y="5598"/>
                    <a:pt x="1349" y="5541"/>
                  </a:cubicBezTo>
                  <a:cubicBezTo>
                    <a:pt x="1261" y="5461"/>
                    <a:pt x="830" y="4849"/>
                    <a:pt x="729" y="4624"/>
                  </a:cubicBezTo>
                  <a:cubicBezTo>
                    <a:pt x="555" y="4600"/>
                    <a:pt x="555" y="4600"/>
                    <a:pt x="555" y="4600"/>
                  </a:cubicBezTo>
                  <a:cubicBezTo>
                    <a:pt x="475" y="4275"/>
                    <a:pt x="209" y="4002"/>
                    <a:pt x="203" y="3676"/>
                  </a:cubicBezTo>
                  <a:cubicBezTo>
                    <a:pt x="200" y="3553"/>
                    <a:pt x="259" y="3289"/>
                    <a:pt x="280" y="3237"/>
                  </a:cubicBezTo>
                  <a:cubicBezTo>
                    <a:pt x="302" y="3183"/>
                    <a:pt x="403" y="3096"/>
                    <a:pt x="403" y="3096"/>
                  </a:cubicBezTo>
                  <a:cubicBezTo>
                    <a:pt x="403" y="3009"/>
                    <a:pt x="403" y="3009"/>
                    <a:pt x="403" y="3009"/>
                  </a:cubicBezTo>
                  <a:cubicBezTo>
                    <a:pt x="22" y="3019"/>
                    <a:pt x="132" y="2980"/>
                    <a:pt x="66" y="2832"/>
                  </a:cubicBezTo>
                  <a:cubicBezTo>
                    <a:pt x="20" y="2729"/>
                    <a:pt x="53" y="2707"/>
                    <a:pt x="69" y="2636"/>
                  </a:cubicBezTo>
                  <a:cubicBezTo>
                    <a:pt x="121" y="2425"/>
                    <a:pt x="291" y="2101"/>
                    <a:pt x="361" y="1954"/>
                  </a:cubicBezTo>
                  <a:cubicBezTo>
                    <a:pt x="382" y="1879"/>
                    <a:pt x="456" y="1700"/>
                    <a:pt x="456" y="1700"/>
                  </a:cubicBezTo>
                  <a:cubicBezTo>
                    <a:pt x="740" y="1121"/>
                    <a:pt x="846" y="1164"/>
                    <a:pt x="1184" y="1131"/>
                  </a:cubicBezTo>
                  <a:cubicBezTo>
                    <a:pt x="1201" y="1107"/>
                    <a:pt x="1201" y="1107"/>
                    <a:pt x="1201" y="1107"/>
                  </a:cubicBezTo>
                  <a:cubicBezTo>
                    <a:pt x="1539" y="1093"/>
                    <a:pt x="1484" y="1067"/>
                    <a:pt x="1532" y="741"/>
                  </a:cubicBezTo>
                  <a:cubicBezTo>
                    <a:pt x="1482" y="762"/>
                    <a:pt x="1468" y="639"/>
                    <a:pt x="1468" y="639"/>
                  </a:cubicBezTo>
                  <a:cubicBezTo>
                    <a:pt x="1441" y="453"/>
                    <a:pt x="1519" y="489"/>
                    <a:pt x="1556" y="485"/>
                  </a:cubicBezTo>
                  <a:cubicBezTo>
                    <a:pt x="1564" y="180"/>
                    <a:pt x="1595" y="84"/>
                    <a:pt x="1815" y="0"/>
                  </a:cubicBezTo>
                  <a:cubicBezTo>
                    <a:pt x="675" y="0"/>
                    <a:pt x="675" y="0"/>
                    <a:pt x="675" y="0"/>
                  </a:cubicBezTo>
                  <a:cubicBezTo>
                    <a:pt x="303" y="0"/>
                    <a:pt x="0" y="302"/>
                    <a:pt x="0" y="675"/>
                  </a:cubicBezTo>
                  <a:cubicBezTo>
                    <a:pt x="0" y="7435"/>
                    <a:pt x="0" y="7435"/>
                    <a:pt x="0" y="7435"/>
                  </a:cubicBezTo>
                  <a:cubicBezTo>
                    <a:pt x="0" y="7808"/>
                    <a:pt x="303" y="8111"/>
                    <a:pt x="675" y="8111"/>
                  </a:cubicBezTo>
                  <a:cubicBezTo>
                    <a:pt x="2672" y="8111"/>
                    <a:pt x="2672" y="8111"/>
                    <a:pt x="2672" y="8111"/>
                  </a:cubicBezTo>
                  <a:cubicBezTo>
                    <a:pt x="2443" y="7987"/>
                    <a:pt x="2578" y="7752"/>
                    <a:pt x="2586" y="730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9">
              <a:extLst>
                <a:ext uri="{FF2B5EF4-FFF2-40B4-BE49-F238E27FC236}">
                  <a16:creationId xmlns:a16="http://schemas.microsoft.com/office/drawing/2014/main" id="{54129C8C-345E-4338-8F01-B60D52C10D57}"/>
                </a:ext>
              </a:extLst>
            </p:cNvPr>
            <p:cNvSpPr>
              <a:spLocks noEditPoints="1"/>
            </p:cNvSpPr>
            <p:nvPr userDrawn="1"/>
          </p:nvSpPr>
          <p:spPr bwMode="auto">
            <a:xfrm>
              <a:off x="203" y="679"/>
              <a:ext cx="132" cy="97"/>
            </a:xfrm>
            <a:custGeom>
              <a:avLst/>
              <a:gdLst>
                <a:gd name="T0" fmla="*/ 628 w 1663"/>
                <a:gd name="T1" fmla="*/ 1224 h 1224"/>
                <a:gd name="T2" fmla="*/ 628 w 1663"/>
                <a:gd name="T3" fmla="*/ 0 h 1224"/>
                <a:gd name="T4" fmla="*/ 866 w 1663"/>
                <a:gd name="T5" fmla="*/ 0 h 1224"/>
                <a:gd name="T6" fmla="*/ 1088 w 1663"/>
                <a:gd name="T7" fmla="*/ 245 h 1224"/>
                <a:gd name="T8" fmla="*/ 1088 w 1663"/>
                <a:gd name="T9" fmla="*/ 427 h 1224"/>
                <a:gd name="T10" fmla="*/ 1006 w 1663"/>
                <a:gd name="T11" fmla="*/ 622 h 1224"/>
                <a:gd name="T12" fmla="*/ 1088 w 1663"/>
                <a:gd name="T13" fmla="*/ 802 h 1224"/>
                <a:gd name="T14" fmla="*/ 1088 w 1663"/>
                <a:gd name="T15" fmla="*/ 980 h 1224"/>
                <a:gd name="T16" fmla="*/ 866 w 1663"/>
                <a:gd name="T17" fmla="*/ 1224 h 1224"/>
                <a:gd name="T18" fmla="*/ 628 w 1663"/>
                <a:gd name="T19" fmla="*/ 1224 h 1224"/>
                <a:gd name="T20" fmla="*/ 791 w 1663"/>
                <a:gd name="T21" fmla="*/ 692 h 1224"/>
                <a:gd name="T22" fmla="*/ 791 w 1663"/>
                <a:gd name="T23" fmla="*/ 1069 h 1224"/>
                <a:gd name="T24" fmla="*/ 854 w 1663"/>
                <a:gd name="T25" fmla="*/ 1069 h 1224"/>
                <a:gd name="T26" fmla="*/ 925 w 1663"/>
                <a:gd name="T27" fmla="*/ 982 h 1224"/>
                <a:gd name="T28" fmla="*/ 925 w 1663"/>
                <a:gd name="T29" fmla="*/ 775 h 1224"/>
                <a:gd name="T30" fmla="*/ 852 w 1663"/>
                <a:gd name="T31" fmla="*/ 692 h 1224"/>
                <a:gd name="T32" fmla="*/ 791 w 1663"/>
                <a:gd name="T33" fmla="*/ 692 h 1224"/>
                <a:gd name="T34" fmla="*/ 791 w 1663"/>
                <a:gd name="T35" fmla="*/ 154 h 1224"/>
                <a:gd name="T36" fmla="*/ 791 w 1663"/>
                <a:gd name="T37" fmla="*/ 559 h 1224"/>
                <a:gd name="T38" fmla="*/ 852 w 1663"/>
                <a:gd name="T39" fmla="*/ 559 h 1224"/>
                <a:gd name="T40" fmla="*/ 925 w 1663"/>
                <a:gd name="T41" fmla="*/ 471 h 1224"/>
                <a:gd name="T42" fmla="*/ 925 w 1663"/>
                <a:gd name="T43" fmla="*/ 236 h 1224"/>
                <a:gd name="T44" fmla="*/ 854 w 1663"/>
                <a:gd name="T45" fmla="*/ 154 h 1224"/>
                <a:gd name="T46" fmla="*/ 791 w 1663"/>
                <a:gd name="T47" fmla="*/ 154 h 1224"/>
                <a:gd name="T48" fmla="*/ 1471 w 1663"/>
                <a:gd name="T49" fmla="*/ 975 h 1224"/>
                <a:gd name="T50" fmla="*/ 1324 w 1663"/>
                <a:gd name="T51" fmla="*/ 975 h 1224"/>
                <a:gd name="T52" fmla="*/ 1303 w 1663"/>
                <a:gd name="T53" fmla="*/ 1224 h 1224"/>
                <a:gd name="T54" fmla="*/ 1139 w 1663"/>
                <a:gd name="T55" fmla="*/ 1224 h 1224"/>
                <a:gd name="T56" fmla="*/ 1286 w 1663"/>
                <a:gd name="T57" fmla="*/ 0 h 1224"/>
                <a:gd name="T58" fmla="*/ 1520 w 1663"/>
                <a:gd name="T59" fmla="*/ 0 h 1224"/>
                <a:gd name="T60" fmla="*/ 1663 w 1663"/>
                <a:gd name="T61" fmla="*/ 1224 h 1224"/>
                <a:gd name="T62" fmla="*/ 1491 w 1663"/>
                <a:gd name="T63" fmla="*/ 1224 h 1224"/>
                <a:gd name="T64" fmla="*/ 1471 w 1663"/>
                <a:gd name="T65" fmla="*/ 975 h 1224"/>
                <a:gd name="T66" fmla="*/ 1398 w 1663"/>
                <a:gd name="T67" fmla="*/ 137 h 1224"/>
                <a:gd name="T68" fmla="*/ 1390 w 1663"/>
                <a:gd name="T69" fmla="*/ 137 h 1224"/>
                <a:gd name="T70" fmla="*/ 1352 w 1663"/>
                <a:gd name="T71" fmla="*/ 625 h 1224"/>
                <a:gd name="T72" fmla="*/ 1334 w 1663"/>
                <a:gd name="T73" fmla="*/ 836 h 1224"/>
                <a:gd name="T74" fmla="*/ 1461 w 1663"/>
                <a:gd name="T75" fmla="*/ 836 h 1224"/>
                <a:gd name="T76" fmla="*/ 1442 w 1663"/>
                <a:gd name="T77" fmla="*/ 625 h 1224"/>
                <a:gd name="T78" fmla="*/ 1398 w 1663"/>
                <a:gd name="T79" fmla="*/ 137 h 1224"/>
                <a:gd name="T80" fmla="*/ 143 w 1663"/>
                <a:gd name="T81" fmla="*/ 1224 h 1224"/>
                <a:gd name="T82" fmla="*/ 0 w 1663"/>
                <a:gd name="T83" fmla="*/ 1224 h 1224"/>
                <a:gd name="T84" fmla="*/ 0 w 1663"/>
                <a:gd name="T85" fmla="*/ 0 h 1224"/>
                <a:gd name="T86" fmla="*/ 226 w 1663"/>
                <a:gd name="T87" fmla="*/ 0 h 1224"/>
                <a:gd name="T88" fmla="*/ 408 w 1663"/>
                <a:gd name="T89" fmla="*/ 1003 h 1224"/>
                <a:gd name="T90" fmla="*/ 372 w 1663"/>
                <a:gd name="T91" fmla="*/ 226 h 1224"/>
                <a:gd name="T92" fmla="*/ 372 w 1663"/>
                <a:gd name="T93" fmla="*/ 0 h 1224"/>
                <a:gd name="T94" fmla="*/ 514 w 1663"/>
                <a:gd name="T95" fmla="*/ 0 h 1224"/>
                <a:gd name="T96" fmla="*/ 514 w 1663"/>
                <a:gd name="T97" fmla="*/ 1224 h 1224"/>
                <a:gd name="T98" fmla="*/ 307 w 1663"/>
                <a:gd name="T99" fmla="*/ 1224 h 1224"/>
                <a:gd name="T100" fmla="*/ 126 w 1663"/>
                <a:gd name="T101" fmla="*/ 243 h 1224"/>
                <a:gd name="T102" fmla="*/ 143 w 1663"/>
                <a:gd name="T103" fmla="*/ 838 h 1224"/>
                <a:gd name="T104" fmla="*/ 143 w 1663"/>
                <a:gd name="T105" fmla="*/ 1224 h 1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63" h="1224">
                  <a:moveTo>
                    <a:pt x="628" y="1224"/>
                  </a:moveTo>
                  <a:cubicBezTo>
                    <a:pt x="628" y="0"/>
                    <a:pt x="628" y="0"/>
                    <a:pt x="628" y="0"/>
                  </a:cubicBezTo>
                  <a:cubicBezTo>
                    <a:pt x="866" y="0"/>
                    <a:pt x="866" y="0"/>
                    <a:pt x="866" y="0"/>
                  </a:cubicBezTo>
                  <a:cubicBezTo>
                    <a:pt x="1003" y="0"/>
                    <a:pt x="1088" y="73"/>
                    <a:pt x="1088" y="245"/>
                  </a:cubicBezTo>
                  <a:cubicBezTo>
                    <a:pt x="1088" y="427"/>
                    <a:pt x="1088" y="427"/>
                    <a:pt x="1088" y="427"/>
                  </a:cubicBezTo>
                  <a:cubicBezTo>
                    <a:pt x="1088" y="538"/>
                    <a:pt x="1054" y="595"/>
                    <a:pt x="1006" y="622"/>
                  </a:cubicBezTo>
                  <a:cubicBezTo>
                    <a:pt x="1054" y="655"/>
                    <a:pt x="1088" y="709"/>
                    <a:pt x="1088" y="802"/>
                  </a:cubicBezTo>
                  <a:cubicBezTo>
                    <a:pt x="1088" y="980"/>
                    <a:pt x="1088" y="980"/>
                    <a:pt x="1088" y="980"/>
                  </a:cubicBezTo>
                  <a:cubicBezTo>
                    <a:pt x="1088" y="1148"/>
                    <a:pt x="998" y="1224"/>
                    <a:pt x="866" y="1224"/>
                  </a:cubicBezTo>
                  <a:lnTo>
                    <a:pt x="628" y="1224"/>
                  </a:lnTo>
                  <a:close/>
                  <a:moveTo>
                    <a:pt x="791" y="692"/>
                  </a:moveTo>
                  <a:cubicBezTo>
                    <a:pt x="791" y="1069"/>
                    <a:pt x="791" y="1069"/>
                    <a:pt x="791" y="1069"/>
                  </a:cubicBezTo>
                  <a:cubicBezTo>
                    <a:pt x="854" y="1069"/>
                    <a:pt x="854" y="1069"/>
                    <a:pt x="854" y="1069"/>
                  </a:cubicBezTo>
                  <a:cubicBezTo>
                    <a:pt x="910" y="1069"/>
                    <a:pt x="925" y="1040"/>
                    <a:pt x="925" y="982"/>
                  </a:cubicBezTo>
                  <a:cubicBezTo>
                    <a:pt x="925" y="775"/>
                    <a:pt x="925" y="775"/>
                    <a:pt x="925" y="775"/>
                  </a:cubicBezTo>
                  <a:cubicBezTo>
                    <a:pt x="925" y="714"/>
                    <a:pt x="906" y="692"/>
                    <a:pt x="852" y="692"/>
                  </a:cubicBezTo>
                  <a:lnTo>
                    <a:pt x="791" y="692"/>
                  </a:lnTo>
                  <a:close/>
                  <a:moveTo>
                    <a:pt x="791" y="154"/>
                  </a:moveTo>
                  <a:cubicBezTo>
                    <a:pt x="791" y="559"/>
                    <a:pt x="791" y="559"/>
                    <a:pt x="791" y="559"/>
                  </a:cubicBezTo>
                  <a:cubicBezTo>
                    <a:pt x="852" y="559"/>
                    <a:pt x="852" y="559"/>
                    <a:pt x="852" y="559"/>
                  </a:cubicBezTo>
                  <a:cubicBezTo>
                    <a:pt x="910" y="559"/>
                    <a:pt x="925" y="538"/>
                    <a:pt x="925" y="471"/>
                  </a:cubicBezTo>
                  <a:cubicBezTo>
                    <a:pt x="925" y="236"/>
                    <a:pt x="925" y="236"/>
                    <a:pt x="925" y="236"/>
                  </a:cubicBezTo>
                  <a:cubicBezTo>
                    <a:pt x="925" y="180"/>
                    <a:pt x="908" y="154"/>
                    <a:pt x="854" y="154"/>
                  </a:cubicBezTo>
                  <a:lnTo>
                    <a:pt x="791" y="154"/>
                  </a:lnTo>
                  <a:close/>
                  <a:moveTo>
                    <a:pt x="1471" y="975"/>
                  </a:moveTo>
                  <a:cubicBezTo>
                    <a:pt x="1324" y="975"/>
                    <a:pt x="1324" y="975"/>
                    <a:pt x="1324" y="975"/>
                  </a:cubicBezTo>
                  <a:cubicBezTo>
                    <a:pt x="1303" y="1224"/>
                    <a:pt x="1303" y="1224"/>
                    <a:pt x="1303" y="1224"/>
                  </a:cubicBezTo>
                  <a:cubicBezTo>
                    <a:pt x="1139" y="1224"/>
                    <a:pt x="1139" y="1224"/>
                    <a:pt x="1139" y="1224"/>
                  </a:cubicBezTo>
                  <a:cubicBezTo>
                    <a:pt x="1286" y="0"/>
                    <a:pt x="1286" y="0"/>
                    <a:pt x="1286" y="0"/>
                  </a:cubicBezTo>
                  <a:cubicBezTo>
                    <a:pt x="1520" y="0"/>
                    <a:pt x="1520" y="0"/>
                    <a:pt x="1520" y="0"/>
                  </a:cubicBezTo>
                  <a:cubicBezTo>
                    <a:pt x="1663" y="1224"/>
                    <a:pt x="1663" y="1224"/>
                    <a:pt x="1663" y="1224"/>
                  </a:cubicBezTo>
                  <a:cubicBezTo>
                    <a:pt x="1491" y="1224"/>
                    <a:pt x="1491" y="1224"/>
                    <a:pt x="1491" y="1224"/>
                  </a:cubicBezTo>
                  <a:lnTo>
                    <a:pt x="1471" y="975"/>
                  </a:lnTo>
                  <a:close/>
                  <a:moveTo>
                    <a:pt x="1398" y="137"/>
                  </a:moveTo>
                  <a:cubicBezTo>
                    <a:pt x="1390" y="137"/>
                    <a:pt x="1390" y="137"/>
                    <a:pt x="1390" y="137"/>
                  </a:cubicBezTo>
                  <a:cubicBezTo>
                    <a:pt x="1379" y="284"/>
                    <a:pt x="1359" y="543"/>
                    <a:pt x="1352" y="625"/>
                  </a:cubicBezTo>
                  <a:cubicBezTo>
                    <a:pt x="1334" y="836"/>
                    <a:pt x="1334" y="836"/>
                    <a:pt x="1334" y="836"/>
                  </a:cubicBezTo>
                  <a:cubicBezTo>
                    <a:pt x="1461" y="836"/>
                    <a:pt x="1461" y="836"/>
                    <a:pt x="1461" y="836"/>
                  </a:cubicBezTo>
                  <a:cubicBezTo>
                    <a:pt x="1442" y="625"/>
                    <a:pt x="1442" y="625"/>
                    <a:pt x="1442" y="625"/>
                  </a:cubicBezTo>
                  <a:cubicBezTo>
                    <a:pt x="1435" y="541"/>
                    <a:pt x="1412" y="286"/>
                    <a:pt x="1398" y="137"/>
                  </a:cubicBezTo>
                  <a:moveTo>
                    <a:pt x="143" y="1224"/>
                  </a:moveTo>
                  <a:cubicBezTo>
                    <a:pt x="0" y="1224"/>
                    <a:pt x="0" y="1224"/>
                    <a:pt x="0" y="1224"/>
                  </a:cubicBezTo>
                  <a:cubicBezTo>
                    <a:pt x="0" y="0"/>
                    <a:pt x="0" y="0"/>
                    <a:pt x="0" y="0"/>
                  </a:cubicBezTo>
                  <a:cubicBezTo>
                    <a:pt x="226" y="0"/>
                    <a:pt x="226" y="0"/>
                    <a:pt x="226" y="0"/>
                  </a:cubicBezTo>
                  <a:cubicBezTo>
                    <a:pt x="408" y="1003"/>
                    <a:pt x="408" y="1003"/>
                    <a:pt x="408" y="1003"/>
                  </a:cubicBezTo>
                  <a:cubicBezTo>
                    <a:pt x="392" y="763"/>
                    <a:pt x="372" y="473"/>
                    <a:pt x="372" y="226"/>
                  </a:cubicBezTo>
                  <a:cubicBezTo>
                    <a:pt x="372" y="0"/>
                    <a:pt x="372" y="0"/>
                    <a:pt x="372" y="0"/>
                  </a:cubicBezTo>
                  <a:cubicBezTo>
                    <a:pt x="514" y="0"/>
                    <a:pt x="514" y="0"/>
                    <a:pt x="514" y="0"/>
                  </a:cubicBezTo>
                  <a:cubicBezTo>
                    <a:pt x="514" y="1224"/>
                    <a:pt x="514" y="1224"/>
                    <a:pt x="514" y="1224"/>
                  </a:cubicBezTo>
                  <a:cubicBezTo>
                    <a:pt x="307" y="1224"/>
                    <a:pt x="307" y="1224"/>
                    <a:pt x="307" y="1224"/>
                  </a:cubicBezTo>
                  <a:cubicBezTo>
                    <a:pt x="126" y="243"/>
                    <a:pt x="126" y="243"/>
                    <a:pt x="126" y="243"/>
                  </a:cubicBezTo>
                  <a:cubicBezTo>
                    <a:pt x="138" y="469"/>
                    <a:pt x="143" y="649"/>
                    <a:pt x="143" y="838"/>
                  </a:cubicBezTo>
                  <a:lnTo>
                    <a:pt x="143" y="12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927095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a:extLst>
              <a:ext uri="{FF2B5EF4-FFF2-40B4-BE49-F238E27FC236}">
                <a16:creationId xmlns:a16="http://schemas.microsoft.com/office/drawing/2014/main" id="{B0DADA08-AE42-4F8E-A412-07144433478A}"/>
              </a:ext>
            </a:extLst>
          </p:cNvPr>
          <p:cNvSpPr>
            <a:spLocks noGrp="1"/>
          </p:cNvSpPr>
          <p:nvPr>
            <p:ph type="sldNum" sz="quarter" idx="10"/>
          </p:nvPr>
        </p:nvSpPr>
        <p:spPr/>
        <p:txBody>
          <a:bodyPr/>
          <a:lstStyle/>
          <a:p>
            <a:fld id="{2DAA6965-2223-4D7A-92F9-D1E7E5126F16}" type="slidenum">
              <a:rPr lang="en-US" smtClean="0"/>
              <a:t>2</a:t>
            </a:fld>
            <a:endParaRPr lang="en-US"/>
          </a:p>
        </p:txBody>
      </p:sp>
    </p:spTree>
    <p:extLst>
      <p:ext uri="{BB962C8B-B14F-4D97-AF65-F5344CB8AC3E}">
        <p14:creationId xmlns:p14="http://schemas.microsoft.com/office/powerpoint/2010/main" val="1468752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*Tip: To “demote” text to a sub</a:t>
            </a:r>
            <a:r>
              <a:rPr lang="en-US" baseline="0" dirty="0"/>
              <a:t>-level bullet, place the cursor after the last line of text. Hit enter, then tab. This will automatically format the bullets according to the next level. Hit tab again to continue to demote up to four levels. </a:t>
            </a:r>
            <a:endParaRPr lang="en-US" dirty="0"/>
          </a:p>
        </p:txBody>
      </p:sp>
      <p:sp>
        <p:nvSpPr>
          <p:cNvPr id="4" name="Slide Number Placeholder 3"/>
          <p:cNvSpPr>
            <a:spLocks noGrp="1"/>
          </p:cNvSpPr>
          <p:nvPr>
            <p:ph type="sldNum" sz="quarter" idx="10"/>
          </p:nvPr>
        </p:nvSpPr>
        <p:spPr/>
        <p:txBody>
          <a:bodyPr/>
          <a:lstStyle/>
          <a:p>
            <a:fld id="{2DAA6965-2223-4D7A-92F9-D1E7E5126F16}" type="slidenum">
              <a:rPr lang="en-US" smtClean="0"/>
              <a:t>3</a:t>
            </a:fld>
            <a:endParaRPr lang="en-US"/>
          </a:p>
        </p:txBody>
      </p:sp>
    </p:spTree>
    <p:extLst>
      <p:ext uri="{BB962C8B-B14F-4D97-AF65-F5344CB8AC3E}">
        <p14:creationId xmlns:p14="http://schemas.microsoft.com/office/powerpoint/2010/main" val="30079570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*Tip: To “demote” text to a sub</a:t>
            </a:r>
            <a:r>
              <a:rPr lang="en-US" baseline="0" dirty="0"/>
              <a:t>-level bullet, place the cursor after the last line of text. Hit enter, then tab. This will automatically format the bullets according to the next level. Hit tab again to continue to demote up to four levels. </a:t>
            </a:r>
            <a:endParaRPr lang="en-US" dirty="0"/>
          </a:p>
        </p:txBody>
      </p:sp>
      <p:sp>
        <p:nvSpPr>
          <p:cNvPr id="4" name="Slide Number Placeholder 3"/>
          <p:cNvSpPr>
            <a:spLocks noGrp="1"/>
          </p:cNvSpPr>
          <p:nvPr>
            <p:ph type="sldNum" sz="quarter" idx="10"/>
          </p:nvPr>
        </p:nvSpPr>
        <p:spPr/>
        <p:txBody>
          <a:bodyPr/>
          <a:lstStyle/>
          <a:p>
            <a:fld id="{2DAA6965-2223-4D7A-92F9-D1E7E5126F16}" type="slidenum">
              <a:rPr lang="en-US" smtClean="0"/>
              <a:t>4</a:t>
            </a:fld>
            <a:endParaRPr lang="en-US"/>
          </a:p>
        </p:txBody>
      </p:sp>
    </p:spTree>
    <p:extLst>
      <p:ext uri="{BB962C8B-B14F-4D97-AF65-F5344CB8AC3E}">
        <p14:creationId xmlns:p14="http://schemas.microsoft.com/office/powerpoint/2010/main" val="3049758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*Tip: To “demote” text to a sub</a:t>
            </a:r>
            <a:r>
              <a:rPr lang="en-US" baseline="0" dirty="0"/>
              <a:t>-level bullet, place the cursor after the last line of text. Hit enter, then tab. This will automatically format the bullets according to the next level. Hit tab again to continue to demote up to four levels. </a:t>
            </a:r>
            <a:endParaRPr lang="en-US" dirty="0"/>
          </a:p>
        </p:txBody>
      </p:sp>
      <p:sp>
        <p:nvSpPr>
          <p:cNvPr id="4" name="Slide Number Placeholder 3"/>
          <p:cNvSpPr>
            <a:spLocks noGrp="1"/>
          </p:cNvSpPr>
          <p:nvPr>
            <p:ph type="sldNum" sz="quarter" idx="10"/>
          </p:nvPr>
        </p:nvSpPr>
        <p:spPr/>
        <p:txBody>
          <a:bodyPr/>
          <a:lstStyle/>
          <a:p>
            <a:fld id="{2DAA6965-2223-4D7A-92F9-D1E7E5126F16}" type="slidenum">
              <a:rPr lang="en-US" smtClean="0"/>
              <a:t>13</a:t>
            </a:fld>
            <a:endParaRPr lang="en-US"/>
          </a:p>
        </p:txBody>
      </p:sp>
    </p:spTree>
    <p:extLst>
      <p:ext uri="{BB962C8B-B14F-4D97-AF65-F5344CB8AC3E}">
        <p14:creationId xmlns:p14="http://schemas.microsoft.com/office/powerpoint/2010/main" val="9028921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ltGray">
      <p:bgPr>
        <a:solidFill>
          <a:schemeClr val="accent1"/>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1524" y="0"/>
            <a:ext cx="12188952" cy="6858000"/>
          </a:xfrm>
          <a:noFill/>
          <a:ln w="76200" cap="sq">
            <a:noFill/>
            <a:miter lim="800000"/>
          </a:ln>
        </p:spPr>
        <p:txBody>
          <a:bodyPr vert="horz" lIns="91440" tIns="91440" rIns="91440" bIns="91440" rtlCol="0" anchor="t" anchorCtr="1">
            <a:noAutofit/>
          </a:bodyPr>
          <a:lstStyle>
            <a:lvl1pPr marL="0" indent="0">
              <a:buNone/>
              <a:defRPr lang="en-US" sz="2000" cap="all" spc="300" baseline="0">
                <a:solidFill>
                  <a:schemeClr val="bg1"/>
                </a:solidFill>
                <a:latin typeface="+mj-lt"/>
              </a:defRPr>
            </a:lvl1pPr>
          </a:lstStyle>
          <a:p>
            <a:pPr marL="228600" lvl="0" indent="-228600" algn="ctr"/>
            <a:r>
              <a:rPr lang="en-US" dirty="0"/>
              <a:t>Click icon to insert picture</a:t>
            </a:r>
          </a:p>
        </p:txBody>
      </p:sp>
      <p:sp>
        <p:nvSpPr>
          <p:cNvPr id="6" name="Text Placeholder 5">
            <a:extLst>
              <a:ext uri="{FF2B5EF4-FFF2-40B4-BE49-F238E27FC236}">
                <a16:creationId xmlns:a16="http://schemas.microsoft.com/office/drawing/2014/main" id="{DE86D2EE-0E63-423B-9F07-8E08B25E992A}"/>
              </a:ext>
            </a:extLst>
          </p:cNvPr>
          <p:cNvSpPr>
            <a:spLocks noGrp="1"/>
          </p:cNvSpPr>
          <p:nvPr>
            <p:ph type="body" sz="quarter" idx="11" hasCustomPrompt="1"/>
          </p:nvPr>
        </p:nvSpPr>
        <p:spPr>
          <a:xfrm>
            <a:off x="0" y="4544704"/>
            <a:ext cx="12188825" cy="2313296"/>
          </a:xfrm>
          <a:solidFill>
            <a:srgbClr val="000000">
              <a:alpha val="70000"/>
            </a:srgbClr>
          </a:solidFill>
          <a:ln w="127">
            <a:solidFill>
              <a:schemeClr val="accent1">
                <a:alpha val="0"/>
              </a:schemeClr>
            </a:solidFill>
          </a:ln>
        </p:spPr>
        <p:txBody>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 </a:t>
            </a:r>
          </a:p>
        </p:txBody>
      </p:sp>
      <p:sp>
        <p:nvSpPr>
          <p:cNvPr id="3" name="Subtitle 2">
            <a:extLst>
              <a:ext uri="{FF2B5EF4-FFF2-40B4-BE49-F238E27FC236}">
                <a16:creationId xmlns:a16="http://schemas.microsoft.com/office/drawing/2014/main" id="{0E127250-7609-46BD-8EB4-B63D60D564A7}"/>
              </a:ext>
            </a:extLst>
          </p:cNvPr>
          <p:cNvSpPr>
            <a:spLocks noGrp="1"/>
          </p:cNvSpPr>
          <p:nvPr>
            <p:ph type="subTitle" idx="1" hasCustomPrompt="1"/>
          </p:nvPr>
        </p:nvSpPr>
        <p:spPr bwMode="gray">
          <a:xfrm>
            <a:off x="384048" y="5993080"/>
            <a:ext cx="10761058" cy="276999"/>
          </a:xfrm>
        </p:spPr>
        <p:txBody>
          <a:bodyPr>
            <a:spAutoFit/>
          </a:bodyPr>
          <a:lstStyle>
            <a:lvl1pPr marL="0" indent="0" algn="l">
              <a:spcBef>
                <a:spcPts val="200"/>
              </a:spcBef>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a:t>
            </a:r>
          </a:p>
        </p:txBody>
      </p:sp>
      <p:sp>
        <p:nvSpPr>
          <p:cNvPr id="2" name="Title 1">
            <a:extLst>
              <a:ext uri="{FF2B5EF4-FFF2-40B4-BE49-F238E27FC236}">
                <a16:creationId xmlns:a16="http://schemas.microsoft.com/office/drawing/2014/main" id="{266B8A51-D95C-46E5-943F-DFE87EC0B784}"/>
              </a:ext>
            </a:extLst>
          </p:cNvPr>
          <p:cNvSpPr>
            <a:spLocks noGrp="1"/>
          </p:cNvSpPr>
          <p:nvPr>
            <p:ph type="ctrTitle" hasCustomPrompt="1"/>
          </p:nvPr>
        </p:nvSpPr>
        <p:spPr bwMode="gray">
          <a:xfrm>
            <a:off x="384048" y="5140152"/>
            <a:ext cx="10761058" cy="692497"/>
          </a:xfrm>
        </p:spPr>
        <p:txBody>
          <a:bodyPr anchor="b">
            <a:spAutoFit/>
          </a:bodyPr>
          <a:lstStyle>
            <a:lvl1pPr algn="l">
              <a:defRPr sz="6000" cap="none" baseline="0">
                <a:solidFill>
                  <a:schemeClr val="bg1"/>
                </a:solidFill>
                <a:latin typeface="Action NBA  Bold" pitchFamily="50" charset="0"/>
              </a:defRPr>
            </a:lvl1pPr>
          </a:lstStyle>
          <a:p>
            <a:r>
              <a:rPr lang="en-US" dirty="0"/>
              <a:t>Click to Edit Title</a:t>
            </a:r>
          </a:p>
        </p:txBody>
      </p:sp>
      <p:sp>
        <p:nvSpPr>
          <p:cNvPr id="7" name="Text Placeholder 8">
            <a:extLst>
              <a:ext uri="{FF2B5EF4-FFF2-40B4-BE49-F238E27FC236}">
                <a16:creationId xmlns:a16="http://schemas.microsoft.com/office/drawing/2014/main" id="{7A509BF6-B247-4B7E-A5FB-824F899DD2FF}"/>
              </a:ext>
            </a:extLst>
          </p:cNvPr>
          <p:cNvSpPr>
            <a:spLocks noGrp="1" noChangeAspect="1"/>
          </p:cNvSpPr>
          <p:nvPr>
            <p:ph type="body" sz="quarter" idx="12" hasCustomPrompt="1"/>
          </p:nvPr>
        </p:nvSpPr>
        <p:spPr>
          <a:xfrm>
            <a:off x="384048" y="347472"/>
            <a:ext cx="502920" cy="1143001"/>
          </a:xfrm>
          <a:blipFill>
            <a:blip r:embed="rId2"/>
            <a:stretch>
              <a:fillRect/>
            </a:stretch>
          </a:blipFill>
          <a:ln w="127">
            <a:solidFill>
              <a:schemeClr val="accent1">
                <a:alpha val="0"/>
              </a:schemeClr>
            </a:solidFill>
          </a:ln>
        </p:spPr>
        <p:txBody>
          <a:bodyPr vert="horz" lIns="0" tIns="0" rIns="0" bIns="0" rtlCol="0">
            <a:noAutofit/>
          </a:bodyPr>
          <a:lstStyle>
            <a:lvl1pPr marL="228600" indent="-228600">
              <a:buNone/>
              <a:defRPr lang="en-US" dirty="0">
                <a:solidFill>
                  <a:schemeClr val="bg1">
                    <a:alpha val="0"/>
                  </a:schemeClr>
                </a:solidFill>
              </a:defRPr>
            </a:lvl1pPr>
          </a:lstStyle>
          <a:p>
            <a:pPr marL="0" lvl="0" indent="0"/>
            <a:r>
              <a:rPr lang="en-US" dirty="0"/>
              <a:t> </a:t>
            </a:r>
          </a:p>
        </p:txBody>
      </p:sp>
    </p:spTree>
    <p:extLst>
      <p:ext uri="{BB962C8B-B14F-4D97-AF65-F5344CB8AC3E}">
        <p14:creationId xmlns:p14="http://schemas.microsoft.com/office/powerpoint/2010/main" val="31289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76373-0B51-45F2-B876-61EDAA1952B8}"/>
              </a:ext>
            </a:extLst>
          </p:cNvPr>
          <p:cNvSpPr>
            <a:spLocks noGrp="1"/>
          </p:cNvSpPr>
          <p:nvPr>
            <p:ph type="title" hasCustomPrompt="1"/>
          </p:nvPr>
        </p:nvSpPr>
        <p:spPr/>
        <p:txBody>
          <a:bodyPr/>
          <a:lstStyle>
            <a:lvl1pPr>
              <a:defRPr/>
            </a:lvl1pPr>
          </a:lstStyle>
          <a:p>
            <a:r>
              <a:rPr lang="en-US" dirty="0"/>
              <a:t>Click to Edit Title</a:t>
            </a:r>
          </a:p>
        </p:txBody>
      </p:sp>
      <p:sp>
        <p:nvSpPr>
          <p:cNvPr id="16" name="Content Placeholder 2">
            <a:extLst>
              <a:ext uri="{FF2B5EF4-FFF2-40B4-BE49-F238E27FC236}">
                <a16:creationId xmlns:a16="http://schemas.microsoft.com/office/drawing/2014/main" id="{FDE81370-D109-412B-AEA5-D0CA4E613C96}"/>
              </a:ext>
            </a:extLst>
          </p:cNvPr>
          <p:cNvSpPr>
            <a:spLocks noGrp="1"/>
          </p:cNvSpPr>
          <p:nvPr>
            <p:ph idx="1"/>
          </p:nvPr>
        </p:nvSpPr>
        <p:spPr>
          <a:xfrm>
            <a:off x="384047" y="1563624"/>
            <a:ext cx="5594463" cy="46908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Content Placeholder 2">
            <a:extLst>
              <a:ext uri="{FF2B5EF4-FFF2-40B4-BE49-F238E27FC236}">
                <a16:creationId xmlns:a16="http://schemas.microsoft.com/office/drawing/2014/main" id="{7ABF7214-D1BE-468C-B327-F4D40AE1BBD5}"/>
              </a:ext>
            </a:extLst>
          </p:cNvPr>
          <p:cNvSpPr>
            <a:spLocks noGrp="1"/>
          </p:cNvSpPr>
          <p:nvPr>
            <p:ph idx="10"/>
          </p:nvPr>
        </p:nvSpPr>
        <p:spPr>
          <a:xfrm>
            <a:off x="6217920" y="1563624"/>
            <a:ext cx="5596128" cy="46908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2">
            <a:extLst>
              <a:ext uri="{FF2B5EF4-FFF2-40B4-BE49-F238E27FC236}">
                <a16:creationId xmlns:a16="http://schemas.microsoft.com/office/drawing/2014/main" id="{AC10036B-F4BF-4949-8B10-31EE75186F23}"/>
              </a:ext>
            </a:extLst>
          </p:cNvPr>
          <p:cNvSpPr>
            <a:spLocks noGrp="1"/>
          </p:cNvSpPr>
          <p:nvPr>
            <p:ph type="ftr" sz="quarter" idx="12"/>
          </p:nvPr>
        </p:nvSpPr>
        <p:spPr/>
        <p:txBody>
          <a:bodyPr/>
          <a:lstStyle/>
          <a:p>
            <a:endParaRPr lang="en-US"/>
          </a:p>
        </p:txBody>
      </p:sp>
      <p:sp>
        <p:nvSpPr>
          <p:cNvPr id="4" name="Slide Number Placeholder 3">
            <a:extLst>
              <a:ext uri="{FF2B5EF4-FFF2-40B4-BE49-F238E27FC236}">
                <a16:creationId xmlns:a16="http://schemas.microsoft.com/office/drawing/2014/main" id="{95066D9A-3E08-499A-8890-02B21A9F8C3C}"/>
              </a:ext>
            </a:extLst>
          </p:cNvPr>
          <p:cNvSpPr>
            <a:spLocks noGrp="1"/>
          </p:cNvSpPr>
          <p:nvPr>
            <p:ph type="sldNum" sz="quarter" idx="13"/>
          </p:nvPr>
        </p:nvSpPr>
        <p:spPr/>
        <p:txBody>
          <a:bodyPr/>
          <a:lstStyle/>
          <a:p>
            <a:fld id="{0625FBCC-2C77-1548-B8F1-57A5595D5DB4}" type="slidenum">
              <a:rPr lang="en-US" smtClean="0"/>
              <a:pPr/>
              <a:t>‹#›</a:t>
            </a:fld>
            <a:endParaRPr lang="en-US"/>
          </a:p>
        </p:txBody>
      </p:sp>
      <p:sp>
        <p:nvSpPr>
          <p:cNvPr id="8" name="Subtitle 2">
            <a:extLst>
              <a:ext uri="{FF2B5EF4-FFF2-40B4-BE49-F238E27FC236}">
                <a16:creationId xmlns:a16="http://schemas.microsoft.com/office/drawing/2014/main" id="{192190E9-F0F4-374A-8F1E-1E46D77A2A67}"/>
              </a:ext>
            </a:extLst>
          </p:cNvPr>
          <p:cNvSpPr>
            <a:spLocks noGrp="1"/>
          </p:cNvSpPr>
          <p:nvPr>
            <p:ph type="subTitle" idx="14" hasCustomPrompt="1"/>
          </p:nvPr>
        </p:nvSpPr>
        <p:spPr bwMode="gray">
          <a:xfrm>
            <a:off x="384048" y="1007052"/>
            <a:ext cx="11430000" cy="387798"/>
          </a:xfrm>
        </p:spPr>
        <p:txBody>
          <a:bodyPr vert="horz" lIns="0" tIns="0" rIns="0" bIns="0" rtlCol="0">
            <a:noAutofit/>
          </a:bodyPr>
          <a:lstStyle>
            <a:lvl1pPr marL="0" indent="0">
              <a:buNone/>
              <a:defRPr lang="en-US" sz="2400" b="1" dirty="0"/>
            </a:lvl1pPr>
          </a:lstStyle>
          <a:p>
            <a:pPr lvl="0"/>
            <a:r>
              <a:rPr lang="en-US" dirty="0"/>
              <a:t>Click to Edit Subtitle</a:t>
            </a:r>
          </a:p>
        </p:txBody>
      </p:sp>
    </p:spTree>
    <p:extLst>
      <p:ext uri="{BB962C8B-B14F-4D97-AF65-F5344CB8AC3E}">
        <p14:creationId xmlns:p14="http://schemas.microsoft.com/office/powerpoint/2010/main" val="268133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7" name="Content Placeholder 2">
            <a:extLst>
              <a:ext uri="{FF2B5EF4-FFF2-40B4-BE49-F238E27FC236}">
                <a16:creationId xmlns:a16="http://schemas.microsoft.com/office/drawing/2014/main" id="{21252D75-A6DD-4AD3-AB29-7D62321F63FD}"/>
              </a:ext>
            </a:extLst>
          </p:cNvPr>
          <p:cNvSpPr>
            <a:spLocks noGrp="1"/>
          </p:cNvSpPr>
          <p:nvPr>
            <p:ph idx="10"/>
          </p:nvPr>
        </p:nvSpPr>
        <p:spPr>
          <a:xfrm>
            <a:off x="384048" y="1563624"/>
            <a:ext cx="3648456" cy="469087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Content Placeholder 2">
            <a:extLst>
              <a:ext uri="{FF2B5EF4-FFF2-40B4-BE49-F238E27FC236}">
                <a16:creationId xmlns:a16="http://schemas.microsoft.com/office/drawing/2014/main" id="{102E55BF-3CF1-4E77-9C01-2C6D0C4ADB16}"/>
              </a:ext>
            </a:extLst>
          </p:cNvPr>
          <p:cNvSpPr>
            <a:spLocks noGrp="1"/>
          </p:cNvSpPr>
          <p:nvPr>
            <p:ph idx="11"/>
          </p:nvPr>
        </p:nvSpPr>
        <p:spPr>
          <a:xfrm>
            <a:off x="4270248" y="1563624"/>
            <a:ext cx="3648456" cy="469087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Content Placeholder 2">
            <a:extLst>
              <a:ext uri="{FF2B5EF4-FFF2-40B4-BE49-F238E27FC236}">
                <a16:creationId xmlns:a16="http://schemas.microsoft.com/office/drawing/2014/main" id="{D47FE9DD-7644-46A0-9B94-3B6C230C4B77}"/>
              </a:ext>
            </a:extLst>
          </p:cNvPr>
          <p:cNvSpPr>
            <a:spLocks noGrp="1"/>
          </p:cNvSpPr>
          <p:nvPr>
            <p:ph idx="12"/>
          </p:nvPr>
        </p:nvSpPr>
        <p:spPr>
          <a:xfrm>
            <a:off x="8156448" y="1563624"/>
            <a:ext cx="3648456" cy="469087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Title 27">
            <a:extLst>
              <a:ext uri="{FF2B5EF4-FFF2-40B4-BE49-F238E27FC236}">
                <a16:creationId xmlns:a16="http://schemas.microsoft.com/office/drawing/2014/main" id="{41F522FB-23E2-4862-A4FE-6794DEE6A0A1}"/>
              </a:ext>
            </a:extLst>
          </p:cNvPr>
          <p:cNvSpPr>
            <a:spLocks noGrp="1"/>
          </p:cNvSpPr>
          <p:nvPr>
            <p:ph type="title" hasCustomPrompt="1"/>
          </p:nvPr>
        </p:nvSpPr>
        <p:spPr/>
        <p:txBody>
          <a:bodyPr/>
          <a:lstStyle>
            <a:lvl1pPr>
              <a:defRPr/>
            </a:lvl1pPr>
          </a:lstStyle>
          <a:p>
            <a:r>
              <a:rPr lang="en-US" dirty="0"/>
              <a:t>Click to Edit Title</a:t>
            </a:r>
          </a:p>
        </p:txBody>
      </p:sp>
      <p:sp>
        <p:nvSpPr>
          <p:cNvPr id="2" name="Footer Placeholder 1"/>
          <p:cNvSpPr>
            <a:spLocks noGrp="1"/>
          </p:cNvSpPr>
          <p:nvPr>
            <p:ph type="ftr" sz="quarter" idx="13"/>
          </p:nvPr>
        </p:nvSpPr>
        <p:spPr/>
        <p:txBody>
          <a:bodyPr/>
          <a:lstStyle/>
          <a:p>
            <a:endParaRPr lang="en-US"/>
          </a:p>
        </p:txBody>
      </p:sp>
      <p:sp>
        <p:nvSpPr>
          <p:cNvPr id="3" name="Slide Number Placeholder 2"/>
          <p:cNvSpPr>
            <a:spLocks noGrp="1"/>
          </p:cNvSpPr>
          <p:nvPr>
            <p:ph type="sldNum" sz="quarter" idx="14"/>
          </p:nvPr>
        </p:nvSpPr>
        <p:spPr/>
        <p:txBody>
          <a:bodyPr/>
          <a:lstStyle/>
          <a:p>
            <a:fld id="{0625FBCC-2C77-1548-B8F1-57A5595D5DB4}" type="slidenum">
              <a:rPr lang="en-US"/>
              <a:pPr/>
              <a:t>‹#›</a:t>
            </a:fld>
            <a:endParaRPr lang="en-US"/>
          </a:p>
        </p:txBody>
      </p:sp>
      <p:sp>
        <p:nvSpPr>
          <p:cNvPr id="9" name="Subtitle 2">
            <a:extLst>
              <a:ext uri="{FF2B5EF4-FFF2-40B4-BE49-F238E27FC236}">
                <a16:creationId xmlns:a16="http://schemas.microsoft.com/office/drawing/2014/main" id="{321B0085-E8FA-A94B-9141-6B4E3E549971}"/>
              </a:ext>
            </a:extLst>
          </p:cNvPr>
          <p:cNvSpPr>
            <a:spLocks noGrp="1"/>
          </p:cNvSpPr>
          <p:nvPr>
            <p:ph type="subTitle" idx="1" hasCustomPrompt="1"/>
          </p:nvPr>
        </p:nvSpPr>
        <p:spPr bwMode="gray">
          <a:xfrm>
            <a:off x="384048" y="1007052"/>
            <a:ext cx="11430000" cy="387798"/>
          </a:xfrm>
        </p:spPr>
        <p:txBody>
          <a:bodyPr vert="horz" lIns="0" tIns="0" rIns="0" bIns="0" rtlCol="0">
            <a:noAutofit/>
          </a:bodyPr>
          <a:lstStyle>
            <a:lvl1pPr marL="0" indent="0">
              <a:buNone/>
              <a:defRPr lang="en-US" sz="2400" b="1" dirty="0"/>
            </a:lvl1pPr>
          </a:lstStyle>
          <a:p>
            <a:pPr lvl="0"/>
            <a:r>
              <a:rPr lang="en-US" dirty="0"/>
              <a:t>Click to Edit Subtitle</a:t>
            </a:r>
          </a:p>
        </p:txBody>
      </p:sp>
    </p:spTree>
    <p:extLst>
      <p:ext uri="{BB962C8B-B14F-4D97-AF65-F5344CB8AC3E}">
        <p14:creationId xmlns:p14="http://schemas.microsoft.com/office/powerpoint/2010/main" val="19485702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w/ Divi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76373-0B51-45F2-B876-61EDAA1952B8}"/>
              </a:ext>
            </a:extLst>
          </p:cNvPr>
          <p:cNvSpPr>
            <a:spLocks noGrp="1"/>
          </p:cNvSpPr>
          <p:nvPr>
            <p:ph type="title" hasCustomPrompt="1"/>
          </p:nvPr>
        </p:nvSpPr>
        <p:spPr/>
        <p:txBody>
          <a:bodyPr/>
          <a:lstStyle>
            <a:lvl1pPr>
              <a:defRPr/>
            </a:lvl1pPr>
          </a:lstStyle>
          <a:p>
            <a:r>
              <a:rPr lang="en-US" dirty="0"/>
              <a:t>Click to Edit Title</a:t>
            </a:r>
          </a:p>
        </p:txBody>
      </p:sp>
      <p:sp>
        <p:nvSpPr>
          <p:cNvPr id="16" name="Content Placeholder 2">
            <a:extLst>
              <a:ext uri="{FF2B5EF4-FFF2-40B4-BE49-F238E27FC236}">
                <a16:creationId xmlns:a16="http://schemas.microsoft.com/office/drawing/2014/main" id="{FDE81370-D109-412B-AEA5-D0CA4E613C96}"/>
              </a:ext>
            </a:extLst>
          </p:cNvPr>
          <p:cNvSpPr>
            <a:spLocks noGrp="1"/>
          </p:cNvSpPr>
          <p:nvPr>
            <p:ph idx="1"/>
          </p:nvPr>
        </p:nvSpPr>
        <p:spPr>
          <a:xfrm>
            <a:off x="384048" y="1563624"/>
            <a:ext cx="5596128" cy="46908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Content Placeholder 2">
            <a:extLst>
              <a:ext uri="{FF2B5EF4-FFF2-40B4-BE49-F238E27FC236}">
                <a16:creationId xmlns:a16="http://schemas.microsoft.com/office/drawing/2014/main" id="{7ABF7214-D1BE-468C-B327-F4D40AE1BBD5}"/>
              </a:ext>
            </a:extLst>
          </p:cNvPr>
          <p:cNvSpPr>
            <a:spLocks noGrp="1"/>
          </p:cNvSpPr>
          <p:nvPr>
            <p:ph idx="10"/>
          </p:nvPr>
        </p:nvSpPr>
        <p:spPr>
          <a:xfrm>
            <a:off x="6217920" y="1563624"/>
            <a:ext cx="5596128" cy="46908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4" name="Straight Connector 3">
            <a:extLst>
              <a:ext uri="{FF2B5EF4-FFF2-40B4-BE49-F238E27FC236}">
                <a16:creationId xmlns:a16="http://schemas.microsoft.com/office/drawing/2014/main" id="{58B0DA9B-1C29-464D-BEBC-BF8C60DA34D7}"/>
              </a:ext>
            </a:extLst>
          </p:cNvPr>
          <p:cNvCxnSpPr/>
          <p:nvPr userDrawn="1"/>
        </p:nvCxnSpPr>
        <p:spPr>
          <a:xfrm>
            <a:off x="6096000" y="1563624"/>
            <a:ext cx="0" cy="4690872"/>
          </a:xfrm>
          <a:prstGeom prst="line">
            <a:avLst/>
          </a:prstGeom>
          <a:ln w="19050">
            <a:solidFill>
              <a:srgbClr val="D3D5D7"/>
            </a:solidFill>
          </a:ln>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12"/>
          </p:nvPr>
        </p:nvSpPr>
        <p:spPr/>
        <p:txBody>
          <a:bodyPr/>
          <a:lstStyle/>
          <a:p>
            <a:endParaRPr lang="en-US"/>
          </a:p>
        </p:txBody>
      </p:sp>
      <p:sp>
        <p:nvSpPr>
          <p:cNvPr id="5" name="Slide Number Placeholder 4"/>
          <p:cNvSpPr>
            <a:spLocks noGrp="1"/>
          </p:cNvSpPr>
          <p:nvPr>
            <p:ph type="sldNum" sz="quarter" idx="13"/>
          </p:nvPr>
        </p:nvSpPr>
        <p:spPr/>
        <p:txBody>
          <a:bodyPr/>
          <a:lstStyle/>
          <a:p>
            <a:fld id="{0625FBCC-2C77-1548-B8F1-57A5595D5DB4}" type="slidenum">
              <a:rPr lang="en-US"/>
              <a:pPr/>
              <a:t>‹#›</a:t>
            </a:fld>
            <a:endParaRPr lang="en-US"/>
          </a:p>
        </p:txBody>
      </p:sp>
      <p:sp>
        <p:nvSpPr>
          <p:cNvPr id="9" name="Subtitle 2">
            <a:extLst>
              <a:ext uri="{FF2B5EF4-FFF2-40B4-BE49-F238E27FC236}">
                <a16:creationId xmlns:a16="http://schemas.microsoft.com/office/drawing/2014/main" id="{662084D4-6C9D-294B-87F0-D41D91AB9520}"/>
              </a:ext>
            </a:extLst>
          </p:cNvPr>
          <p:cNvSpPr>
            <a:spLocks noGrp="1"/>
          </p:cNvSpPr>
          <p:nvPr>
            <p:ph type="subTitle" idx="14" hasCustomPrompt="1"/>
          </p:nvPr>
        </p:nvSpPr>
        <p:spPr bwMode="gray">
          <a:xfrm>
            <a:off x="384048" y="1007052"/>
            <a:ext cx="11430000" cy="387798"/>
          </a:xfrm>
        </p:spPr>
        <p:txBody>
          <a:bodyPr vert="horz" lIns="0" tIns="0" rIns="0" bIns="0" rtlCol="0">
            <a:noAutofit/>
          </a:bodyPr>
          <a:lstStyle>
            <a:lvl1pPr marL="0" indent="0">
              <a:buNone/>
              <a:defRPr lang="en-US" sz="2400" b="1" dirty="0"/>
            </a:lvl1pPr>
          </a:lstStyle>
          <a:p>
            <a:pPr lvl="0"/>
            <a:r>
              <a:rPr lang="en-US" dirty="0"/>
              <a:t>Click to Edit Subtitle</a:t>
            </a:r>
          </a:p>
        </p:txBody>
      </p:sp>
    </p:spTree>
    <p:extLst>
      <p:ext uri="{BB962C8B-B14F-4D97-AF65-F5344CB8AC3E}">
        <p14:creationId xmlns:p14="http://schemas.microsoft.com/office/powerpoint/2010/main" val="3380156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w/ Divider">
    <p:spTree>
      <p:nvGrpSpPr>
        <p:cNvPr id="1" name=""/>
        <p:cNvGrpSpPr/>
        <p:nvPr/>
      </p:nvGrpSpPr>
      <p:grpSpPr>
        <a:xfrm>
          <a:off x="0" y="0"/>
          <a:ext cx="0" cy="0"/>
          <a:chOff x="0" y="0"/>
          <a:chExt cx="0" cy="0"/>
        </a:xfrm>
      </p:grpSpPr>
      <p:sp>
        <p:nvSpPr>
          <p:cNvPr id="17" name="Content Placeholder 2">
            <a:extLst>
              <a:ext uri="{FF2B5EF4-FFF2-40B4-BE49-F238E27FC236}">
                <a16:creationId xmlns:a16="http://schemas.microsoft.com/office/drawing/2014/main" id="{21252D75-A6DD-4AD3-AB29-7D62321F63FD}"/>
              </a:ext>
            </a:extLst>
          </p:cNvPr>
          <p:cNvSpPr>
            <a:spLocks noGrp="1"/>
          </p:cNvSpPr>
          <p:nvPr>
            <p:ph idx="10"/>
          </p:nvPr>
        </p:nvSpPr>
        <p:spPr>
          <a:xfrm>
            <a:off x="384048" y="1563624"/>
            <a:ext cx="3648456" cy="469087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Content Placeholder 2">
            <a:extLst>
              <a:ext uri="{FF2B5EF4-FFF2-40B4-BE49-F238E27FC236}">
                <a16:creationId xmlns:a16="http://schemas.microsoft.com/office/drawing/2014/main" id="{102E55BF-3CF1-4E77-9C01-2C6D0C4ADB16}"/>
              </a:ext>
            </a:extLst>
          </p:cNvPr>
          <p:cNvSpPr>
            <a:spLocks noGrp="1"/>
          </p:cNvSpPr>
          <p:nvPr>
            <p:ph idx="11"/>
          </p:nvPr>
        </p:nvSpPr>
        <p:spPr>
          <a:xfrm>
            <a:off x="4270248" y="1563624"/>
            <a:ext cx="3648456" cy="469087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Content Placeholder 2">
            <a:extLst>
              <a:ext uri="{FF2B5EF4-FFF2-40B4-BE49-F238E27FC236}">
                <a16:creationId xmlns:a16="http://schemas.microsoft.com/office/drawing/2014/main" id="{D47FE9DD-7644-46A0-9B94-3B6C230C4B77}"/>
              </a:ext>
            </a:extLst>
          </p:cNvPr>
          <p:cNvSpPr>
            <a:spLocks noGrp="1"/>
          </p:cNvSpPr>
          <p:nvPr>
            <p:ph idx="12"/>
          </p:nvPr>
        </p:nvSpPr>
        <p:spPr>
          <a:xfrm>
            <a:off x="8156448" y="1563624"/>
            <a:ext cx="3648456" cy="469087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Title 27">
            <a:extLst>
              <a:ext uri="{FF2B5EF4-FFF2-40B4-BE49-F238E27FC236}">
                <a16:creationId xmlns:a16="http://schemas.microsoft.com/office/drawing/2014/main" id="{41F522FB-23E2-4862-A4FE-6794DEE6A0A1}"/>
              </a:ext>
            </a:extLst>
          </p:cNvPr>
          <p:cNvSpPr>
            <a:spLocks noGrp="1"/>
          </p:cNvSpPr>
          <p:nvPr>
            <p:ph type="title" hasCustomPrompt="1"/>
          </p:nvPr>
        </p:nvSpPr>
        <p:spPr/>
        <p:txBody>
          <a:bodyPr/>
          <a:lstStyle>
            <a:lvl1pPr>
              <a:defRPr/>
            </a:lvl1pPr>
          </a:lstStyle>
          <a:p>
            <a:r>
              <a:rPr lang="en-US" dirty="0"/>
              <a:t>Click to Edit Title</a:t>
            </a:r>
          </a:p>
        </p:txBody>
      </p:sp>
      <p:cxnSp>
        <p:nvCxnSpPr>
          <p:cNvPr id="6" name="Straight Connector 5">
            <a:extLst>
              <a:ext uri="{FF2B5EF4-FFF2-40B4-BE49-F238E27FC236}">
                <a16:creationId xmlns:a16="http://schemas.microsoft.com/office/drawing/2014/main" id="{E7E7591F-2691-4E88-9D3B-DAA783F92983}"/>
              </a:ext>
            </a:extLst>
          </p:cNvPr>
          <p:cNvCxnSpPr/>
          <p:nvPr userDrawn="1"/>
        </p:nvCxnSpPr>
        <p:spPr>
          <a:xfrm>
            <a:off x="4151376" y="1563624"/>
            <a:ext cx="0" cy="4690872"/>
          </a:xfrm>
          <a:prstGeom prst="line">
            <a:avLst/>
          </a:prstGeom>
          <a:ln w="19050">
            <a:solidFill>
              <a:srgbClr val="D3D5D7"/>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36B5B8D-0FFB-40C2-8B94-2AF4D61D66DA}"/>
              </a:ext>
            </a:extLst>
          </p:cNvPr>
          <p:cNvCxnSpPr/>
          <p:nvPr userDrawn="1"/>
        </p:nvCxnSpPr>
        <p:spPr>
          <a:xfrm>
            <a:off x="8037576" y="1563624"/>
            <a:ext cx="0" cy="4690872"/>
          </a:xfrm>
          <a:prstGeom prst="line">
            <a:avLst/>
          </a:prstGeom>
          <a:ln w="19050">
            <a:solidFill>
              <a:srgbClr val="D3D5D7"/>
            </a:solidFill>
          </a:ln>
        </p:spPr>
        <p:style>
          <a:lnRef idx="1">
            <a:schemeClr val="accent1"/>
          </a:lnRef>
          <a:fillRef idx="0">
            <a:schemeClr val="accent1"/>
          </a:fillRef>
          <a:effectRef idx="0">
            <a:schemeClr val="accent1"/>
          </a:effectRef>
          <a:fontRef idx="minor">
            <a:schemeClr val="tx1"/>
          </a:fontRef>
        </p:style>
      </p:cxnSp>
      <p:sp>
        <p:nvSpPr>
          <p:cNvPr id="2" name="Footer Placeholder 1"/>
          <p:cNvSpPr>
            <a:spLocks noGrp="1"/>
          </p:cNvSpPr>
          <p:nvPr>
            <p:ph type="ftr" sz="quarter" idx="13"/>
          </p:nvPr>
        </p:nvSpPr>
        <p:spPr/>
        <p:txBody>
          <a:bodyPr/>
          <a:lstStyle/>
          <a:p>
            <a:endParaRPr lang="en-US"/>
          </a:p>
        </p:txBody>
      </p:sp>
      <p:sp>
        <p:nvSpPr>
          <p:cNvPr id="3" name="Slide Number Placeholder 2"/>
          <p:cNvSpPr>
            <a:spLocks noGrp="1"/>
          </p:cNvSpPr>
          <p:nvPr>
            <p:ph type="sldNum" sz="quarter" idx="14"/>
          </p:nvPr>
        </p:nvSpPr>
        <p:spPr/>
        <p:txBody>
          <a:bodyPr/>
          <a:lstStyle/>
          <a:p>
            <a:fld id="{0625FBCC-2C77-1548-B8F1-57A5595D5DB4}" type="slidenum">
              <a:rPr lang="en-US"/>
              <a:pPr/>
              <a:t>‹#›</a:t>
            </a:fld>
            <a:endParaRPr lang="en-US"/>
          </a:p>
        </p:txBody>
      </p:sp>
      <p:sp>
        <p:nvSpPr>
          <p:cNvPr id="11" name="Subtitle 2">
            <a:extLst>
              <a:ext uri="{FF2B5EF4-FFF2-40B4-BE49-F238E27FC236}">
                <a16:creationId xmlns:a16="http://schemas.microsoft.com/office/drawing/2014/main" id="{A4326DAE-C6A2-AD46-ABF9-1F04C69AFDFA}"/>
              </a:ext>
            </a:extLst>
          </p:cNvPr>
          <p:cNvSpPr>
            <a:spLocks noGrp="1"/>
          </p:cNvSpPr>
          <p:nvPr>
            <p:ph type="subTitle" idx="1" hasCustomPrompt="1"/>
          </p:nvPr>
        </p:nvSpPr>
        <p:spPr bwMode="gray">
          <a:xfrm>
            <a:off x="384048" y="1007052"/>
            <a:ext cx="11430000" cy="387798"/>
          </a:xfrm>
        </p:spPr>
        <p:txBody>
          <a:bodyPr vert="horz" lIns="0" tIns="0" rIns="0" bIns="0" rtlCol="0">
            <a:noAutofit/>
          </a:bodyPr>
          <a:lstStyle>
            <a:lvl1pPr marL="0" indent="0">
              <a:buNone/>
              <a:defRPr lang="en-US" sz="2400" b="1" dirty="0"/>
            </a:lvl1pPr>
          </a:lstStyle>
          <a:p>
            <a:pPr lvl="0"/>
            <a:r>
              <a:rPr lang="en-US" dirty="0"/>
              <a:t>Click to Edit Subtitle</a:t>
            </a:r>
          </a:p>
        </p:txBody>
      </p:sp>
    </p:spTree>
    <p:extLst>
      <p:ext uri="{BB962C8B-B14F-4D97-AF65-F5344CB8AC3E}">
        <p14:creationId xmlns:p14="http://schemas.microsoft.com/office/powerpoint/2010/main" val="4147882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233868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adrant Checklist">
    <p:spTree>
      <p:nvGrpSpPr>
        <p:cNvPr id="1" name=""/>
        <p:cNvGrpSpPr/>
        <p:nvPr/>
      </p:nvGrpSpPr>
      <p:grpSpPr>
        <a:xfrm>
          <a:off x="0" y="0"/>
          <a:ext cx="0" cy="0"/>
          <a:chOff x="0" y="0"/>
          <a:chExt cx="0" cy="0"/>
        </a:xfrm>
      </p:grpSpPr>
      <p:sp>
        <p:nvSpPr>
          <p:cNvPr id="22" name="Content Placeholder 2">
            <a:extLst>
              <a:ext uri="{FF2B5EF4-FFF2-40B4-BE49-F238E27FC236}">
                <a16:creationId xmlns:a16="http://schemas.microsoft.com/office/drawing/2014/main" id="{49D090BA-71B8-474A-B7D2-E22B74364F9B}"/>
              </a:ext>
            </a:extLst>
          </p:cNvPr>
          <p:cNvSpPr>
            <a:spLocks noGrp="1"/>
          </p:cNvSpPr>
          <p:nvPr>
            <p:ph idx="14" hasCustomPrompt="1"/>
          </p:nvPr>
        </p:nvSpPr>
        <p:spPr>
          <a:xfrm>
            <a:off x="500139" y="1563625"/>
            <a:ext cx="5276088" cy="2084831"/>
          </a:xfrm>
        </p:spPr>
        <p:txBody>
          <a:bodyPr/>
          <a:lstStyle>
            <a:lvl1pPr marL="401638" indent="0">
              <a:lnSpc>
                <a:spcPct val="90000"/>
              </a:lnSpc>
              <a:spcBef>
                <a:spcPts val="600"/>
              </a:spcBef>
              <a:spcAft>
                <a:spcPts val="600"/>
              </a:spcAft>
              <a:buFont typeface=".AppleSystemUIFont" charset="-120"/>
              <a:buChar char="​"/>
              <a:tabLst/>
              <a:defRPr sz="3200" kern="100" cap="none" spc="50" baseline="0">
                <a:solidFill>
                  <a:schemeClr val="accent1"/>
                </a:solidFill>
                <a:latin typeface="Action NBA  Bold" pitchFamily="50" charset="0"/>
              </a:defRPr>
            </a:lvl1pPr>
            <a:lvl2pPr marL="401638" indent="-401638">
              <a:lnSpc>
                <a:spcPct val="90000"/>
              </a:lnSpc>
              <a:spcBef>
                <a:spcPts val="400"/>
              </a:spcBef>
              <a:buFont typeface="+mj-lt"/>
              <a:buAutoNum type="arabicPeriod"/>
              <a:defRPr sz="2000" kern="100" spc="-30" baseline="0">
                <a:solidFill>
                  <a:schemeClr val="accent3"/>
                </a:solidFill>
                <a:latin typeface="+mn-lt"/>
              </a:defRPr>
            </a:lvl2pPr>
            <a:lvl3pPr marL="0" indent="0">
              <a:lnSpc>
                <a:spcPct val="90000"/>
              </a:lnSpc>
              <a:spcBef>
                <a:spcPts val="200"/>
              </a:spcBef>
              <a:buFontTx/>
              <a:buNone/>
              <a:defRPr sz="2000">
                <a:solidFill>
                  <a:schemeClr val="tx2"/>
                </a:solidFill>
                <a:latin typeface="+mn-lt"/>
              </a:defRPr>
            </a:lvl3pPr>
            <a:lvl4pPr marL="0" indent="0">
              <a:lnSpc>
                <a:spcPct val="90000"/>
              </a:lnSpc>
              <a:spcBef>
                <a:spcPts val="200"/>
              </a:spcBef>
              <a:buFontTx/>
              <a:buChar char="​"/>
              <a:defRPr sz="2000">
                <a:solidFill>
                  <a:schemeClr val="bg2">
                    <a:lumMod val="50000"/>
                  </a:schemeClr>
                </a:solidFill>
                <a:latin typeface="+mn-lt"/>
              </a:defRPr>
            </a:lvl4pPr>
            <a:lvl5pPr marL="0" indent="0">
              <a:lnSpc>
                <a:spcPct val="90000"/>
              </a:lnSpc>
              <a:spcBef>
                <a:spcPts val="200"/>
              </a:spcBef>
              <a:buFontTx/>
              <a:buChar char="​"/>
              <a:defRPr sz="2000">
                <a:solidFill>
                  <a:schemeClr val="bg2">
                    <a:lumMod val="50000"/>
                  </a:schemeClr>
                </a:solidFill>
                <a:latin typeface="+mn-lt"/>
              </a:defRPr>
            </a:lvl5pPr>
            <a:lvl6pPr marL="0" indent="0">
              <a:lnSpc>
                <a:spcPct val="90000"/>
              </a:lnSpc>
              <a:spcBef>
                <a:spcPts val="200"/>
              </a:spcBef>
              <a:buFontTx/>
              <a:buChar char="​"/>
              <a:defRPr sz="2000">
                <a:solidFill>
                  <a:schemeClr val="bg2">
                    <a:lumMod val="50000"/>
                  </a:schemeClr>
                </a:solidFill>
                <a:latin typeface="+mn-lt"/>
              </a:defRPr>
            </a:lvl6pPr>
            <a:lvl7pPr marL="0" indent="0">
              <a:lnSpc>
                <a:spcPct val="90000"/>
              </a:lnSpc>
              <a:spcBef>
                <a:spcPts val="200"/>
              </a:spcBef>
              <a:buFontTx/>
              <a:buChar char="​"/>
              <a:defRPr sz="2000">
                <a:solidFill>
                  <a:schemeClr val="bg2">
                    <a:lumMod val="50000"/>
                  </a:schemeClr>
                </a:solidFill>
                <a:latin typeface="+mn-lt"/>
              </a:defRPr>
            </a:lvl7pPr>
            <a:lvl8pPr marL="0" indent="0">
              <a:lnSpc>
                <a:spcPct val="90000"/>
              </a:lnSpc>
              <a:spcBef>
                <a:spcPts val="200"/>
              </a:spcBef>
              <a:buFontTx/>
              <a:buChar char="​"/>
              <a:defRPr sz="2000">
                <a:solidFill>
                  <a:schemeClr val="bg2">
                    <a:lumMod val="50000"/>
                  </a:schemeClr>
                </a:solidFill>
                <a:latin typeface="+mn-lt"/>
              </a:defRPr>
            </a:lvl8pPr>
            <a:lvl9pPr marL="0" indent="0">
              <a:lnSpc>
                <a:spcPct val="90000"/>
              </a:lnSpc>
              <a:spcBef>
                <a:spcPts val="200"/>
              </a:spcBef>
              <a:buFontTx/>
              <a:buChar char="​"/>
              <a:defRPr sz="2000">
                <a:solidFill>
                  <a:schemeClr val="bg2">
                    <a:lumMod val="50000"/>
                  </a:schemeClr>
                </a:solidFill>
                <a:latin typeface="+mn-lt"/>
              </a:defRPr>
            </a:lvl9pPr>
          </a:lstStyle>
          <a:p>
            <a:pPr lvl="0"/>
            <a:r>
              <a:rPr lang="en-US" dirty="0"/>
              <a:t>Edit master text styles</a:t>
            </a:r>
          </a:p>
          <a:p>
            <a:pPr lvl="1"/>
            <a:r>
              <a:rPr lang="en-US" dirty="0"/>
              <a:t>Second level</a:t>
            </a:r>
          </a:p>
        </p:txBody>
      </p:sp>
      <p:sp>
        <p:nvSpPr>
          <p:cNvPr id="44" name="Content Placeholder 2">
            <a:extLst>
              <a:ext uri="{FF2B5EF4-FFF2-40B4-BE49-F238E27FC236}">
                <a16:creationId xmlns:a16="http://schemas.microsoft.com/office/drawing/2014/main" id="{759B9C87-FB59-40EE-8000-9D32C6A26E3B}"/>
              </a:ext>
            </a:extLst>
          </p:cNvPr>
          <p:cNvSpPr>
            <a:spLocks noGrp="1"/>
          </p:cNvSpPr>
          <p:nvPr>
            <p:ph idx="20" hasCustomPrompt="1"/>
          </p:nvPr>
        </p:nvSpPr>
        <p:spPr>
          <a:xfrm>
            <a:off x="6527687" y="1563625"/>
            <a:ext cx="5276088" cy="2084831"/>
          </a:xfrm>
        </p:spPr>
        <p:txBody>
          <a:bodyPr/>
          <a:lstStyle>
            <a:lvl1pPr marL="401638" indent="0">
              <a:lnSpc>
                <a:spcPct val="90000"/>
              </a:lnSpc>
              <a:spcBef>
                <a:spcPts val="600"/>
              </a:spcBef>
              <a:spcAft>
                <a:spcPts val="600"/>
              </a:spcAft>
              <a:buFont typeface=".AppleSystemUIFont" charset="-120"/>
              <a:buChar char="​"/>
              <a:tabLst/>
              <a:defRPr sz="3200" kern="100" cap="none" spc="50" baseline="0">
                <a:solidFill>
                  <a:schemeClr val="accent2"/>
                </a:solidFill>
                <a:latin typeface="Action NBA  Bold" pitchFamily="50" charset="0"/>
              </a:defRPr>
            </a:lvl1pPr>
            <a:lvl2pPr marL="401638" indent="-401638">
              <a:lnSpc>
                <a:spcPct val="90000"/>
              </a:lnSpc>
              <a:spcBef>
                <a:spcPts val="400"/>
              </a:spcBef>
              <a:buFont typeface="+mj-lt"/>
              <a:buAutoNum type="arabicPeriod"/>
              <a:defRPr sz="2000" kern="100" spc="-30" baseline="0">
                <a:solidFill>
                  <a:schemeClr val="accent3"/>
                </a:solidFill>
                <a:latin typeface="+mn-lt"/>
              </a:defRPr>
            </a:lvl2pPr>
            <a:lvl3pPr marL="0" indent="0">
              <a:lnSpc>
                <a:spcPct val="90000"/>
              </a:lnSpc>
              <a:spcBef>
                <a:spcPts val="200"/>
              </a:spcBef>
              <a:buFontTx/>
              <a:buNone/>
              <a:defRPr sz="2000">
                <a:solidFill>
                  <a:schemeClr val="tx2"/>
                </a:solidFill>
                <a:latin typeface="+mn-lt"/>
              </a:defRPr>
            </a:lvl3pPr>
            <a:lvl4pPr marL="0" indent="0">
              <a:lnSpc>
                <a:spcPct val="90000"/>
              </a:lnSpc>
              <a:spcBef>
                <a:spcPts val="200"/>
              </a:spcBef>
              <a:buFontTx/>
              <a:buChar char="​"/>
              <a:defRPr sz="2000">
                <a:solidFill>
                  <a:schemeClr val="bg2">
                    <a:lumMod val="50000"/>
                  </a:schemeClr>
                </a:solidFill>
                <a:latin typeface="+mn-lt"/>
              </a:defRPr>
            </a:lvl4pPr>
            <a:lvl5pPr marL="0" indent="0">
              <a:lnSpc>
                <a:spcPct val="90000"/>
              </a:lnSpc>
              <a:spcBef>
                <a:spcPts val="200"/>
              </a:spcBef>
              <a:buFontTx/>
              <a:buChar char="​"/>
              <a:defRPr sz="2000">
                <a:solidFill>
                  <a:schemeClr val="bg2">
                    <a:lumMod val="50000"/>
                  </a:schemeClr>
                </a:solidFill>
                <a:latin typeface="+mn-lt"/>
              </a:defRPr>
            </a:lvl5pPr>
            <a:lvl6pPr marL="0" indent="0">
              <a:lnSpc>
                <a:spcPct val="90000"/>
              </a:lnSpc>
              <a:spcBef>
                <a:spcPts val="200"/>
              </a:spcBef>
              <a:buFontTx/>
              <a:buChar char="​"/>
              <a:defRPr sz="2000">
                <a:solidFill>
                  <a:schemeClr val="bg2">
                    <a:lumMod val="50000"/>
                  </a:schemeClr>
                </a:solidFill>
                <a:latin typeface="+mn-lt"/>
              </a:defRPr>
            </a:lvl6pPr>
            <a:lvl7pPr marL="0" indent="0">
              <a:lnSpc>
                <a:spcPct val="90000"/>
              </a:lnSpc>
              <a:spcBef>
                <a:spcPts val="200"/>
              </a:spcBef>
              <a:buFontTx/>
              <a:buChar char="​"/>
              <a:defRPr sz="2000">
                <a:solidFill>
                  <a:schemeClr val="bg2">
                    <a:lumMod val="50000"/>
                  </a:schemeClr>
                </a:solidFill>
                <a:latin typeface="+mn-lt"/>
              </a:defRPr>
            </a:lvl7pPr>
            <a:lvl8pPr marL="0" indent="0">
              <a:lnSpc>
                <a:spcPct val="90000"/>
              </a:lnSpc>
              <a:spcBef>
                <a:spcPts val="200"/>
              </a:spcBef>
              <a:buFontTx/>
              <a:buChar char="​"/>
              <a:defRPr sz="2000">
                <a:solidFill>
                  <a:schemeClr val="bg2">
                    <a:lumMod val="50000"/>
                  </a:schemeClr>
                </a:solidFill>
                <a:latin typeface="+mn-lt"/>
              </a:defRPr>
            </a:lvl8pPr>
            <a:lvl9pPr marL="0" indent="0">
              <a:lnSpc>
                <a:spcPct val="90000"/>
              </a:lnSpc>
              <a:spcBef>
                <a:spcPts val="200"/>
              </a:spcBef>
              <a:buFontTx/>
              <a:buChar char="​"/>
              <a:defRPr sz="2000">
                <a:solidFill>
                  <a:schemeClr val="bg2">
                    <a:lumMod val="50000"/>
                  </a:schemeClr>
                </a:solidFill>
                <a:latin typeface="+mn-lt"/>
              </a:defRPr>
            </a:lvl9pPr>
          </a:lstStyle>
          <a:p>
            <a:pPr lvl="0"/>
            <a:r>
              <a:rPr lang="en-US" dirty="0"/>
              <a:t>Edit master text styles</a:t>
            </a:r>
          </a:p>
          <a:p>
            <a:pPr lvl="1"/>
            <a:r>
              <a:rPr lang="en-US" dirty="0"/>
              <a:t>Second level</a:t>
            </a:r>
          </a:p>
        </p:txBody>
      </p:sp>
      <p:sp>
        <p:nvSpPr>
          <p:cNvPr id="47" name="Content Placeholder 2">
            <a:extLst>
              <a:ext uri="{FF2B5EF4-FFF2-40B4-BE49-F238E27FC236}">
                <a16:creationId xmlns:a16="http://schemas.microsoft.com/office/drawing/2014/main" id="{C6FA898E-48BE-4052-A059-195B5994293A}"/>
              </a:ext>
            </a:extLst>
          </p:cNvPr>
          <p:cNvSpPr>
            <a:spLocks noGrp="1"/>
          </p:cNvSpPr>
          <p:nvPr>
            <p:ph idx="21" hasCustomPrompt="1"/>
          </p:nvPr>
        </p:nvSpPr>
        <p:spPr>
          <a:xfrm>
            <a:off x="500139" y="4169665"/>
            <a:ext cx="5276088" cy="2084831"/>
          </a:xfrm>
        </p:spPr>
        <p:txBody>
          <a:bodyPr/>
          <a:lstStyle>
            <a:lvl1pPr marL="401638" indent="0">
              <a:lnSpc>
                <a:spcPct val="90000"/>
              </a:lnSpc>
              <a:spcBef>
                <a:spcPts val="600"/>
              </a:spcBef>
              <a:spcAft>
                <a:spcPts val="600"/>
              </a:spcAft>
              <a:buFont typeface=".AppleSystemUIFont" charset="-120"/>
              <a:buChar char="​"/>
              <a:tabLst/>
              <a:defRPr sz="3200" kern="100" cap="none" spc="50" baseline="0">
                <a:solidFill>
                  <a:schemeClr val="accent4"/>
                </a:solidFill>
                <a:latin typeface="Action NBA  Bold" pitchFamily="50" charset="0"/>
              </a:defRPr>
            </a:lvl1pPr>
            <a:lvl2pPr marL="401638" indent="-401638">
              <a:lnSpc>
                <a:spcPct val="90000"/>
              </a:lnSpc>
              <a:spcBef>
                <a:spcPts val="400"/>
              </a:spcBef>
              <a:buFont typeface="+mj-lt"/>
              <a:buAutoNum type="arabicPeriod"/>
              <a:defRPr sz="2000" kern="100" spc="-30" baseline="0">
                <a:solidFill>
                  <a:schemeClr val="accent3"/>
                </a:solidFill>
                <a:latin typeface="+mn-lt"/>
              </a:defRPr>
            </a:lvl2pPr>
            <a:lvl3pPr marL="0" indent="0">
              <a:lnSpc>
                <a:spcPct val="90000"/>
              </a:lnSpc>
              <a:spcBef>
                <a:spcPts val="200"/>
              </a:spcBef>
              <a:buFontTx/>
              <a:buNone/>
              <a:defRPr sz="2000">
                <a:solidFill>
                  <a:schemeClr val="tx2"/>
                </a:solidFill>
                <a:latin typeface="+mn-lt"/>
              </a:defRPr>
            </a:lvl3pPr>
            <a:lvl4pPr marL="0" indent="0">
              <a:lnSpc>
                <a:spcPct val="90000"/>
              </a:lnSpc>
              <a:spcBef>
                <a:spcPts val="200"/>
              </a:spcBef>
              <a:buFontTx/>
              <a:buChar char="​"/>
              <a:defRPr sz="2000">
                <a:solidFill>
                  <a:schemeClr val="bg2">
                    <a:lumMod val="50000"/>
                  </a:schemeClr>
                </a:solidFill>
                <a:latin typeface="+mn-lt"/>
              </a:defRPr>
            </a:lvl4pPr>
            <a:lvl5pPr marL="0" indent="0">
              <a:lnSpc>
                <a:spcPct val="90000"/>
              </a:lnSpc>
              <a:spcBef>
                <a:spcPts val="200"/>
              </a:spcBef>
              <a:buFontTx/>
              <a:buChar char="​"/>
              <a:defRPr sz="2000">
                <a:solidFill>
                  <a:schemeClr val="bg2">
                    <a:lumMod val="50000"/>
                  </a:schemeClr>
                </a:solidFill>
                <a:latin typeface="+mn-lt"/>
              </a:defRPr>
            </a:lvl5pPr>
            <a:lvl6pPr marL="0" indent="0">
              <a:lnSpc>
                <a:spcPct val="90000"/>
              </a:lnSpc>
              <a:spcBef>
                <a:spcPts val="200"/>
              </a:spcBef>
              <a:buFontTx/>
              <a:buChar char="​"/>
              <a:defRPr sz="2000">
                <a:solidFill>
                  <a:schemeClr val="bg2">
                    <a:lumMod val="50000"/>
                  </a:schemeClr>
                </a:solidFill>
                <a:latin typeface="+mn-lt"/>
              </a:defRPr>
            </a:lvl6pPr>
            <a:lvl7pPr marL="0" indent="0">
              <a:lnSpc>
                <a:spcPct val="90000"/>
              </a:lnSpc>
              <a:spcBef>
                <a:spcPts val="200"/>
              </a:spcBef>
              <a:buFontTx/>
              <a:buChar char="​"/>
              <a:defRPr sz="2000">
                <a:solidFill>
                  <a:schemeClr val="bg2">
                    <a:lumMod val="50000"/>
                  </a:schemeClr>
                </a:solidFill>
                <a:latin typeface="+mn-lt"/>
              </a:defRPr>
            </a:lvl7pPr>
            <a:lvl8pPr marL="0" indent="0">
              <a:lnSpc>
                <a:spcPct val="90000"/>
              </a:lnSpc>
              <a:spcBef>
                <a:spcPts val="200"/>
              </a:spcBef>
              <a:buFontTx/>
              <a:buChar char="​"/>
              <a:defRPr sz="2000">
                <a:solidFill>
                  <a:schemeClr val="bg2">
                    <a:lumMod val="50000"/>
                  </a:schemeClr>
                </a:solidFill>
                <a:latin typeface="+mn-lt"/>
              </a:defRPr>
            </a:lvl8pPr>
            <a:lvl9pPr marL="0" indent="0">
              <a:lnSpc>
                <a:spcPct val="90000"/>
              </a:lnSpc>
              <a:spcBef>
                <a:spcPts val="200"/>
              </a:spcBef>
              <a:buFontTx/>
              <a:buChar char="​"/>
              <a:defRPr sz="2000">
                <a:solidFill>
                  <a:schemeClr val="bg2">
                    <a:lumMod val="50000"/>
                  </a:schemeClr>
                </a:solidFill>
                <a:latin typeface="+mn-lt"/>
              </a:defRPr>
            </a:lvl9pPr>
          </a:lstStyle>
          <a:p>
            <a:pPr lvl="0"/>
            <a:r>
              <a:rPr lang="en-US" dirty="0"/>
              <a:t>Edit master text styles</a:t>
            </a:r>
          </a:p>
          <a:p>
            <a:pPr lvl="1"/>
            <a:r>
              <a:rPr lang="en-US" dirty="0"/>
              <a:t>Second level</a:t>
            </a:r>
          </a:p>
        </p:txBody>
      </p:sp>
      <p:sp>
        <p:nvSpPr>
          <p:cNvPr id="48" name="Content Placeholder 2">
            <a:extLst>
              <a:ext uri="{FF2B5EF4-FFF2-40B4-BE49-F238E27FC236}">
                <a16:creationId xmlns:a16="http://schemas.microsoft.com/office/drawing/2014/main" id="{89E2A7F2-B7A8-4F21-B5F9-8C5B3048C606}"/>
              </a:ext>
            </a:extLst>
          </p:cNvPr>
          <p:cNvSpPr>
            <a:spLocks noGrp="1"/>
          </p:cNvSpPr>
          <p:nvPr>
            <p:ph idx="22" hasCustomPrompt="1"/>
          </p:nvPr>
        </p:nvSpPr>
        <p:spPr>
          <a:xfrm>
            <a:off x="6527688" y="4169665"/>
            <a:ext cx="5276088" cy="2084831"/>
          </a:xfrm>
        </p:spPr>
        <p:txBody>
          <a:bodyPr/>
          <a:lstStyle>
            <a:lvl1pPr marL="401638" indent="0">
              <a:lnSpc>
                <a:spcPct val="90000"/>
              </a:lnSpc>
              <a:spcBef>
                <a:spcPts val="600"/>
              </a:spcBef>
              <a:spcAft>
                <a:spcPts val="600"/>
              </a:spcAft>
              <a:buFont typeface=".AppleSystemUIFont" charset="-120"/>
              <a:buChar char="​"/>
              <a:tabLst/>
              <a:defRPr sz="3200" kern="100" cap="none" spc="50" baseline="0">
                <a:solidFill>
                  <a:schemeClr val="accent5"/>
                </a:solidFill>
                <a:latin typeface="Action NBA  Bold" pitchFamily="50" charset="0"/>
              </a:defRPr>
            </a:lvl1pPr>
            <a:lvl2pPr marL="401638" indent="-401638">
              <a:lnSpc>
                <a:spcPct val="90000"/>
              </a:lnSpc>
              <a:spcBef>
                <a:spcPts val="400"/>
              </a:spcBef>
              <a:buFont typeface="+mj-lt"/>
              <a:buAutoNum type="arabicPeriod"/>
              <a:defRPr sz="2000" kern="100" spc="-30" baseline="0">
                <a:solidFill>
                  <a:schemeClr val="accent3"/>
                </a:solidFill>
                <a:latin typeface="+mn-lt"/>
              </a:defRPr>
            </a:lvl2pPr>
            <a:lvl3pPr marL="0" indent="0">
              <a:lnSpc>
                <a:spcPct val="90000"/>
              </a:lnSpc>
              <a:spcBef>
                <a:spcPts val="200"/>
              </a:spcBef>
              <a:buFontTx/>
              <a:buNone/>
              <a:defRPr sz="2000">
                <a:solidFill>
                  <a:schemeClr val="tx2"/>
                </a:solidFill>
                <a:latin typeface="+mn-lt"/>
              </a:defRPr>
            </a:lvl3pPr>
            <a:lvl4pPr marL="0" indent="0">
              <a:lnSpc>
                <a:spcPct val="90000"/>
              </a:lnSpc>
              <a:spcBef>
                <a:spcPts val="200"/>
              </a:spcBef>
              <a:buFontTx/>
              <a:buChar char="​"/>
              <a:defRPr sz="2000">
                <a:solidFill>
                  <a:schemeClr val="bg2">
                    <a:lumMod val="50000"/>
                  </a:schemeClr>
                </a:solidFill>
                <a:latin typeface="+mn-lt"/>
              </a:defRPr>
            </a:lvl4pPr>
            <a:lvl5pPr marL="0" indent="0">
              <a:lnSpc>
                <a:spcPct val="90000"/>
              </a:lnSpc>
              <a:spcBef>
                <a:spcPts val="200"/>
              </a:spcBef>
              <a:buFontTx/>
              <a:buChar char="​"/>
              <a:defRPr sz="2000">
                <a:solidFill>
                  <a:schemeClr val="bg2">
                    <a:lumMod val="50000"/>
                  </a:schemeClr>
                </a:solidFill>
                <a:latin typeface="+mn-lt"/>
              </a:defRPr>
            </a:lvl5pPr>
            <a:lvl6pPr marL="0" indent="0">
              <a:lnSpc>
                <a:spcPct val="90000"/>
              </a:lnSpc>
              <a:spcBef>
                <a:spcPts val="200"/>
              </a:spcBef>
              <a:buFontTx/>
              <a:buChar char="​"/>
              <a:defRPr sz="2000">
                <a:solidFill>
                  <a:schemeClr val="bg2">
                    <a:lumMod val="50000"/>
                  </a:schemeClr>
                </a:solidFill>
                <a:latin typeface="+mn-lt"/>
              </a:defRPr>
            </a:lvl6pPr>
            <a:lvl7pPr marL="0" indent="0">
              <a:lnSpc>
                <a:spcPct val="90000"/>
              </a:lnSpc>
              <a:spcBef>
                <a:spcPts val="200"/>
              </a:spcBef>
              <a:buFontTx/>
              <a:buChar char="​"/>
              <a:defRPr sz="2000">
                <a:solidFill>
                  <a:schemeClr val="bg2">
                    <a:lumMod val="50000"/>
                  </a:schemeClr>
                </a:solidFill>
                <a:latin typeface="+mn-lt"/>
              </a:defRPr>
            </a:lvl7pPr>
            <a:lvl8pPr marL="0" indent="0">
              <a:lnSpc>
                <a:spcPct val="90000"/>
              </a:lnSpc>
              <a:spcBef>
                <a:spcPts val="200"/>
              </a:spcBef>
              <a:buFontTx/>
              <a:buChar char="​"/>
              <a:defRPr sz="2000">
                <a:solidFill>
                  <a:schemeClr val="bg2">
                    <a:lumMod val="50000"/>
                  </a:schemeClr>
                </a:solidFill>
                <a:latin typeface="+mn-lt"/>
              </a:defRPr>
            </a:lvl8pPr>
            <a:lvl9pPr marL="0" indent="0">
              <a:lnSpc>
                <a:spcPct val="90000"/>
              </a:lnSpc>
              <a:spcBef>
                <a:spcPts val="200"/>
              </a:spcBef>
              <a:buFontTx/>
              <a:buChar char="​"/>
              <a:defRPr sz="2000">
                <a:solidFill>
                  <a:schemeClr val="bg2">
                    <a:lumMod val="50000"/>
                  </a:schemeClr>
                </a:solidFill>
                <a:latin typeface="+mn-lt"/>
              </a:defRPr>
            </a:lvl9pPr>
          </a:lstStyle>
          <a:p>
            <a:pPr lvl="0"/>
            <a:r>
              <a:rPr lang="en-US" dirty="0"/>
              <a:t>Edit master text styles</a:t>
            </a:r>
          </a:p>
          <a:p>
            <a:pPr lvl="1"/>
            <a:r>
              <a:rPr lang="en-US" dirty="0"/>
              <a:t>Second level</a:t>
            </a:r>
          </a:p>
        </p:txBody>
      </p:sp>
      <p:cxnSp>
        <p:nvCxnSpPr>
          <p:cNvPr id="7" name="Straight Connector 6">
            <a:extLst>
              <a:ext uri="{FF2B5EF4-FFF2-40B4-BE49-F238E27FC236}">
                <a16:creationId xmlns:a16="http://schemas.microsoft.com/office/drawing/2014/main" id="{52897D07-C247-4827-8EDE-FB45A4FC3771}"/>
              </a:ext>
            </a:extLst>
          </p:cNvPr>
          <p:cNvCxnSpPr>
            <a:cxnSpLocks/>
          </p:cNvCxnSpPr>
          <p:nvPr userDrawn="1"/>
        </p:nvCxnSpPr>
        <p:spPr>
          <a:xfrm>
            <a:off x="530619" y="3909060"/>
            <a:ext cx="11277333" cy="0"/>
          </a:xfrm>
          <a:prstGeom prst="line">
            <a:avLst/>
          </a:prstGeom>
          <a:ln w="19050">
            <a:solidFill>
              <a:srgbClr val="D3D5D7"/>
            </a:solidFill>
          </a:ln>
        </p:spPr>
        <p:style>
          <a:lnRef idx="1">
            <a:schemeClr val="accent1"/>
          </a:lnRef>
          <a:fillRef idx="0">
            <a:schemeClr val="accent1"/>
          </a:fillRef>
          <a:effectRef idx="0">
            <a:schemeClr val="accent1"/>
          </a:effectRef>
          <a:fontRef idx="minor">
            <a:schemeClr val="tx1"/>
          </a:fontRef>
        </p:style>
      </p:cxnSp>
      <p:sp>
        <p:nvSpPr>
          <p:cNvPr id="15" name="Text Placeholder 11">
            <a:extLst>
              <a:ext uri="{FF2B5EF4-FFF2-40B4-BE49-F238E27FC236}">
                <a16:creationId xmlns:a16="http://schemas.microsoft.com/office/drawing/2014/main" id="{B78A8926-2DF2-4361-AE40-21564D75F614}"/>
              </a:ext>
            </a:extLst>
          </p:cNvPr>
          <p:cNvSpPr>
            <a:spLocks noGrp="1"/>
          </p:cNvSpPr>
          <p:nvPr>
            <p:ph type="body" sz="quarter" idx="13" hasCustomPrompt="1"/>
          </p:nvPr>
        </p:nvSpPr>
        <p:spPr>
          <a:xfrm>
            <a:off x="6397281" y="1573784"/>
            <a:ext cx="393192" cy="393192"/>
          </a:xfrm>
          <a:prstGeom prst="ellipse">
            <a:avLst/>
          </a:prstGeom>
          <a:solidFill>
            <a:schemeClr val="accent2"/>
          </a:solidFill>
        </p:spPr>
        <p:txBody>
          <a:bodyPr anchor="ctr"/>
          <a:lstStyle>
            <a:lvl1pPr marL="0" indent="0" algn="ctr">
              <a:buFontTx/>
              <a:buNone/>
              <a:defRPr sz="2000" cap="all" baseline="0">
                <a:solidFill>
                  <a:schemeClr val="bg1"/>
                </a:solidFill>
                <a:latin typeface="Action NBA  Bold" pitchFamily="50" charset="0"/>
              </a:defRPr>
            </a:lvl1pPr>
          </a:lstStyle>
          <a:p>
            <a:pPr lvl="0"/>
            <a:r>
              <a:rPr lang="en-US" dirty="0"/>
              <a:t>B</a:t>
            </a:r>
          </a:p>
        </p:txBody>
      </p:sp>
      <p:sp>
        <p:nvSpPr>
          <p:cNvPr id="23" name="Text Placeholder 11">
            <a:extLst>
              <a:ext uri="{FF2B5EF4-FFF2-40B4-BE49-F238E27FC236}">
                <a16:creationId xmlns:a16="http://schemas.microsoft.com/office/drawing/2014/main" id="{1951ECA8-9FEA-44B2-97A8-13F885F9B623}"/>
              </a:ext>
            </a:extLst>
          </p:cNvPr>
          <p:cNvSpPr>
            <a:spLocks noGrp="1"/>
          </p:cNvSpPr>
          <p:nvPr>
            <p:ph type="body" sz="quarter" idx="15" hasCustomPrompt="1"/>
          </p:nvPr>
        </p:nvSpPr>
        <p:spPr>
          <a:xfrm>
            <a:off x="372473" y="1573784"/>
            <a:ext cx="393192" cy="393192"/>
          </a:xfrm>
          <a:prstGeom prst="ellipse">
            <a:avLst/>
          </a:prstGeom>
          <a:solidFill>
            <a:schemeClr val="accent1"/>
          </a:solidFill>
        </p:spPr>
        <p:txBody>
          <a:bodyPr anchor="ctr"/>
          <a:lstStyle>
            <a:lvl1pPr marL="0" indent="0" algn="ctr">
              <a:buFontTx/>
              <a:buNone/>
              <a:defRPr sz="2000" cap="all" baseline="0">
                <a:solidFill>
                  <a:schemeClr val="bg1"/>
                </a:solidFill>
                <a:latin typeface="Action NBA  Bold" pitchFamily="50" charset="0"/>
              </a:defRPr>
            </a:lvl1pPr>
          </a:lstStyle>
          <a:p>
            <a:pPr lvl="0"/>
            <a:r>
              <a:rPr lang="en-US" dirty="0"/>
              <a:t>A</a:t>
            </a:r>
          </a:p>
        </p:txBody>
      </p:sp>
      <p:sp>
        <p:nvSpPr>
          <p:cNvPr id="25" name="Text Placeholder 11">
            <a:extLst>
              <a:ext uri="{FF2B5EF4-FFF2-40B4-BE49-F238E27FC236}">
                <a16:creationId xmlns:a16="http://schemas.microsoft.com/office/drawing/2014/main" id="{BCF51D32-7C65-425D-8D67-9776D6DD355B}"/>
              </a:ext>
            </a:extLst>
          </p:cNvPr>
          <p:cNvSpPr>
            <a:spLocks noGrp="1"/>
          </p:cNvSpPr>
          <p:nvPr>
            <p:ph type="body" sz="quarter" idx="17" hasCustomPrompt="1"/>
          </p:nvPr>
        </p:nvSpPr>
        <p:spPr>
          <a:xfrm>
            <a:off x="6397281" y="4179824"/>
            <a:ext cx="393192" cy="393192"/>
          </a:xfrm>
          <a:prstGeom prst="ellipse">
            <a:avLst/>
          </a:prstGeom>
          <a:solidFill>
            <a:schemeClr val="accent5"/>
          </a:solidFill>
        </p:spPr>
        <p:txBody>
          <a:bodyPr anchor="ctr"/>
          <a:lstStyle>
            <a:lvl1pPr marL="0" indent="0" algn="ctr">
              <a:buFontTx/>
              <a:buNone/>
              <a:defRPr sz="2000" cap="all" baseline="0">
                <a:solidFill>
                  <a:schemeClr val="bg1"/>
                </a:solidFill>
                <a:latin typeface="Action NBA  Bold" pitchFamily="50" charset="0"/>
              </a:defRPr>
            </a:lvl1pPr>
          </a:lstStyle>
          <a:p>
            <a:pPr lvl="0"/>
            <a:r>
              <a:rPr lang="en-US" dirty="0"/>
              <a:t>D</a:t>
            </a:r>
          </a:p>
        </p:txBody>
      </p:sp>
      <p:sp>
        <p:nvSpPr>
          <p:cNvPr id="27" name="Text Placeholder 11">
            <a:extLst>
              <a:ext uri="{FF2B5EF4-FFF2-40B4-BE49-F238E27FC236}">
                <a16:creationId xmlns:a16="http://schemas.microsoft.com/office/drawing/2014/main" id="{1C003CEF-E37F-429B-B89E-BF945195B1AA}"/>
              </a:ext>
            </a:extLst>
          </p:cNvPr>
          <p:cNvSpPr>
            <a:spLocks noGrp="1"/>
          </p:cNvSpPr>
          <p:nvPr>
            <p:ph type="body" sz="quarter" idx="19" hasCustomPrompt="1"/>
          </p:nvPr>
        </p:nvSpPr>
        <p:spPr>
          <a:xfrm>
            <a:off x="372473" y="4179824"/>
            <a:ext cx="393192" cy="393192"/>
          </a:xfrm>
          <a:prstGeom prst="ellipse">
            <a:avLst/>
          </a:prstGeom>
          <a:solidFill>
            <a:schemeClr val="accent4"/>
          </a:solidFill>
        </p:spPr>
        <p:txBody>
          <a:bodyPr anchor="ctr"/>
          <a:lstStyle>
            <a:lvl1pPr marL="0" indent="0" algn="ctr">
              <a:buFontTx/>
              <a:buNone/>
              <a:defRPr sz="2000" cap="all" baseline="0">
                <a:solidFill>
                  <a:schemeClr val="bg1"/>
                </a:solidFill>
                <a:latin typeface="Action NBA  Bold" pitchFamily="50" charset="0"/>
              </a:defRPr>
            </a:lvl1pPr>
          </a:lstStyle>
          <a:p>
            <a:pPr lvl="0"/>
            <a:r>
              <a:rPr lang="en-US" dirty="0"/>
              <a:t>C</a:t>
            </a:r>
          </a:p>
        </p:txBody>
      </p:sp>
      <p:sp>
        <p:nvSpPr>
          <p:cNvPr id="20" name="Title 27">
            <a:extLst>
              <a:ext uri="{FF2B5EF4-FFF2-40B4-BE49-F238E27FC236}">
                <a16:creationId xmlns:a16="http://schemas.microsoft.com/office/drawing/2014/main" id="{41F522FB-23E2-4862-A4FE-6794DEE6A0A1}"/>
              </a:ext>
            </a:extLst>
          </p:cNvPr>
          <p:cNvSpPr>
            <a:spLocks noGrp="1"/>
          </p:cNvSpPr>
          <p:nvPr>
            <p:ph type="title" hasCustomPrompt="1"/>
          </p:nvPr>
        </p:nvSpPr>
        <p:spPr>
          <a:xfrm>
            <a:off x="384048" y="347472"/>
            <a:ext cx="11426952" cy="645316"/>
          </a:xfrm>
        </p:spPr>
        <p:txBody>
          <a:bodyPr/>
          <a:lstStyle>
            <a:lvl1pPr>
              <a:defRPr/>
            </a:lvl1pPr>
          </a:lstStyle>
          <a:p>
            <a:r>
              <a:rPr lang="en-US" dirty="0"/>
              <a:t>Click to Edit Title</a:t>
            </a:r>
          </a:p>
        </p:txBody>
      </p:sp>
      <p:sp>
        <p:nvSpPr>
          <p:cNvPr id="2" name="Footer Placeholder 1"/>
          <p:cNvSpPr>
            <a:spLocks noGrp="1"/>
          </p:cNvSpPr>
          <p:nvPr>
            <p:ph type="ftr" sz="quarter" idx="23"/>
          </p:nvPr>
        </p:nvSpPr>
        <p:spPr/>
        <p:txBody>
          <a:bodyPr/>
          <a:lstStyle/>
          <a:p>
            <a:endParaRPr lang="en-US"/>
          </a:p>
        </p:txBody>
      </p:sp>
      <p:sp>
        <p:nvSpPr>
          <p:cNvPr id="4" name="Slide Number Placeholder 3"/>
          <p:cNvSpPr>
            <a:spLocks noGrp="1"/>
          </p:cNvSpPr>
          <p:nvPr>
            <p:ph type="sldNum" sz="quarter" idx="24"/>
          </p:nvPr>
        </p:nvSpPr>
        <p:spPr/>
        <p:txBody>
          <a:bodyPr/>
          <a:lstStyle/>
          <a:p>
            <a:fld id="{0625FBCC-2C77-1548-B8F1-57A5595D5DB4}" type="slidenum">
              <a:rPr lang="en-US"/>
              <a:pPr/>
              <a:t>‹#›</a:t>
            </a:fld>
            <a:endParaRPr lang="en-US"/>
          </a:p>
        </p:txBody>
      </p:sp>
      <p:cxnSp>
        <p:nvCxnSpPr>
          <p:cNvPr id="115" name="Straight Connector 114">
            <a:extLst>
              <a:ext uri="{FF2B5EF4-FFF2-40B4-BE49-F238E27FC236}">
                <a16:creationId xmlns:a16="http://schemas.microsoft.com/office/drawing/2014/main" id="{58B0DA9B-1C29-464D-BEBC-BF8C60DA34D7}"/>
              </a:ext>
            </a:extLst>
          </p:cNvPr>
          <p:cNvCxnSpPr/>
          <p:nvPr userDrawn="1"/>
        </p:nvCxnSpPr>
        <p:spPr>
          <a:xfrm>
            <a:off x="6096000" y="1563624"/>
            <a:ext cx="0" cy="4690872"/>
          </a:xfrm>
          <a:prstGeom prst="line">
            <a:avLst/>
          </a:prstGeom>
          <a:ln w="19050">
            <a:solidFill>
              <a:srgbClr val="D3D5D7"/>
            </a:solidFill>
          </a:ln>
        </p:spPr>
        <p:style>
          <a:lnRef idx="1">
            <a:schemeClr val="accent1"/>
          </a:lnRef>
          <a:fillRef idx="0">
            <a:schemeClr val="accent1"/>
          </a:fillRef>
          <a:effectRef idx="0">
            <a:schemeClr val="accent1"/>
          </a:effectRef>
          <a:fontRef idx="minor">
            <a:schemeClr val="tx1"/>
          </a:fontRef>
        </p:style>
      </p:cxnSp>
      <p:sp>
        <p:nvSpPr>
          <p:cNvPr id="18" name="Subtitle 2">
            <a:extLst>
              <a:ext uri="{FF2B5EF4-FFF2-40B4-BE49-F238E27FC236}">
                <a16:creationId xmlns:a16="http://schemas.microsoft.com/office/drawing/2014/main" id="{36040367-CEE0-EE41-ACA6-E16E3C2D6293}"/>
              </a:ext>
            </a:extLst>
          </p:cNvPr>
          <p:cNvSpPr>
            <a:spLocks noGrp="1"/>
          </p:cNvSpPr>
          <p:nvPr>
            <p:ph type="subTitle" idx="1" hasCustomPrompt="1"/>
          </p:nvPr>
        </p:nvSpPr>
        <p:spPr bwMode="gray">
          <a:xfrm>
            <a:off x="384048" y="1007052"/>
            <a:ext cx="11430000" cy="387798"/>
          </a:xfrm>
        </p:spPr>
        <p:txBody>
          <a:bodyPr vert="horz" lIns="0" tIns="0" rIns="0" bIns="0" rtlCol="0">
            <a:noAutofit/>
          </a:bodyPr>
          <a:lstStyle>
            <a:lvl1pPr marL="0" indent="0">
              <a:buNone/>
              <a:defRPr lang="en-US" sz="2400" b="1" dirty="0"/>
            </a:lvl1pPr>
          </a:lstStyle>
          <a:p>
            <a:pPr lvl="0"/>
            <a:r>
              <a:rPr lang="en-US" dirty="0"/>
              <a:t>Click to Edit Subtitle</a:t>
            </a:r>
          </a:p>
        </p:txBody>
      </p:sp>
    </p:spTree>
    <p:extLst>
      <p:ext uri="{BB962C8B-B14F-4D97-AF65-F5344CB8AC3E}">
        <p14:creationId xmlns:p14="http://schemas.microsoft.com/office/powerpoint/2010/main" val="9806725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 Photo">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F940B2A-979A-4583-9E5C-A145FA8D4004}"/>
              </a:ext>
            </a:extLst>
          </p:cNvPr>
          <p:cNvSpPr/>
          <p:nvPr userDrawn="1"/>
        </p:nvSpPr>
        <p:spPr bwMode="ltGray">
          <a:xfrm>
            <a:off x="-1" y="1"/>
            <a:ext cx="1219200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2">
            <a:extLst>
              <a:ext uri="{FF2B5EF4-FFF2-40B4-BE49-F238E27FC236}">
                <a16:creationId xmlns:a16="http://schemas.microsoft.com/office/drawing/2014/main" id="{F6C4E5E8-EA46-4131-99C5-B649851B1257}"/>
              </a:ext>
            </a:extLst>
          </p:cNvPr>
          <p:cNvSpPr>
            <a:spLocks noGrp="1"/>
          </p:cNvSpPr>
          <p:nvPr>
            <p:ph type="body" idx="1" hasCustomPrompt="1"/>
          </p:nvPr>
        </p:nvSpPr>
        <p:spPr bwMode="black">
          <a:xfrm>
            <a:off x="510926" y="3819824"/>
            <a:ext cx="10577698" cy="823912"/>
          </a:xfrm>
        </p:spPr>
        <p:txBody>
          <a:bodyPr wrap="square" anchor="b">
            <a:spAutoFit/>
          </a:bodyPr>
          <a:lstStyle>
            <a:lvl1pPr marL="228600" indent="-228600">
              <a:buFont typeface="Action NBA Condensed Bold" pitchFamily="50" charset="0"/>
              <a:buChar char="“"/>
              <a:defRPr sz="6000" b="1" spc="200" baseline="0">
                <a:solidFill>
                  <a:schemeClr val="bg1"/>
                </a:solidFill>
                <a:latin typeface="Action NBA  Bold"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a quote.”</a:t>
            </a:r>
          </a:p>
        </p:txBody>
      </p:sp>
      <p:sp>
        <p:nvSpPr>
          <p:cNvPr id="16" name="Text Placeholder 4">
            <a:extLst>
              <a:ext uri="{FF2B5EF4-FFF2-40B4-BE49-F238E27FC236}">
                <a16:creationId xmlns:a16="http://schemas.microsoft.com/office/drawing/2014/main" id="{D62C86B5-A287-435F-8E50-4A1531479C9F}"/>
              </a:ext>
            </a:extLst>
          </p:cNvPr>
          <p:cNvSpPr>
            <a:spLocks noGrp="1"/>
          </p:cNvSpPr>
          <p:nvPr>
            <p:ph type="body" sz="quarter" idx="3"/>
          </p:nvPr>
        </p:nvSpPr>
        <p:spPr bwMode="black">
          <a:xfrm>
            <a:off x="734086" y="4785043"/>
            <a:ext cx="10345396" cy="332399"/>
          </a:xfrm>
        </p:spPr>
        <p:txBody>
          <a:bodyPr wrap="square" anchor="t">
            <a:spAutoFit/>
          </a:bodyPr>
          <a:lstStyle>
            <a:lvl1pPr marL="0" indent="0">
              <a:spcBef>
                <a:spcPts val="0"/>
              </a:spcBef>
              <a:buNone/>
              <a:defRPr sz="24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2" name="Footer Placeholder 1"/>
          <p:cNvSpPr>
            <a:spLocks noGrp="1"/>
          </p:cNvSpPr>
          <p:nvPr>
            <p:ph type="ftr" sz="quarter" idx="10"/>
          </p:nvPr>
        </p:nvSpPr>
        <p:spPr/>
        <p:txBody>
          <a:bodyPr/>
          <a:lstStyle>
            <a:lvl1pPr>
              <a:defRPr>
                <a:solidFill>
                  <a:schemeClr val="bg1"/>
                </a:solidFill>
              </a:defRPr>
            </a:lvl1pPr>
          </a:lstStyle>
          <a:p>
            <a:endParaRPr lang="en-US"/>
          </a:p>
        </p:txBody>
      </p:sp>
      <p:sp>
        <p:nvSpPr>
          <p:cNvPr id="3" name="Slide Number Placeholder 2"/>
          <p:cNvSpPr>
            <a:spLocks noGrp="1"/>
          </p:cNvSpPr>
          <p:nvPr>
            <p:ph type="sldNum" sz="quarter" idx="11"/>
          </p:nvPr>
        </p:nvSpPr>
        <p:spPr/>
        <p:txBody>
          <a:bodyPr/>
          <a:lstStyle>
            <a:lvl1pPr>
              <a:defRPr>
                <a:solidFill>
                  <a:schemeClr val="bg1"/>
                </a:solidFill>
              </a:defRPr>
            </a:lvl1pPr>
          </a:lstStyle>
          <a:p>
            <a:fld id="{0625FBCC-2C77-1548-B8F1-57A5595D5DB4}" type="slidenum">
              <a:rPr lang="en-US"/>
              <a:pPr/>
              <a:t>‹#›</a:t>
            </a:fld>
            <a:endParaRPr lang="en-US"/>
          </a:p>
        </p:txBody>
      </p:sp>
    </p:spTree>
    <p:extLst>
      <p:ext uri="{BB962C8B-B14F-4D97-AF65-F5344CB8AC3E}">
        <p14:creationId xmlns:p14="http://schemas.microsoft.com/office/powerpoint/2010/main" val="16444313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e - Blue">
    <p:bg bwMode="ltGray">
      <p:bgPr>
        <a:solidFill>
          <a:schemeClr val="accent1"/>
        </a:solidFill>
        <a:effectLst/>
      </p:bgPr>
    </p:bg>
    <p:spTree>
      <p:nvGrpSpPr>
        <p:cNvPr id="1" name=""/>
        <p:cNvGrpSpPr/>
        <p:nvPr/>
      </p:nvGrpSpPr>
      <p:grpSpPr>
        <a:xfrm>
          <a:off x="0" y="0"/>
          <a:ext cx="0" cy="0"/>
          <a:chOff x="0" y="0"/>
          <a:chExt cx="0" cy="0"/>
        </a:xfrm>
      </p:grpSpPr>
      <p:grpSp>
        <p:nvGrpSpPr>
          <p:cNvPr id="19" name="Group 4">
            <a:extLst>
              <a:ext uri="{FF2B5EF4-FFF2-40B4-BE49-F238E27FC236}">
                <a16:creationId xmlns:a16="http://schemas.microsoft.com/office/drawing/2014/main" id="{8945183E-2AAA-4A7D-99E5-DA7364B58788}"/>
              </a:ext>
            </a:extLst>
          </p:cNvPr>
          <p:cNvGrpSpPr>
            <a:grpSpLocks noChangeAspect="1"/>
          </p:cNvGrpSpPr>
          <p:nvPr userDrawn="1"/>
        </p:nvGrpSpPr>
        <p:grpSpPr bwMode="auto">
          <a:xfrm>
            <a:off x="4763" y="0"/>
            <a:ext cx="12182475" cy="6858000"/>
            <a:chOff x="3" y="0"/>
            <a:chExt cx="7674" cy="4320"/>
          </a:xfrm>
          <a:solidFill>
            <a:schemeClr val="bg1">
              <a:alpha val="15000"/>
            </a:schemeClr>
          </a:solidFill>
        </p:grpSpPr>
        <p:sp>
          <p:nvSpPr>
            <p:cNvPr id="21" name="Freeform 5">
              <a:extLst>
                <a:ext uri="{FF2B5EF4-FFF2-40B4-BE49-F238E27FC236}">
                  <a16:creationId xmlns:a16="http://schemas.microsoft.com/office/drawing/2014/main" id="{2A212109-EDDB-48B2-A448-7AC0B77EA4A3}"/>
                </a:ext>
              </a:extLst>
            </p:cNvPr>
            <p:cNvSpPr>
              <a:spLocks/>
            </p:cNvSpPr>
            <p:nvPr userDrawn="1"/>
          </p:nvSpPr>
          <p:spPr bwMode="auto">
            <a:xfrm>
              <a:off x="802" y="2433"/>
              <a:ext cx="111" cy="128"/>
            </a:xfrm>
            <a:custGeom>
              <a:avLst/>
              <a:gdLst>
                <a:gd name="T0" fmla="*/ 216 w 321"/>
                <a:gd name="T1" fmla="*/ 370 h 370"/>
                <a:gd name="T2" fmla="*/ 321 w 321"/>
                <a:gd name="T3" fmla="*/ 274 h 370"/>
                <a:gd name="T4" fmla="*/ 125 w 321"/>
                <a:gd name="T5" fmla="*/ 0 h 370"/>
                <a:gd name="T6" fmla="*/ 0 w 321"/>
                <a:gd name="T7" fmla="*/ 67 h 370"/>
                <a:gd name="T8" fmla="*/ 216 w 321"/>
                <a:gd name="T9" fmla="*/ 370 h 370"/>
              </a:gdLst>
              <a:ahLst/>
              <a:cxnLst>
                <a:cxn ang="0">
                  <a:pos x="T0" y="T1"/>
                </a:cxn>
                <a:cxn ang="0">
                  <a:pos x="T2" y="T3"/>
                </a:cxn>
                <a:cxn ang="0">
                  <a:pos x="T4" y="T5"/>
                </a:cxn>
                <a:cxn ang="0">
                  <a:pos x="T6" y="T7"/>
                </a:cxn>
                <a:cxn ang="0">
                  <a:pos x="T8" y="T9"/>
                </a:cxn>
              </a:cxnLst>
              <a:rect l="0" t="0" r="r" b="b"/>
              <a:pathLst>
                <a:path w="321" h="370">
                  <a:moveTo>
                    <a:pt x="216" y="370"/>
                  </a:moveTo>
                  <a:cubicBezTo>
                    <a:pt x="321" y="274"/>
                    <a:pt x="321" y="274"/>
                    <a:pt x="321" y="274"/>
                  </a:cubicBezTo>
                  <a:cubicBezTo>
                    <a:pt x="256" y="204"/>
                    <a:pt x="167" y="79"/>
                    <a:pt x="125" y="0"/>
                  </a:cubicBezTo>
                  <a:cubicBezTo>
                    <a:pt x="0" y="67"/>
                    <a:pt x="0" y="67"/>
                    <a:pt x="0" y="67"/>
                  </a:cubicBezTo>
                  <a:cubicBezTo>
                    <a:pt x="47" y="155"/>
                    <a:pt x="144" y="292"/>
                    <a:pt x="216" y="3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6">
              <a:extLst>
                <a:ext uri="{FF2B5EF4-FFF2-40B4-BE49-F238E27FC236}">
                  <a16:creationId xmlns:a16="http://schemas.microsoft.com/office/drawing/2014/main" id="{F3E944BF-F90D-4D9E-ADB0-791423216A98}"/>
                </a:ext>
              </a:extLst>
            </p:cNvPr>
            <p:cNvSpPr>
              <a:spLocks/>
            </p:cNvSpPr>
            <p:nvPr userDrawn="1"/>
          </p:nvSpPr>
          <p:spPr bwMode="auto">
            <a:xfrm>
              <a:off x="968" y="1588"/>
              <a:ext cx="130" cy="104"/>
            </a:xfrm>
            <a:custGeom>
              <a:avLst/>
              <a:gdLst>
                <a:gd name="T0" fmla="*/ 0 w 377"/>
                <a:gd name="T1" fmla="*/ 191 h 302"/>
                <a:gd name="T2" fmla="*/ 88 w 377"/>
                <a:gd name="T3" fmla="*/ 302 h 302"/>
                <a:gd name="T4" fmla="*/ 377 w 377"/>
                <a:gd name="T5" fmla="*/ 130 h 302"/>
                <a:gd name="T6" fmla="*/ 320 w 377"/>
                <a:gd name="T7" fmla="*/ 0 h 302"/>
                <a:gd name="T8" fmla="*/ 0 w 377"/>
                <a:gd name="T9" fmla="*/ 191 h 302"/>
              </a:gdLst>
              <a:ahLst/>
              <a:cxnLst>
                <a:cxn ang="0">
                  <a:pos x="T0" y="T1"/>
                </a:cxn>
                <a:cxn ang="0">
                  <a:pos x="T2" y="T3"/>
                </a:cxn>
                <a:cxn ang="0">
                  <a:pos x="T4" y="T5"/>
                </a:cxn>
                <a:cxn ang="0">
                  <a:pos x="T6" y="T7"/>
                </a:cxn>
                <a:cxn ang="0">
                  <a:pos x="T8" y="T9"/>
                </a:cxn>
              </a:cxnLst>
              <a:rect l="0" t="0" r="r" b="b"/>
              <a:pathLst>
                <a:path w="377" h="302">
                  <a:moveTo>
                    <a:pt x="0" y="191"/>
                  </a:moveTo>
                  <a:cubicBezTo>
                    <a:pt x="88" y="302"/>
                    <a:pt x="88" y="302"/>
                    <a:pt x="88" y="302"/>
                  </a:cubicBezTo>
                  <a:cubicBezTo>
                    <a:pt x="157" y="247"/>
                    <a:pt x="290" y="168"/>
                    <a:pt x="377" y="130"/>
                  </a:cubicBezTo>
                  <a:cubicBezTo>
                    <a:pt x="320" y="0"/>
                    <a:pt x="320" y="0"/>
                    <a:pt x="320" y="0"/>
                  </a:cubicBezTo>
                  <a:cubicBezTo>
                    <a:pt x="222" y="43"/>
                    <a:pt x="78" y="128"/>
                    <a:pt x="0" y="1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Rectangle 7">
              <a:extLst>
                <a:ext uri="{FF2B5EF4-FFF2-40B4-BE49-F238E27FC236}">
                  <a16:creationId xmlns:a16="http://schemas.microsoft.com/office/drawing/2014/main" id="{1E83C495-00D0-41E9-9408-F431B88DE232}"/>
                </a:ext>
              </a:extLst>
            </p:cNvPr>
            <p:cNvSpPr>
              <a:spLocks noChangeArrowheads="1"/>
            </p:cNvSpPr>
            <p:nvPr userDrawn="1"/>
          </p:nvSpPr>
          <p:spPr bwMode="auto">
            <a:xfrm>
              <a:off x="551" y="2589"/>
              <a:ext cx="49" cy="16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8">
              <a:extLst>
                <a:ext uri="{FF2B5EF4-FFF2-40B4-BE49-F238E27FC236}">
                  <a16:creationId xmlns:a16="http://schemas.microsoft.com/office/drawing/2014/main" id="{2B5AC05A-9CD8-473C-9513-8F0384EA5DEB}"/>
                </a:ext>
              </a:extLst>
            </p:cNvPr>
            <p:cNvSpPr>
              <a:spLocks noChangeArrowheads="1"/>
            </p:cNvSpPr>
            <p:nvPr userDrawn="1"/>
          </p:nvSpPr>
          <p:spPr bwMode="auto">
            <a:xfrm>
              <a:off x="551" y="1545"/>
              <a:ext cx="49" cy="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9">
              <a:extLst>
                <a:ext uri="{FF2B5EF4-FFF2-40B4-BE49-F238E27FC236}">
                  <a16:creationId xmlns:a16="http://schemas.microsoft.com/office/drawing/2014/main" id="{0C8326E7-A3D5-44C4-A25F-2A5425B1C1EA}"/>
                </a:ext>
              </a:extLst>
            </p:cNvPr>
            <p:cNvSpPr>
              <a:spLocks/>
            </p:cNvSpPr>
            <p:nvPr userDrawn="1"/>
          </p:nvSpPr>
          <p:spPr bwMode="auto">
            <a:xfrm>
              <a:off x="724" y="2209"/>
              <a:ext cx="73" cy="131"/>
            </a:xfrm>
            <a:custGeom>
              <a:avLst/>
              <a:gdLst>
                <a:gd name="T0" fmla="*/ 76 w 210"/>
                <a:gd name="T1" fmla="*/ 376 h 376"/>
                <a:gd name="T2" fmla="*/ 210 w 210"/>
                <a:gd name="T3" fmla="*/ 330 h 376"/>
                <a:gd name="T4" fmla="*/ 141 w 210"/>
                <a:gd name="T5" fmla="*/ 0 h 376"/>
                <a:gd name="T6" fmla="*/ 0 w 210"/>
                <a:gd name="T7" fmla="*/ 10 h 376"/>
                <a:gd name="T8" fmla="*/ 76 w 210"/>
                <a:gd name="T9" fmla="*/ 376 h 376"/>
              </a:gdLst>
              <a:ahLst/>
              <a:cxnLst>
                <a:cxn ang="0">
                  <a:pos x="T0" y="T1"/>
                </a:cxn>
                <a:cxn ang="0">
                  <a:pos x="T2" y="T3"/>
                </a:cxn>
                <a:cxn ang="0">
                  <a:pos x="T4" y="T5"/>
                </a:cxn>
                <a:cxn ang="0">
                  <a:pos x="T6" y="T7"/>
                </a:cxn>
                <a:cxn ang="0">
                  <a:pos x="T8" y="T9"/>
                </a:cxn>
              </a:cxnLst>
              <a:rect l="0" t="0" r="r" b="b"/>
              <a:pathLst>
                <a:path w="210" h="376">
                  <a:moveTo>
                    <a:pt x="76" y="376"/>
                  </a:moveTo>
                  <a:cubicBezTo>
                    <a:pt x="210" y="330"/>
                    <a:pt x="210" y="330"/>
                    <a:pt x="210" y="330"/>
                  </a:cubicBezTo>
                  <a:cubicBezTo>
                    <a:pt x="179" y="240"/>
                    <a:pt x="148" y="88"/>
                    <a:pt x="141" y="0"/>
                  </a:cubicBezTo>
                  <a:cubicBezTo>
                    <a:pt x="0" y="10"/>
                    <a:pt x="0" y="10"/>
                    <a:pt x="0" y="10"/>
                  </a:cubicBezTo>
                  <a:cubicBezTo>
                    <a:pt x="7" y="110"/>
                    <a:pt x="41" y="274"/>
                    <a:pt x="76" y="3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0">
              <a:extLst>
                <a:ext uri="{FF2B5EF4-FFF2-40B4-BE49-F238E27FC236}">
                  <a16:creationId xmlns:a16="http://schemas.microsoft.com/office/drawing/2014/main" id="{6A6AB26A-3137-4C8D-A29F-43A7A378B98C}"/>
                </a:ext>
              </a:extLst>
            </p:cNvPr>
            <p:cNvSpPr>
              <a:spLocks/>
            </p:cNvSpPr>
            <p:nvPr userDrawn="1"/>
          </p:nvSpPr>
          <p:spPr bwMode="auto">
            <a:xfrm>
              <a:off x="724" y="1962"/>
              <a:ext cx="71" cy="130"/>
            </a:xfrm>
            <a:custGeom>
              <a:avLst/>
              <a:gdLst>
                <a:gd name="T0" fmla="*/ 0 w 207"/>
                <a:gd name="T1" fmla="*/ 366 h 375"/>
                <a:gd name="T2" fmla="*/ 141 w 207"/>
                <a:gd name="T3" fmla="*/ 375 h 375"/>
                <a:gd name="T4" fmla="*/ 207 w 207"/>
                <a:gd name="T5" fmla="*/ 45 h 375"/>
                <a:gd name="T6" fmla="*/ 73 w 207"/>
                <a:gd name="T7" fmla="*/ 0 h 375"/>
                <a:gd name="T8" fmla="*/ 0 w 207"/>
                <a:gd name="T9" fmla="*/ 366 h 375"/>
              </a:gdLst>
              <a:ahLst/>
              <a:cxnLst>
                <a:cxn ang="0">
                  <a:pos x="T0" y="T1"/>
                </a:cxn>
                <a:cxn ang="0">
                  <a:pos x="T2" y="T3"/>
                </a:cxn>
                <a:cxn ang="0">
                  <a:pos x="T4" y="T5"/>
                </a:cxn>
                <a:cxn ang="0">
                  <a:pos x="T6" y="T7"/>
                </a:cxn>
                <a:cxn ang="0">
                  <a:pos x="T8" y="T9"/>
                </a:cxn>
              </a:cxnLst>
              <a:rect l="0" t="0" r="r" b="b"/>
              <a:pathLst>
                <a:path w="207" h="375">
                  <a:moveTo>
                    <a:pt x="0" y="366"/>
                  </a:moveTo>
                  <a:cubicBezTo>
                    <a:pt x="141" y="375"/>
                    <a:pt x="141" y="375"/>
                    <a:pt x="141" y="375"/>
                  </a:cubicBezTo>
                  <a:cubicBezTo>
                    <a:pt x="147" y="287"/>
                    <a:pt x="177" y="135"/>
                    <a:pt x="207" y="45"/>
                  </a:cubicBezTo>
                  <a:cubicBezTo>
                    <a:pt x="73" y="0"/>
                    <a:pt x="73" y="0"/>
                    <a:pt x="73" y="0"/>
                  </a:cubicBezTo>
                  <a:cubicBezTo>
                    <a:pt x="39" y="102"/>
                    <a:pt x="6" y="266"/>
                    <a:pt x="0" y="3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1">
              <a:extLst>
                <a:ext uri="{FF2B5EF4-FFF2-40B4-BE49-F238E27FC236}">
                  <a16:creationId xmlns:a16="http://schemas.microsoft.com/office/drawing/2014/main" id="{F96D58F6-34BB-4EF7-9178-CEE4AD29E7C1}"/>
                </a:ext>
              </a:extLst>
            </p:cNvPr>
            <p:cNvSpPr>
              <a:spLocks/>
            </p:cNvSpPr>
            <p:nvPr userDrawn="1"/>
          </p:nvSpPr>
          <p:spPr bwMode="auto">
            <a:xfrm>
              <a:off x="800" y="1740"/>
              <a:ext cx="111" cy="128"/>
            </a:xfrm>
            <a:custGeom>
              <a:avLst/>
              <a:gdLst>
                <a:gd name="T0" fmla="*/ 0 w 320"/>
                <a:gd name="T1" fmla="*/ 304 h 370"/>
                <a:gd name="T2" fmla="*/ 126 w 320"/>
                <a:gd name="T3" fmla="*/ 370 h 370"/>
                <a:gd name="T4" fmla="*/ 320 w 320"/>
                <a:gd name="T5" fmla="*/ 96 h 370"/>
                <a:gd name="T6" fmla="*/ 216 w 320"/>
                <a:gd name="T7" fmla="*/ 0 h 370"/>
                <a:gd name="T8" fmla="*/ 0 w 320"/>
                <a:gd name="T9" fmla="*/ 304 h 370"/>
              </a:gdLst>
              <a:ahLst/>
              <a:cxnLst>
                <a:cxn ang="0">
                  <a:pos x="T0" y="T1"/>
                </a:cxn>
                <a:cxn ang="0">
                  <a:pos x="T2" y="T3"/>
                </a:cxn>
                <a:cxn ang="0">
                  <a:pos x="T4" y="T5"/>
                </a:cxn>
                <a:cxn ang="0">
                  <a:pos x="T6" y="T7"/>
                </a:cxn>
                <a:cxn ang="0">
                  <a:pos x="T8" y="T9"/>
                </a:cxn>
              </a:cxnLst>
              <a:rect l="0" t="0" r="r" b="b"/>
              <a:pathLst>
                <a:path w="320" h="370">
                  <a:moveTo>
                    <a:pt x="0" y="304"/>
                  </a:moveTo>
                  <a:cubicBezTo>
                    <a:pt x="126" y="370"/>
                    <a:pt x="126" y="370"/>
                    <a:pt x="126" y="370"/>
                  </a:cubicBezTo>
                  <a:cubicBezTo>
                    <a:pt x="167" y="292"/>
                    <a:pt x="256" y="166"/>
                    <a:pt x="320" y="96"/>
                  </a:cubicBezTo>
                  <a:cubicBezTo>
                    <a:pt x="216" y="0"/>
                    <a:pt x="216" y="0"/>
                    <a:pt x="216" y="0"/>
                  </a:cubicBezTo>
                  <a:cubicBezTo>
                    <a:pt x="144" y="79"/>
                    <a:pt x="47" y="215"/>
                    <a:pt x="0" y="3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2">
              <a:extLst>
                <a:ext uri="{FF2B5EF4-FFF2-40B4-BE49-F238E27FC236}">
                  <a16:creationId xmlns:a16="http://schemas.microsoft.com/office/drawing/2014/main" id="{07B9599A-9289-4C7F-8B53-00FDBE7EEDCF}"/>
                </a:ext>
              </a:extLst>
            </p:cNvPr>
            <p:cNvSpPr>
              <a:spLocks/>
            </p:cNvSpPr>
            <p:nvPr userDrawn="1"/>
          </p:nvSpPr>
          <p:spPr bwMode="auto">
            <a:xfrm>
              <a:off x="3" y="1719"/>
              <a:ext cx="387" cy="877"/>
            </a:xfrm>
            <a:custGeom>
              <a:avLst/>
              <a:gdLst>
                <a:gd name="T0" fmla="*/ 1119 w 1119"/>
                <a:gd name="T1" fmla="*/ 1266 h 2532"/>
                <a:gd name="T2" fmla="*/ 0 w 1119"/>
                <a:gd name="T3" fmla="*/ 0 h 2532"/>
                <a:gd name="T4" fmla="*/ 0 w 1119"/>
                <a:gd name="T5" fmla="*/ 142 h 2532"/>
                <a:gd name="T6" fmla="*/ 977 w 1119"/>
                <a:gd name="T7" fmla="*/ 1266 h 2532"/>
                <a:gd name="T8" fmla="*/ 0 w 1119"/>
                <a:gd name="T9" fmla="*/ 2391 h 2532"/>
                <a:gd name="T10" fmla="*/ 0 w 1119"/>
                <a:gd name="T11" fmla="*/ 2532 h 2532"/>
                <a:gd name="T12" fmla="*/ 1119 w 1119"/>
                <a:gd name="T13" fmla="*/ 1266 h 2532"/>
              </a:gdLst>
              <a:ahLst/>
              <a:cxnLst>
                <a:cxn ang="0">
                  <a:pos x="T0" y="T1"/>
                </a:cxn>
                <a:cxn ang="0">
                  <a:pos x="T2" y="T3"/>
                </a:cxn>
                <a:cxn ang="0">
                  <a:pos x="T4" y="T5"/>
                </a:cxn>
                <a:cxn ang="0">
                  <a:pos x="T6" y="T7"/>
                </a:cxn>
                <a:cxn ang="0">
                  <a:pos x="T8" y="T9"/>
                </a:cxn>
                <a:cxn ang="0">
                  <a:pos x="T10" y="T11"/>
                </a:cxn>
                <a:cxn ang="0">
                  <a:pos x="T12" y="T13"/>
                </a:cxn>
              </a:cxnLst>
              <a:rect l="0" t="0" r="r" b="b"/>
              <a:pathLst>
                <a:path w="1119" h="2532">
                  <a:moveTo>
                    <a:pt x="1119" y="1266"/>
                  </a:moveTo>
                  <a:cubicBezTo>
                    <a:pt x="1119" y="576"/>
                    <a:pt x="619" y="13"/>
                    <a:pt x="0" y="0"/>
                  </a:cubicBezTo>
                  <a:cubicBezTo>
                    <a:pt x="0" y="142"/>
                    <a:pt x="0" y="142"/>
                    <a:pt x="0" y="142"/>
                  </a:cubicBezTo>
                  <a:cubicBezTo>
                    <a:pt x="541" y="155"/>
                    <a:pt x="977" y="655"/>
                    <a:pt x="977" y="1266"/>
                  </a:cubicBezTo>
                  <a:cubicBezTo>
                    <a:pt x="977" y="1878"/>
                    <a:pt x="541" y="2377"/>
                    <a:pt x="0" y="2391"/>
                  </a:cubicBezTo>
                  <a:cubicBezTo>
                    <a:pt x="0" y="2532"/>
                    <a:pt x="0" y="2532"/>
                    <a:pt x="0" y="2532"/>
                  </a:cubicBezTo>
                  <a:cubicBezTo>
                    <a:pt x="619" y="2519"/>
                    <a:pt x="1119" y="1956"/>
                    <a:pt x="1119" y="12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3">
              <a:extLst>
                <a:ext uri="{FF2B5EF4-FFF2-40B4-BE49-F238E27FC236}">
                  <a16:creationId xmlns:a16="http://schemas.microsoft.com/office/drawing/2014/main" id="{A373090A-C403-4C0F-BE29-3995A538C7D5}"/>
                </a:ext>
              </a:extLst>
            </p:cNvPr>
            <p:cNvSpPr>
              <a:spLocks/>
            </p:cNvSpPr>
            <p:nvPr userDrawn="1"/>
          </p:nvSpPr>
          <p:spPr bwMode="auto">
            <a:xfrm>
              <a:off x="842" y="0"/>
              <a:ext cx="1483" cy="4320"/>
            </a:xfrm>
            <a:custGeom>
              <a:avLst/>
              <a:gdLst>
                <a:gd name="T0" fmla="*/ 2106 w 4285"/>
                <a:gd name="T1" fmla="*/ 1202 h 12470"/>
                <a:gd name="T2" fmla="*/ 355 w 4285"/>
                <a:gd name="T3" fmla="*/ 0 h 12470"/>
                <a:gd name="T4" fmla="*/ 21 w 4285"/>
                <a:gd name="T5" fmla="*/ 0 h 12470"/>
                <a:gd name="T6" fmla="*/ 2015 w 4285"/>
                <a:gd name="T7" fmla="*/ 1310 h 12470"/>
                <a:gd name="T8" fmla="*/ 4143 w 4285"/>
                <a:gd name="T9" fmla="*/ 6193 h 12470"/>
                <a:gd name="T10" fmla="*/ 2014 w 4285"/>
                <a:gd name="T11" fmla="*/ 11115 h 12470"/>
                <a:gd name="T12" fmla="*/ 0 w 4285"/>
                <a:gd name="T13" fmla="*/ 12470 h 12470"/>
                <a:gd name="T14" fmla="*/ 327 w 4285"/>
                <a:gd name="T15" fmla="*/ 12470 h 12470"/>
                <a:gd name="T16" fmla="*/ 2107 w 4285"/>
                <a:gd name="T17" fmla="*/ 11223 h 12470"/>
                <a:gd name="T18" fmla="*/ 3604 w 4285"/>
                <a:gd name="T19" fmla="*/ 9226 h 12470"/>
                <a:gd name="T20" fmla="*/ 4285 w 4285"/>
                <a:gd name="T21" fmla="*/ 6193 h 12470"/>
                <a:gd name="T22" fmla="*/ 3604 w 4285"/>
                <a:gd name="T23" fmla="*/ 3172 h 12470"/>
                <a:gd name="T24" fmla="*/ 2106 w 4285"/>
                <a:gd name="T25" fmla="*/ 1202 h 12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85" h="12470">
                  <a:moveTo>
                    <a:pt x="2106" y="1202"/>
                  </a:moveTo>
                  <a:cubicBezTo>
                    <a:pt x="1443" y="595"/>
                    <a:pt x="774" y="208"/>
                    <a:pt x="355" y="0"/>
                  </a:cubicBezTo>
                  <a:cubicBezTo>
                    <a:pt x="21" y="0"/>
                    <a:pt x="21" y="0"/>
                    <a:pt x="21" y="0"/>
                  </a:cubicBezTo>
                  <a:cubicBezTo>
                    <a:pt x="347" y="142"/>
                    <a:pt x="1185" y="550"/>
                    <a:pt x="2015" y="1310"/>
                  </a:cubicBezTo>
                  <a:cubicBezTo>
                    <a:pt x="2986" y="2200"/>
                    <a:pt x="4143" y="3769"/>
                    <a:pt x="4143" y="6193"/>
                  </a:cubicBezTo>
                  <a:cubicBezTo>
                    <a:pt x="4143" y="8617"/>
                    <a:pt x="2986" y="10208"/>
                    <a:pt x="2014" y="11115"/>
                  </a:cubicBezTo>
                  <a:cubicBezTo>
                    <a:pt x="1168" y="11906"/>
                    <a:pt x="311" y="12331"/>
                    <a:pt x="0" y="12470"/>
                  </a:cubicBezTo>
                  <a:cubicBezTo>
                    <a:pt x="327" y="12470"/>
                    <a:pt x="327" y="12470"/>
                    <a:pt x="327" y="12470"/>
                  </a:cubicBezTo>
                  <a:cubicBezTo>
                    <a:pt x="744" y="12258"/>
                    <a:pt x="1429" y="11856"/>
                    <a:pt x="2107" y="11223"/>
                  </a:cubicBezTo>
                  <a:cubicBezTo>
                    <a:pt x="2739" y="10633"/>
                    <a:pt x="3243" y="9961"/>
                    <a:pt x="3604" y="9226"/>
                  </a:cubicBezTo>
                  <a:cubicBezTo>
                    <a:pt x="4056" y="8307"/>
                    <a:pt x="4285" y="7287"/>
                    <a:pt x="4285" y="6193"/>
                  </a:cubicBezTo>
                  <a:cubicBezTo>
                    <a:pt x="4285" y="5099"/>
                    <a:pt x="4056" y="4083"/>
                    <a:pt x="3604" y="3172"/>
                  </a:cubicBezTo>
                  <a:cubicBezTo>
                    <a:pt x="3243" y="2443"/>
                    <a:pt x="2739" y="1780"/>
                    <a:pt x="2106" y="12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4">
              <a:extLst>
                <a:ext uri="{FF2B5EF4-FFF2-40B4-BE49-F238E27FC236}">
                  <a16:creationId xmlns:a16="http://schemas.microsoft.com/office/drawing/2014/main" id="{0288AE21-8379-4587-9478-5830B08CAF2C}"/>
                </a:ext>
              </a:extLst>
            </p:cNvPr>
            <p:cNvSpPr>
              <a:spLocks noEditPoints="1"/>
            </p:cNvSpPr>
            <p:nvPr userDrawn="1"/>
          </p:nvSpPr>
          <p:spPr bwMode="auto">
            <a:xfrm>
              <a:off x="3" y="1204"/>
              <a:ext cx="1945" cy="1932"/>
            </a:xfrm>
            <a:custGeom>
              <a:avLst/>
              <a:gdLst>
                <a:gd name="T0" fmla="*/ 2463 w 5619"/>
                <a:gd name="T1" fmla="*/ 5579 h 5579"/>
                <a:gd name="T2" fmla="*/ 2463 w 5619"/>
                <a:gd name="T3" fmla="*/ 5108 h 5579"/>
                <a:gd name="T4" fmla="*/ 3879 w 5619"/>
                <a:gd name="T5" fmla="*/ 5108 h 5579"/>
                <a:gd name="T6" fmla="*/ 3879 w 5619"/>
                <a:gd name="T7" fmla="*/ 4527 h 5579"/>
                <a:gd name="T8" fmla="*/ 5619 w 5619"/>
                <a:gd name="T9" fmla="*/ 2743 h 5579"/>
                <a:gd name="T10" fmla="*/ 3879 w 5619"/>
                <a:gd name="T11" fmla="*/ 960 h 5579"/>
                <a:gd name="T12" fmla="*/ 3879 w 5619"/>
                <a:gd name="T13" fmla="*/ 383 h 5579"/>
                <a:gd name="T14" fmla="*/ 2463 w 5619"/>
                <a:gd name="T15" fmla="*/ 383 h 5579"/>
                <a:gd name="T16" fmla="*/ 2463 w 5619"/>
                <a:gd name="T17" fmla="*/ 0 h 5579"/>
                <a:gd name="T18" fmla="*/ 2321 w 5619"/>
                <a:gd name="T19" fmla="*/ 0 h 5579"/>
                <a:gd name="T20" fmla="*/ 2321 w 5619"/>
                <a:gd name="T21" fmla="*/ 383 h 5579"/>
                <a:gd name="T22" fmla="*/ 1587 w 5619"/>
                <a:gd name="T23" fmla="*/ 383 h 5579"/>
                <a:gd name="T24" fmla="*/ 1587 w 5619"/>
                <a:gd name="T25" fmla="*/ 0 h 5579"/>
                <a:gd name="T26" fmla="*/ 1445 w 5619"/>
                <a:gd name="T27" fmla="*/ 0 h 5579"/>
                <a:gd name="T28" fmla="*/ 1445 w 5619"/>
                <a:gd name="T29" fmla="*/ 383 h 5579"/>
                <a:gd name="T30" fmla="*/ 718 w 5619"/>
                <a:gd name="T31" fmla="*/ 383 h 5579"/>
                <a:gd name="T32" fmla="*/ 718 w 5619"/>
                <a:gd name="T33" fmla="*/ 242 h 5579"/>
                <a:gd name="T34" fmla="*/ 576 w 5619"/>
                <a:gd name="T35" fmla="*/ 242 h 5579"/>
                <a:gd name="T36" fmla="*/ 576 w 5619"/>
                <a:gd name="T37" fmla="*/ 383 h 5579"/>
                <a:gd name="T38" fmla="*/ 507 w 5619"/>
                <a:gd name="T39" fmla="*/ 383 h 5579"/>
                <a:gd name="T40" fmla="*/ 507 w 5619"/>
                <a:gd name="T41" fmla="*/ 242 h 5579"/>
                <a:gd name="T42" fmla="*/ 366 w 5619"/>
                <a:gd name="T43" fmla="*/ 242 h 5579"/>
                <a:gd name="T44" fmla="*/ 366 w 5619"/>
                <a:gd name="T45" fmla="*/ 383 h 5579"/>
                <a:gd name="T46" fmla="*/ 0 w 5619"/>
                <a:gd name="T47" fmla="*/ 383 h 5579"/>
                <a:gd name="T48" fmla="*/ 0 w 5619"/>
                <a:gd name="T49" fmla="*/ 524 h 5579"/>
                <a:gd name="T50" fmla="*/ 3737 w 5619"/>
                <a:gd name="T51" fmla="*/ 524 h 5579"/>
                <a:gd name="T52" fmla="*/ 3737 w 5619"/>
                <a:gd name="T53" fmla="*/ 963 h 5579"/>
                <a:gd name="T54" fmla="*/ 3441 w 5619"/>
                <a:gd name="T55" fmla="*/ 1007 h 5579"/>
                <a:gd name="T56" fmla="*/ 3474 w 5619"/>
                <a:gd name="T57" fmla="*/ 1145 h 5579"/>
                <a:gd name="T58" fmla="*/ 3737 w 5619"/>
                <a:gd name="T59" fmla="*/ 1105 h 5579"/>
                <a:gd name="T60" fmla="*/ 3737 w 5619"/>
                <a:gd name="T61" fmla="*/ 4382 h 5579"/>
                <a:gd name="T62" fmla="*/ 3465 w 5619"/>
                <a:gd name="T63" fmla="*/ 4339 h 5579"/>
                <a:gd name="T64" fmla="*/ 3431 w 5619"/>
                <a:gd name="T65" fmla="*/ 4477 h 5579"/>
                <a:gd name="T66" fmla="*/ 3737 w 5619"/>
                <a:gd name="T67" fmla="*/ 4524 h 5579"/>
                <a:gd name="T68" fmla="*/ 3737 w 5619"/>
                <a:gd name="T69" fmla="*/ 4966 h 5579"/>
                <a:gd name="T70" fmla="*/ 0 w 5619"/>
                <a:gd name="T71" fmla="*/ 4966 h 5579"/>
                <a:gd name="T72" fmla="*/ 0 w 5619"/>
                <a:gd name="T73" fmla="*/ 5108 h 5579"/>
                <a:gd name="T74" fmla="*/ 366 w 5619"/>
                <a:gd name="T75" fmla="*/ 5108 h 5579"/>
                <a:gd name="T76" fmla="*/ 366 w 5619"/>
                <a:gd name="T77" fmla="*/ 5250 h 5579"/>
                <a:gd name="T78" fmla="*/ 507 w 5619"/>
                <a:gd name="T79" fmla="*/ 5250 h 5579"/>
                <a:gd name="T80" fmla="*/ 507 w 5619"/>
                <a:gd name="T81" fmla="*/ 5108 h 5579"/>
                <a:gd name="T82" fmla="*/ 576 w 5619"/>
                <a:gd name="T83" fmla="*/ 5108 h 5579"/>
                <a:gd name="T84" fmla="*/ 576 w 5619"/>
                <a:gd name="T85" fmla="*/ 5250 h 5579"/>
                <a:gd name="T86" fmla="*/ 718 w 5619"/>
                <a:gd name="T87" fmla="*/ 5250 h 5579"/>
                <a:gd name="T88" fmla="*/ 718 w 5619"/>
                <a:gd name="T89" fmla="*/ 5108 h 5579"/>
                <a:gd name="T90" fmla="*/ 1445 w 5619"/>
                <a:gd name="T91" fmla="*/ 5108 h 5579"/>
                <a:gd name="T92" fmla="*/ 1445 w 5619"/>
                <a:gd name="T93" fmla="*/ 5579 h 5579"/>
                <a:gd name="T94" fmla="*/ 1587 w 5619"/>
                <a:gd name="T95" fmla="*/ 5579 h 5579"/>
                <a:gd name="T96" fmla="*/ 1587 w 5619"/>
                <a:gd name="T97" fmla="*/ 5108 h 5579"/>
                <a:gd name="T98" fmla="*/ 2321 w 5619"/>
                <a:gd name="T99" fmla="*/ 5108 h 5579"/>
                <a:gd name="T100" fmla="*/ 2321 w 5619"/>
                <a:gd name="T101" fmla="*/ 5579 h 5579"/>
                <a:gd name="T102" fmla="*/ 2463 w 5619"/>
                <a:gd name="T103" fmla="*/ 5579 h 5579"/>
                <a:gd name="T104" fmla="*/ 5477 w 5619"/>
                <a:gd name="T105" fmla="*/ 2743 h 5579"/>
                <a:gd name="T106" fmla="*/ 3879 w 5619"/>
                <a:gd name="T107" fmla="*/ 4385 h 5579"/>
                <a:gd name="T108" fmla="*/ 3879 w 5619"/>
                <a:gd name="T109" fmla="*/ 1102 h 5579"/>
                <a:gd name="T110" fmla="*/ 5477 w 5619"/>
                <a:gd name="T111" fmla="*/ 2743 h 5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619" h="5579">
                  <a:moveTo>
                    <a:pt x="2463" y="5579"/>
                  </a:moveTo>
                  <a:cubicBezTo>
                    <a:pt x="2463" y="5108"/>
                    <a:pt x="2463" y="5108"/>
                    <a:pt x="2463" y="5108"/>
                  </a:cubicBezTo>
                  <a:cubicBezTo>
                    <a:pt x="3879" y="5108"/>
                    <a:pt x="3879" y="5108"/>
                    <a:pt x="3879" y="5108"/>
                  </a:cubicBezTo>
                  <a:cubicBezTo>
                    <a:pt x="3879" y="4527"/>
                    <a:pt x="3879" y="4527"/>
                    <a:pt x="3879" y="4527"/>
                  </a:cubicBezTo>
                  <a:cubicBezTo>
                    <a:pt x="4841" y="4511"/>
                    <a:pt x="5619" y="3717"/>
                    <a:pt x="5619" y="2743"/>
                  </a:cubicBezTo>
                  <a:cubicBezTo>
                    <a:pt x="5619" y="1770"/>
                    <a:pt x="4841" y="976"/>
                    <a:pt x="3879" y="960"/>
                  </a:cubicBezTo>
                  <a:cubicBezTo>
                    <a:pt x="3879" y="383"/>
                    <a:pt x="3879" y="383"/>
                    <a:pt x="3879" y="383"/>
                  </a:cubicBezTo>
                  <a:cubicBezTo>
                    <a:pt x="2463" y="383"/>
                    <a:pt x="2463" y="383"/>
                    <a:pt x="2463" y="383"/>
                  </a:cubicBezTo>
                  <a:cubicBezTo>
                    <a:pt x="2463" y="0"/>
                    <a:pt x="2463" y="0"/>
                    <a:pt x="2463" y="0"/>
                  </a:cubicBezTo>
                  <a:cubicBezTo>
                    <a:pt x="2321" y="0"/>
                    <a:pt x="2321" y="0"/>
                    <a:pt x="2321" y="0"/>
                  </a:cubicBezTo>
                  <a:cubicBezTo>
                    <a:pt x="2321" y="383"/>
                    <a:pt x="2321" y="383"/>
                    <a:pt x="2321" y="383"/>
                  </a:cubicBezTo>
                  <a:cubicBezTo>
                    <a:pt x="1587" y="383"/>
                    <a:pt x="1587" y="383"/>
                    <a:pt x="1587" y="383"/>
                  </a:cubicBezTo>
                  <a:cubicBezTo>
                    <a:pt x="1587" y="0"/>
                    <a:pt x="1587" y="0"/>
                    <a:pt x="1587" y="0"/>
                  </a:cubicBezTo>
                  <a:cubicBezTo>
                    <a:pt x="1445" y="0"/>
                    <a:pt x="1445" y="0"/>
                    <a:pt x="1445" y="0"/>
                  </a:cubicBezTo>
                  <a:cubicBezTo>
                    <a:pt x="1445" y="383"/>
                    <a:pt x="1445" y="383"/>
                    <a:pt x="1445" y="383"/>
                  </a:cubicBezTo>
                  <a:cubicBezTo>
                    <a:pt x="718" y="383"/>
                    <a:pt x="718" y="383"/>
                    <a:pt x="718" y="383"/>
                  </a:cubicBezTo>
                  <a:cubicBezTo>
                    <a:pt x="718" y="242"/>
                    <a:pt x="718" y="242"/>
                    <a:pt x="718" y="242"/>
                  </a:cubicBezTo>
                  <a:cubicBezTo>
                    <a:pt x="576" y="242"/>
                    <a:pt x="576" y="242"/>
                    <a:pt x="576" y="242"/>
                  </a:cubicBezTo>
                  <a:cubicBezTo>
                    <a:pt x="576" y="383"/>
                    <a:pt x="576" y="383"/>
                    <a:pt x="576" y="383"/>
                  </a:cubicBezTo>
                  <a:cubicBezTo>
                    <a:pt x="507" y="383"/>
                    <a:pt x="507" y="383"/>
                    <a:pt x="507" y="383"/>
                  </a:cubicBezTo>
                  <a:cubicBezTo>
                    <a:pt x="507" y="242"/>
                    <a:pt x="507" y="242"/>
                    <a:pt x="507" y="242"/>
                  </a:cubicBezTo>
                  <a:cubicBezTo>
                    <a:pt x="366" y="242"/>
                    <a:pt x="366" y="242"/>
                    <a:pt x="366" y="242"/>
                  </a:cubicBezTo>
                  <a:cubicBezTo>
                    <a:pt x="366" y="383"/>
                    <a:pt x="366" y="383"/>
                    <a:pt x="366" y="383"/>
                  </a:cubicBezTo>
                  <a:cubicBezTo>
                    <a:pt x="0" y="383"/>
                    <a:pt x="0" y="383"/>
                    <a:pt x="0" y="383"/>
                  </a:cubicBezTo>
                  <a:cubicBezTo>
                    <a:pt x="0" y="524"/>
                    <a:pt x="0" y="524"/>
                    <a:pt x="0" y="524"/>
                  </a:cubicBezTo>
                  <a:cubicBezTo>
                    <a:pt x="3737" y="524"/>
                    <a:pt x="3737" y="524"/>
                    <a:pt x="3737" y="524"/>
                  </a:cubicBezTo>
                  <a:cubicBezTo>
                    <a:pt x="3737" y="963"/>
                    <a:pt x="3737" y="963"/>
                    <a:pt x="3737" y="963"/>
                  </a:cubicBezTo>
                  <a:cubicBezTo>
                    <a:pt x="3637" y="969"/>
                    <a:pt x="3538" y="984"/>
                    <a:pt x="3441" y="1007"/>
                  </a:cubicBezTo>
                  <a:cubicBezTo>
                    <a:pt x="3474" y="1145"/>
                    <a:pt x="3474" y="1145"/>
                    <a:pt x="3474" y="1145"/>
                  </a:cubicBezTo>
                  <a:cubicBezTo>
                    <a:pt x="3560" y="1125"/>
                    <a:pt x="3648" y="1111"/>
                    <a:pt x="3737" y="1105"/>
                  </a:cubicBezTo>
                  <a:cubicBezTo>
                    <a:pt x="3737" y="4382"/>
                    <a:pt x="3737" y="4382"/>
                    <a:pt x="3737" y="4382"/>
                  </a:cubicBezTo>
                  <a:cubicBezTo>
                    <a:pt x="3645" y="4375"/>
                    <a:pt x="3554" y="4361"/>
                    <a:pt x="3465" y="4339"/>
                  </a:cubicBezTo>
                  <a:cubicBezTo>
                    <a:pt x="3431" y="4477"/>
                    <a:pt x="3431" y="4477"/>
                    <a:pt x="3431" y="4477"/>
                  </a:cubicBezTo>
                  <a:cubicBezTo>
                    <a:pt x="3531" y="4502"/>
                    <a:pt x="3634" y="4517"/>
                    <a:pt x="3737" y="4524"/>
                  </a:cubicBezTo>
                  <a:cubicBezTo>
                    <a:pt x="3737" y="4966"/>
                    <a:pt x="3737" y="4966"/>
                    <a:pt x="3737" y="4966"/>
                  </a:cubicBezTo>
                  <a:cubicBezTo>
                    <a:pt x="0" y="4966"/>
                    <a:pt x="0" y="4966"/>
                    <a:pt x="0" y="4966"/>
                  </a:cubicBezTo>
                  <a:cubicBezTo>
                    <a:pt x="0" y="5108"/>
                    <a:pt x="0" y="5108"/>
                    <a:pt x="0" y="5108"/>
                  </a:cubicBezTo>
                  <a:cubicBezTo>
                    <a:pt x="366" y="5108"/>
                    <a:pt x="366" y="5108"/>
                    <a:pt x="366" y="5108"/>
                  </a:cubicBezTo>
                  <a:cubicBezTo>
                    <a:pt x="366" y="5250"/>
                    <a:pt x="366" y="5250"/>
                    <a:pt x="366" y="5250"/>
                  </a:cubicBezTo>
                  <a:cubicBezTo>
                    <a:pt x="507" y="5250"/>
                    <a:pt x="507" y="5250"/>
                    <a:pt x="507" y="5250"/>
                  </a:cubicBezTo>
                  <a:cubicBezTo>
                    <a:pt x="507" y="5108"/>
                    <a:pt x="507" y="5108"/>
                    <a:pt x="507" y="5108"/>
                  </a:cubicBezTo>
                  <a:cubicBezTo>
                    <a:pt x="576" y="5108"/>
                    <a:pt x="576" y="5108"/>
                    <a:pt x="576" y="5108"/>
                  </a:cubicBezTo>
                  <a:cubicBezTo>
                    <a:pt x="576" y="5250"/>
                    <a:pt x="576" y="5250"/>
                    <a:pt x="576" y="5250"/>
                  </a:cubicBezTo>
                  <a:cubicBezTo>
                    <a:pt x="718" y="5250"/>
                    <a:pt x="718" y="5250"/>
                    <a:pt x="718" y="5250"/>
                  </a:cubicBezTo>
                  <a:cubicBezTo>
                    <a:pt x="718" y="5108"/>
                    <a:pt x="718" y="5108"/>
                    <a:pt x="718" y="5108"/>
                  </a:cubicBezTo>
                  <a:cubicBezTo>
                    <a:pt x="1445" y="5108"/>
                    <a:pt x="1445" y="5108"/>
                    <a:pt x="1445" y="5108"/>
                  </a:cubicBezTo>
                  <a:cubicBezTo>
                    <a:pt x="1445" y="5579"/>
                    <a:pt x="1445" y="5579"/>
                    <a:pt x="1445" y="5579"/>
                  </a:cubicBezTo>
                  <a:cubicBezTo>
                    <a:pt x="1587" y="5579"/>
                    <a:pt x="1587" y="5579"/>
                    <a:pt x="1587" y="5579"/>
                  </a:cubicBezTo>
                  <a:cubicBezTo>
                    <a:pt x="1587" y="5108"/>
                    <a:pt x="1587" y="5108"/>
                    <a:pt x="1587" y="5108"/>
                  </a:cubicBezTo>
                  <a:cubicBezTo>
                    <a:pt x="2321" y="5108"/>
                    <a:pt x="2321" y="5108"/>
                    <a:pt x="2321" y="5108"/>
                  </a:cubicBezTo>
                  <a:cubicBezTo>
                    <a:pt x="2321" y="5579"/>
                    <a:pt x="2321" y="5579"/>
                    <a:pt x="2321" y="5579"/>
                  </a:cubicBezTo>
                  <a:lnTo>
                    <a:pt x="2463" y="5579"/>
                  </a:lnTo>
                  <a:close/>
                  <a:moveTo>
                    <a:pt x="5477" y="2743"/>
                  </a:moveTo>
                  <a:cubicBezTo>
                    <a:pt x="5477" y="3639"/>
                    <a:pt x="4763" y="4369"/>
                    <a:pt x="3879" y="4385"/>
                  </a:cubicBezTo>
                  <a:cubicBezTo>
                    <a:pt x="3879" y="1102"/>
                    <a:pt x="3879" y="1102"/>
                    <a:pt x="3879" y="1102"/>
                  </a:cubicBezTo>
                  <a:cubicBezTo>
                    <a:pt x="4763" y="1118"/>
                    <a:pt x="5477" y="1848"/>
                    <a:pt x="5477" y="27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5">
              <a:extLst>
                <a:ext uri="{FF2B5EF4-FFF2-40B4-BE49-F238E27FC236}">
                  <a16:creationId xmlns:a16="http://schemas.microsoft.com/office/drawing/2014/main" id="{8DEDA7F1-D96B-4BFC-BC26-B8878187CEB5}"/>
                </a:ext>
              </a:extLst>
            </p:cNvPr>
            <p:cNvSpPr>
              <a:spLocks/>
            </p:cNvSpPr>
            <p:nvPr userDrawn="1"/>
          </p:nvSpPr>
          <p:spPr bwMode="auto">
            <a:xfrm>
              <a:off x="970" y="2609"/>
              <a:ext cx="130" cy="104"/>
            </a:xfrm>
            <a:custGeom>
              <a:avLst/>
              <a:gdLst>
                <a:gd name="T0" fmla="*/ 321 w 377"/>
                <a:gd name="T1" fmla="*/ 301 h 301"/>
                <a:gd name="T2" fmla="*/ 377 w 377"/>
                <a:gd name="T3" fmla="*/ 171 h 301"/>
                <a:gd name="T4" fmla="*/ 88 w 377"/>
                <a:gd name="T5" fmla="*/ 0 h 301"/>
                <a:gd name="T6" fmla="*/ 0 w 377"/>
                <a:gd name="T7" fmla="*/ 111 h 301"/>
                <a:gd name="T8" fmla="*/ 321 w 377"/>
                <a:gd name="T9" fmla="*/ 301 h 301"/>
              </a:gdLst>
              <a:ahLst/>
              <a:cxnLst>
                <a:cxn ang="0">
                  <a:pos x="T0" y="T1"/>
                </a:cxn>
                <a:cxn ang="0">
                  <a:pos x="T2" y="T3"/>
                </a:cxn>
                <a:cxn ang="0">
                  <a:pos x="T4" y="T5"/>
                </a:cxn>
                <a:cxn ang="0">
                  <a:pos x="T6" y="T7"/>
                </a:cxn>
                <a:cxn ang="0">
                  <a:pos x="T8" y="T9"/>
                </a:cxn>
              </a:cxnLst>
              <a:rect l="0" t="0" r="r" b="b"/>
              <a:pathLst>
                <a:path w="377" h="301">
                  <a:moveTo>
                    <a:pt x="321" y="301"/>
                  </a:moveTo>
                  <a:cubicBezTo>
                    <a:pt x="377" y="171"/>
                    <a:pt x="377" y="171"/>
                    <a:pt x="377" y="171"/>
                  </a:cubicBezTo>
                  <a:cubicBezTo>
                    <a:pt x="290" y="133"/>
                    <a:pt x="158" y="55"/>
                    <a:pt x="88" y="0"/>
                  </a:cubicBezTo>
                  <a:cubicBezTo>
                    <a:pt x="0" y="111"/>
                    <a:pt x="0" y="111"/>
                    <a:pt x="0" y="111"/>
                  </a:cubicBezTo>
                  <a:cubicBezTo>
                    <a:pt x="79" y="173"/>
                    <a:pt x="223" y="258"/>
                    <a:pt x="321" y="3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6">
              <a:extLst>
                <a:ext uri="{FF2B5EF4-FFF2-40B4-BE49-F238E27FC236}">
                  <a16:creationId xmlns:a16="http://schemas.microsoft.com/office/drawing/2014/main" id="{1CB1F922-0A39-463F-8B03-9AA1E642F644}"/>
                </a:ext>
              </a:extLst>
            </p:cNvPr>
            <p:cNvSpPr>
              <a:spLocks/>
            </p:cNvSpPr>
            <p:nvPr userDrawn="1"/>
          </p:nvSpPr>
          <p:spPr bwMode="auto">
            <a:xfrm>
              <a:off x="6563" y="2631"/>
              <a:ext cx="131" cy="105"/>
            </a:xfrm>
            <a:custGeom>
              <a:avLst/>
              <a:gdLst>
                <a:gd name="T0" fmla="*/ 377 w 377"/>
                <a:gd name="T1" fmla="*/ 111 h 302"/>
                <a:gd name="T2" fmla="*/ 289 w 377"/>
                <a:gd name="T3" fmla="*/ 0 h 302"/>
                <a:gd name="T4" fmla="*/ 0 w 377"/>
                <a:gd name="T5" fmla="*/ 172 h 302"/>
                <a:gd name="T6" fmla="*/ 56 w 377"/>
                <a:gd name="T7" fmla="*/ 302 h 302"/>
                <a:gd name="T8" fmla="*/ 377 w 377"/>
                <a:gd name="T9" fmla="*/ 111 h 302"/>
              </a:gdLst>
              <a:ahLst/>
              <a:cxnLst>
                <a:cxn ang="0">
                  <a:pos x="T0" y="T1"/>
                </a:cxn>
                <a:cxn ang="0">
                  <a:pos x="T2" y="T3"/>
                </a:cxn>
                <a:cxn ang="0">
                  <a:pos x="T4" y="T5"/>
                </a:cxn>
                <a:cxn ang="0">
                  <a:pos x="T6" y="T7"/>
                </a:cxn>
                <a:cxn ang="0">
                  <a:pos x="T8" y="T9"/>
                </a:cxn>
              </a:cxnLst>
              <a:rect l="0" t="0" r="r" b="b"/>
              <a:pathLst>
                <a:path w="377" h="302">
                  <a:moveTo>
                    <a:pt x="377" y="111"/>
                  </a:moveTo>
                  <a:cubicBezTo>
                    <a:pt x="289" y="0"/>
                    <a:pt x="289" y="0"/>
                    <a:pt x="289" y="0"/>
                  </a:cubicBezTo>
                  <a:cubicBezTo>
                    <a:pt x="220" y="55"/>
                    <a:pt x="87" y="134"/>
                    <a:pt x="0" y="172"/>
                  </a:cubicBezTo>
                  <a:cubicBezTo>
                    <a:pt x="56" y="302"/>
                    <a:pt x="56" y="302"/>
                    <a:pt x="56" y="302"/>
                  </a:cubicBezTo>
                  <a:cubicBezTo>
                    <a:pt x="155" y="259"/>
                    <a:pt x="298" y="174"/>
                    <a:pt x="377"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7">
              <a:extLst>
                <a:ext uri="{FF2B5EF4-FFF2-40B4-BE49-F238E27FC236}">
                  <a16:creationId xmlns:a16="http://schemas.microsoft.com/office/drawing/2014/main" id="{1875169E-1EC2-4468-A3AC-EB3EA462E038}"/>
                </a:ext>
              </a:extLst>
            </p:cNvPr>
            <p:cNvSpPr>
              <a:spLocks/>
            </p:cNvSpPr>
            <p:nvPr userDrawn="1"/>
          </p:nvSpPr>
          <p:spPr bwMode="auto">
            <a:xfrm>
              <a:off x="6751" y="2455"/>
              <a:ext cx="111" cy="128"/>
            </a:xfrm>
            <a:custGeom>
              <a:avLst/>
              <a:gdLst>
                <a:gd name="T0" fmla="*/ 321 w 321"/>
                <a:gd name="T1" fmla="*/ 66 h 370"/>
                <a:gd name="T2" fmla="*/ 195 w 321"/>
                <a:gd name="T3" fmla="*/ 0 h 370"/>
                <a:gd name="T4" fmla="*/ 0 w 321"/>
                <a:gd name="T5" fmla="*/ 275 h 370"/>
                <a:gd name="T6" fmla="*/ 105 w 321"/>
                <a:gd name="T7" fmla="*/ 370 h 370"/>
                <a:gd name="T8" fmla="*/ 321 w 321"/>
                <a:gd name="T9" fmla="*/ 66 h 370"/>
              </a:gdLst>
              <a:ahLst/>
              <a:cxnLst>
                <a:cxn ang="0">
                  <a:pos x="T0" y="T1"/>
                </a:cxn>
                <a:cxn ang="0">
                  <a:pos x="T2" y="T3"/>
                </a:cxn>
                <a:cxn ang="0">
                  <a:pos x="T4" y="T5"/>
                </a:cxn>
                <a:cxn ang="0">
                  <a:pos x="T6" y="T7"/>
                </a:cxn>
                <a:cxn ang="0">
                  <a:pos x="T8" y="T9"/>
                </a:cxn>
              </a:cxnLst>
              <a:rect l="0" t="0" r="r" b="b"/>
              <a:pathLst>
                <a:path w="321" h="370">
                  <a:moveTo>
                    <a:pt x="321" y="66"/>
                  </a:moveTo>
                  <a:cubicBezTo>
                    <a:pt x="195" y="0"/>
                    <a:pt x="195" y="0"/>
                    <a:pt x="195" y="0"/>
                  </a:cubicBezTo>
                  <a:cubicBezTo>
                    <a:pt x="154" y="79"/>
                    <a:pt x="65" y="204"/>
                    <a:pt x="0" y="275"/>
                  </a:cubicBezTo>
                  <a:cubicBezTo>
                    <a:pt x="105" y="370"/>
                    <a:pt x="105" y="370"/>
                    <a:pt x="105" y="370"/>
                  </a:cubicBezTo>
                  <a:cubicBezTo>
                    <a:pt x="177" y="291"/>
                    <a:pt x="274" y="155"/>
                    <a:pt x="321"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8">
              <a:extLst>
                <a:ext uri="{FF2B5EF4-FFF2-40B4-BE49-F238E27FC236}">
                  <a16:creationId xmlns:a16="http://schemas.microsoft.com/office/drawing/2014/main" id="{4622AC4F-3819-43D3-9CA0-CF1BE488B035}"/>
                </a:ext>
              </a:extLst>
            </p:cNvPr>
            <p:cNvSpPr>
              <a:spLocks/>
            </p:cNvSpPr>
            <p:nvPr userDrawn="1"/>
          </p:nvSpPr>
          <p:spPr bwMode="auto">
            <a:xfrm>
              <a:off x="6749" y="1760"/>
              <a:ext cx="111" cy="129"/>
            </a:xfrm>
            <a:custGeom>
              <a:avLst/>
              <a:gdLst>
                <a:gd name="T0" fmla="*/ 105 w 321"/>
                <a:gd name="T1" fmla="*/ 0 h 371"/>
                <a:gd name="T2" fmla="*/ 0 w 321"/>
                <a:gd name="T3" fmla="*/ 96 h 371"/>
                <a:gd name="T4" fmla="*/ 196 w 321"/>
                <a:gd name="T5" fmla="*/ 371 h 371"/>
                <a:gd name="T6" fmla="*/ 321 w 321"/>
                <a:gd name="T7" fmla="*/ 304 h 371"/>
                <a:gd name="T8" fmla="*/ 105 w 321"/>
                <a:gd name="T9" fmla="*/ 0 h 371"/>
              </a:gdLst>
              <a:ahLst/>
              <a:cxnLst>
                <a:cxn ang="0">
                  <a:pos x="T0" y="T1"/>
                </a:cxn>
                <a:cxn ang="0">
                  <a:pos x="T2" y="T3"/>
                </a:cxn>
                <a:cxn ang="0">
                  <a:pos x="T4" y="T5"/>
                </a:cxn>
                <a:cxn ang="0">
                  <a:pos x="T6" y="T7"/>
                </a:cxn>
                <a:cxn ang="0">
                  <a:pos x="T8" y="T9"/>
                </a:cxn>
              </a:cxnLst>
              <a:rect l="0" t="0" r="r" b="b"/>
              <a:pathLst>
                <a:path w="321" h="371">
                  <a:moveTo>
                    <a:pt x="105" y="0"/>
                  </a:moveTo>
                  <a:cubicBezTo>
                    <a:pt x="0" y="96"/>
                    <a:pt x="0" y="96"/>
                    <a:pt x="0" y="96"/>
                  </a:cubicBezTo>
                  <a:cubicBezTo>
                    <a:pt x="65" y="166"/>
                    <a:pt x="154" y="292"/>
                    <a:pt x="196" y="371"/>
                  </a:cubicBezTo>
                  <a:cubicBezTo>
                    <a:pt x="321" y="304"/>
                    <a:pt x="321" y="304"/>
                    <a:pt x="321" y="304"/>
                  </a:cubicBezTo>
                  <a:cubicBezTo>
                    <a:pt x="274" y="215"/>
                    <a:pt x="177" y="7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9">
              <a:extLst>
                <a:ext uri="{FF2B5EF4-FFF2-40B4-BE49-F238E27FC236}">
                  <a16:creationId xmlns:a16="http://schemas.microsoft.com/office/drawing/2014/main" id="{77877285-F1ED-4E53-A26E-012BA1CF7412}"/>
                </a:ext>
              </a:extLst>
            </p:cNvPr>
            <p:cNvSpPr>
              <a:spLocks/>
            </p:cNvSpPr>
            <p:nvPr userDrawn="1"/>
          </p:nvSpPr>
          <p:spPr bwMode="auto">
            <a:xfrm>
              <a:off x="6865" y="1982"/>
              <a:ext cx="73" cy="131"/>
            </a:xfrm>
            <a:custGeom>
              <a:avLst/>
              <a:gdLst>
                <a:gd name="T0" fmla="*/ 134 w 210"/>
                <a:gd name="T1" fmla="*/ 0 h 376"/>
                <a:gd name="T2" fmla="*/ 0 w 210"/>
                <a:gd name="T3" fmla="*/ 45 h 376"/>
                <a:gd name="T4" fmla="*/ 68 w 210"/>
                <a:gd name="T5" fmla="*/ 376 h 376"/>
                <a:gd name="T6" fmla="*/ 210 w 210"/>
                <a:gd name="T7" fmla="*/ 366 h 376"/>
                <a:gd name="T8" fmla="*/ 134 w 210"/>
                <a:gd name="T9" fmla="*/ 0 h 376"/>
              </a:gdLst>
              <a:ahLst/>
              <a:cxnLst>
                <a:cxn ang="0">
                  <a:pos x="T0" y="T1"/>
                </a:cxn>
                <a:cxn ang="0">
                  <a:pos x="T2" y="T3"/>
                </a:cxn>
                <a:cxn ang="0">
                  <a:pos x="T4" y="T5"/>
                </a:cxn>
                <a:cxn ang="0">
                  <a:pos x="T6" y="T7"/>
                </a:cxn>
                <a:cxn ang="0">
                  <a:pos x="T8" y="T9"/>
                </a:cxn>
              </a:cxnLst>
              <a:rect l="0" t="0" r="r" b="b"/>
              <a:pathLst>
                <a:path w="210" h="376">
                  <a:moveTo>
                    <a:pt x="134" y="0"/>
                  </a:moveTo>
                  <a:cubicBezTo>
                    <a:pt x="0" y="45"/>
                    <a:pt x="0" y="45"/>
                    <a:pt x="0" y="45"/>
                  </a:cubicBezTo>
                  <a:cubicBezTo>
                    <a:pt x="31" y="136"/>
                    <a:pt x="62" y="287"/>
                    <a:pt x="68" y="376"/>
                  </a:cubicBezTo>
                  <a:cubicBezTo>
                    <a:pt x="210" y="366"/>
                    <a:pt x="210" y="366"/>
                    <a:pt x="210" y="366"/>
                  </a:cubicBezTo>
                  <a:cubicBezTo>
                    <a:pt x="203" y="266"/>
                    <a:pt x="169" y="101"/>
                    <a:pt x="1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Rectangle 20">
              <a:extLst>
                <a:ext uri="{FF2B5EF4-FFF2-40B4-BE49-F238E27FC236}">
                  <a16:creationId xmlns:a16="http://schemas.microsoft.com/office/drawing/2014/main" id="{135C0947-34BF-4146-BE90-5B785EB2C39D}"/>
                </a:ext>
              </a:extLst>
            </p:cNvPr>
            <p:cNvSpPr>
              <a:spLocks noChangeArrowheads="1"/>
            </p:cNvSpPr>
            <p:nvPr userDrawn="1"/>
          </p:nvSpPr>
          <p:spPr bwMode="auto">
            <a:xfrm>
              <a:off x="7062" y="1567"/>
              <a:ext cx="49" cy="16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21">
              <a:extLst>
                <a:ext uri="{FF2B5EF4-FFF2-40B4-BE49-F238E27FC236}">
                  <a16:creationId xmlns:a16="http://schemas.microsoft.com/office/drawing/2014/main" id="{C5CCB918-A8EC-4610-A53C-A4790525355F}"/>
                </a:ext>
              </a:extLst>
            </p:cNvPr>
            <p:cNvSpPr>
              <a:spLocks/>
            </p:cNvSpPr>
            <p:nvPr userDrawn="1"/>
          </p:nvSpPr>
          <p:spPr bwMode="auto">
            <a:xfrm>
              <a:off x="6866" y="2231"/>
              <a:ext cx="72" cy="130"/>
            </a:xfrm>
            <a:custGeom>
              <a:avLst/>
              <a:gdLst>
                <a:gd name="T0" fmla="*/ 208 w 208"/>
                <a:gd name="T1" fmla="*/ 9 h 375"/>
                <a:gd name="T2" fmla="*/ 67 w 208"/>
                <a:gd name="T3" fmla="*/ 0 h 375"/>
                <a:gd name="T4" fmla="*/ 0 w 208"/>
                <a:gd name="T5" fmla="*/ 330 h 375"/>
                <a:gd name="T6" fmla="*/ 135 w 208"/>
                <a:gd name="T7" fmla="*/ 375 h 375"/>
                <a:gd name="T8" fmla="*/ 208 w 208"/>
                <a:gd name="T9" fmla="*/ 9 h 375"/>
              </a:gdLst>
              <a:ahLst/>
              <a:cxnLst>
                <a:cxn ang="0">
                  <a:pos x="T0" y="T1"/>
                </a:cxn>
                <a:cxn ang="0">
                  <a:pos x="T2" y="T3"/>
                </a:cxn>
                <a:cxn ang="0">
                  <a:pos x="T4" y="T5"/>
                </a:cxn>
                <a:cxn ang="0">
                  <a:pos x="T6" y="T7"/>
                </a:cxn>
                <a:cxn ang="0">
                  <a:pos x="T8" y="T9"/>
                </a:cxn>
              </a:cxnLst>
              <a:rect l="0" t="0" r="r" b="b"/>
              <a:pathLst>
                <a:path w="208" h="375">
                  <a:moveTo>
                    <a:pt x="208" y="9"/>
                  </a:moveTo>
                  <a:cubicBezTo>
                    <a:pt x="67" y="0"/>
                    <a:pt x="67" y="0"/>
                    <a:pt x="67" y="0"/>
                  </a:cubicBezTo>
                  <a:cubicBezTo>
                    <a:pt x="61" y="88"/>
                    <a:pt x="31" y="240"/>
                    <a:pt x="0" y="330"/>
                  </a:cubicBezTo>
                  <a:cubicBezTo>
                    <a:pt x="135" y="375"/>
                    <a:pt x="135" y="375"/>
                    <a:pt x="135" y="375"/>
                  </a:cubicBezTo>
                  <a:cubicBezTo>
                    <a:pt x="169" y="273"/>
                    <a:pt x="202" y="109"/>
                    <a:pt x="208"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Rectangle 22">
              <a:extLst>
                <a:ext uri="{FF2B5EF4-FFF2-40B4-BE49-F238E27FC236}">
                  <a16:creationId xmlns:a16="http://schemas.microsoft.com/office/drawing/2014/main" id="{898B7880-AE23-4212-A658-D2F886254A7D}"/>
                </a:ext>
              </a:extLst>
            </p:cNvPr>
            <p:cNvSpPr>
              <a:spLocks noChangeArrowheads="1"/>
            </p:cNvSpPr>
            <p:nvPr userDrawn="1"/>
          </p:nvSpPr>
          <p:spPr bwMode="auto">
            <a:xfrm>
              <a:off x="7062" y="2603"/>
              <a:ext cx="49" cy="17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23">
              <a:extLst>
                <a:ext uri="{FF2B5EF4-FFF2-40B4-BE49-F238E27FC236}">
                  <a16:creationId xmlns:a16="http://schemas.microsoft.com/office/drawing/2014/main" id="{B71B4D24-D052-4EB8-BBD5-5A7C826911B5}"/>
                </a:ext>
              </a:extLst>
            </p:cNvPr>
            <p:cNvSpPr>
              <a:spLocks/>
            </p:cNvSpPr>
            <p:nvPr userDrawn="1"/>
          </p:nvSpPr>
          <p:spPr bwMode="auto">
            <a:xfrm>
              <a:off x="5337" y="0"/>
              <a:ext cx="1478" cy="4320"/>
            </a:xfrm>
            <a:custGeom>
              <a:avLst/>
              <a:gdLst>
                <a:gd name="T0" fmla="*/ 141 w 4270"/>
                <a:gd name="T1" fmla="*/ 6283 h 12470"/>
                <a:gd name="T2" fmla="*/ 2271 w 4270"/>
                <a:gd name="T3" fmla="*/ 1351 h 12470"/>
                <a:gd name="T4" fmla="*/ 4270 w 4270"/>
                <a:gd name="T5" fmla="*/ 0 h 12470"/>
                <a:gd name="T6" fmla="*/ 3945 w 4270"/>
                <a:gd name="T7" fmla="*/ 0 h 12470"/>
                <a:gd name="T8" fmla="*/ 2178 w 4270"/>
                <a:gd name="T9" fmla="*/ 1244 h 12470"/>
                <a:gd name="T10" fmla="*/ 681 w 4270"/>
                <a:gd name="T11" fmla="*/ 3244 h 12470"/>
                <a:gd name="T12" fmla="*/ 0 w 4270"/>
                <a:gd name="T13" fmla="*/ 6283 h 12470"/>
                <a:gd name="T14" fmla="*/ 681 w 4270"/>
                <a:gd name="T15" fmla="*/ 9309 h 12470"/>
                <a:gd name="T16" fmla="*/ 2178 w 4270"/>
                <a:gd name="T17" fmla="*/ 11283 h 12470"/>
                <a:gd name="T18" fmla="*/ 3897 w 4270"/>
                <a:gd name="T19" fmla="*/ 12470 h 12470"/>
                <a:gd name="T20" fmla="*/ 4226 w 4270"/>
                <a:gd name="T21" fmla="*/ 12470 h 12470"/>
                <a:gd name="T22" fmla="*/ 2274 w 4270"/>
                <a:gd name="T23" fmla="*/ 11178 h 12470"/>
                <a:gd name="T24" fmla="*/ 141 w 4270"/>
                <a:gd name="T25" fmla="*/ 6283 h 12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70" h="12470">
                  <a:moveTo>
                    <a:pt x="141" y="6283"/>
                  </a:moveTo>
                  <a:cubicBezTo>
                    <a:pt x="141" y="3854"/>
                    <a:pt x="1299" y="2260"/>
                    <a:pt x="2271" y="1351"/>
                  </a:cubicBezTo>
                  <a:cubicBezTo>
                    <a:pt x="3105" y="570"/>
                    <a:pt x="3948" y="146"/>
                    <a:pt x="4270" y="0"/>
                  </a:cubicBezTo>
                  <a:cubicBezTo>
                    <a:pt x="3945" y="0"/>
                    <a:pt x="3945" y="0"/>
                    <a:pt x="3945" y="0"/>
                  </a:cubicBezTo>
                  <a:cubicBezTo>
                    <a:pt x="3528" y="214"/>
                    <a:pt x="2850" y="616"/>
                    <a:pt x="2178" y="1244"/>
                  </a:cubicBezTo>
                  <a:cubicBezTo>
                    <a:pt x="1546" y="1834"/>
                    <a:pt x="1042" y="2507"/>
                    <a:pt x="681" y="3244"/>
                  </a:cubicBezTo>
                  <a:cubicBezTo>
                    <a:pt x="229" y="4164"/>
                    <a:pt x="0" y="5187"/>
                    <a:pt x="0" y="6283"/>
                  </a:cubicBezTo>
                  <a:cubicBezTo>
                    <a:pt x="0" y="7378"/>
                    <a:pt x="229" y="8397"/>
                    <a:pt x="681" y="9309"/>
                  </a:cubicBezTo>
                  <a:cubicBezTo>
                    <a:pt x="1042" y="10039"/>
                    <a:pt x="1546" y="10703"/>
                    <a:pt x="2178" y="11283"/>
                  </a:cubicBezTo>
                  <a:cubicBezTo>
                    <a:pt x="2825" y="11875"/>
                    <a:pt x="3477" y="12258"/>
                    <a:pt x="3897" y="12470"/>
                  </a:cubicBezTo>
                  <a:cubicBezTo>
                    <a:pt x="4226" y="12470"/>
                    <a:pt x="4226" y="12470"/>
                    <a:pt x="4226" y="12470"/>
                  </a:cubicBezTo>
                  <a:cubicBezTo>
                    <a:pt x="3877" y="12315"/>
                    <a:pt x="3073" y="11910"/>
                    <a:pt x="2274" y="11178"/>
                  </a:cubicBezTo>
                  <a:cubicBezTo>
                    <a:pt x="1301" y="10287"/>
                    <a:pt x="141" y="8713"/>
                    <a:pt x="141" y="62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24">
              <a:extLst>
                <a:ext uri="{FF2B5EF4-FFF2-40B4-BE49-F238E27FC236}">
                  <a16:creationId xmlns:a16="http://schemas.microsoft.com/office/drawing/2014/main" id="{7B4E98AA-1646-4972-AB85-8BCF316CA769}"/>
                </a:ext>
              </a:extLst>
            </p:cNvPr>
            <p:cNvSpPr>
              <a:spLocks noEditPoints="1"/>
            </p:cNvSpPr>
            <p:nvPr userDrawn="1"/>
          </p:nvSpPr>
          <p:spPr bwMode="auto">
            <a:xfrm>
              <a:off x="5714" y="1184"/>
              <a:ext cx="1963" cy="1936"/>
            </a:xfrm>
            <a:custGeom>
              <a:avLst/>
              <a:gdLst>
                <a:gd name="T0" fmla="*/ 5253 w 5672"/>
                <a:gd name="T1" fmla="*/ 472 h 5589"/>
                <a:gd name="T2" fmla="*/ 5253 w 5672"/>
                <a:gd name="T3" fmla="*/ 330 h 5589"/>
                <a:gd name="T4" fmla="*/ 5111 w 5672"/>
                <a:gd name="T5" fmla="*/ 330 h 5589"/>
                <a:gd name="T6" fmla="*/ 5111 w 5672"/>
                <a:gd name="T7" fmla="*/ 472 h 5589"/>
                <a:gd name="T8" fmla="*/ 5043 w 5672"/>
                <a:gd name="T9" fmla="*/ 472 h 5589"/>
                <a:gd name="T10" fmla="*/ 5043 w 5672"/>
                <a:gd name="T11" fmla="*/ 330 h 5589"/>
                <a:gd name="T12" fmla="*/ 4901 w 5672"/>
                <a:gd name="T13" fmla="*/ 330 h 5589"/>
                <a:gd name="T14" fmla="*/ 4901 w 5672"/>
                <a:gd name="T15" fmla="*/ 472 h 5589"/>
                <a:gd name="T16" fmla="*/ 4174 w 5672"/>
                <a:gd name="T17" fmla="*/ 472 h 5589"/>
                <a:gd name="T18" fmla="*/ 4174 w 5672"/>
                <a:gd name="T19" fmla="*/ 0 h 5589"/>
                <a:gd name="T20" fmla="*/ 4032 w 5672"/>
                <a:gd name="T21" fmla="*/ 0 h 5589"/>
                <a:gd name="T22" fmla="*/ 4032 w 5672"/>
                <a:gd name="T23" fmla="*/ 472 h 5589"/>
                <a:gd name="T24" fmla="*/ 3298 w 5672"/>
                <a:gd name="T25" fmla="*/ 472 h 5589"/>
                <a:gd name="T26" fmla="*/ 3298 w 5672"/>
                <a:gd name="T27" fmla="*/ 0 h 5589"/>
                <a:gd name="T28" fmla="*/ 3156 w 5672"/>
                <a:gd name="T29" fmla="*/ 0 h 5589"/>
                <a:gd name="T30" fmla="*/ 3156 w 5672"/>
                <a:gd name="T31" fmla="*/ 472 h 5589"/>
                <a:gd name="T32" fmla="*/ 1740 w 5672"/>
                <a:gd name="T33" fmla="*/ 472 h 5589"/>
                <a:gd name="T34" fmla="*/ 1740 w 5672"/>
                <a:gd name="T35" fmla="*/ 1054 h 5589"/>
                <a:gd name="T36" fmla="*/ 0 w 5672"/>
                <a:gd name="T37" fmla="*/ 2841 h 5589"/>
                <a:gd name="T38" fmla="*/ 1740 w 5672"/>
                <a:gd name="T39" fmla="*/ 4628 h 5589"/>
                <a:gd name="T40" fmla="*/ 1740 w 5672"/>
                <a:gd name="T41" fmla="*/ 5206 h 5589"/>
                <a:gd name="T42" fmla="*/ 3156 w 5672"/>
                <a:gd name="T43" fmla="*/ 5206 h 5589"/>
                <a:gd name="T44" fmla="*/ 3156 w 5672"/>
                <a:gd name="T45" fmla="*/ 5589 h 5589"/>
                <a:gd name="T46" fmla="*/ 3298 w 5672"/>
                <a:gd name="T47" fmla="*/ 5589 h 5589"/>
                <a:gd name="T48" fmla="*/ 3298 w 5672"/>
                <a:gd name="T49" fmla="*/ 5206 h 5589"/>
                <a:gd name="T50" fmla="*/ 4032 w 5672"/>
                <a:gd name="T51" fmla="*/ 5206 h 5589"/>
                <a:gd name="T52" fmla="*/ 4032 w 5672"/>
                <a:gd name="T53" fmla="*/ 5589 h 5589"/>
                <a:gd name="T54" fmla="*/ 4174 w 5672"/>
                <a:gd name="T55" fmla="*/ 5589 h 5589"/>
                <a:gd name="T56" fmla="*/ 4174 w 5672"/>
                <a:gd name="T57" fmla="*/ 5206 h 5589"/>
                <a:gd name="T58" fmla="*/ 4901 w 5672"/>
                <a:gd name="T59" fmla="*/ 5206 h 5589"/>
                <a:gd name="T60" fmla="*/ 4901 w 5672"/>
                <a:gd name="T61" fmla="*/ 5347 h 5589"/>
                <a:gd name="T62" fmla="*/ 5043 w 5672"/>
                <a:gd name="T63" fmla="*/ 5347 h 5589"/>
                <a:gd name="T64" fmla="*/ 5043 w 5672"/>
                <a:gd name="T65" fmla="*/ 5206 h 5589"/>
                <a:gd name="T66" fmla="*/ 5111 w 5672"/>
                <a:gd name="T67" fmla="*/ 5206 h 5589"/>
                <a:gd name="T68" fmla="*/ 5111 w 5672"/>
                <a:gd name="T69" fmla="*/ 5347 h 5589"/>
                <a:gd name="T70" fmla="*/ 5253 w 5672"/>
                <a:gd name="T71" fmla="*/ 5347 h 5589"/>
                <a:gd name="T72" fmla="*/ 5253 w 5672"/>
                <a:gd name="T73" fmla="*/ 5206 h 5589"/>
                <a:gd name="T74" fmla="*/ 5672 w 5672"/>
                <a:gd name="T75" fmla="*/ 5206 h 5589"/>
                <a:gd name="T76" fmla="*/ 5672 w 5672"/>
                <a:gd name="T77" fmla="*/ 5064 h 5589"/>
                <a:gd name="T78" fmla="*/ 1881 w 5672"/>
                <a:gd name="T79" fmla="*/ 5064 h 5589"/>
                <a:gd name="T80" fmla="*/ 1881 w 5672"/>
                <a:gd name="T81" fmla="*/ 4625 h 5589"/>
                <a:gd name="T82" fmla="*/ 2178 w 5672"/>
                <a:gd name="T83" fmla="*/ 4580 h 5589"/>
                <a:gd name="T84" fmla="*/ 2145 w 5672"/>
                <a:gd name="T85" fmla="*/ 4442 h 5589"/>
                <a:gd name="T86" fmla="*/ 1881 w 5672"/>
                <a:gd name="T87" fmla="*/ 4482 h 5589"/>
                <a:gd name="T88" fmla="*/ 1881 w 5672"/>
                <a:gd name="T89" fmla="*/ 1200 h 5589"/>
                <a:gd name="T90" fmla="*/ 2154 w 5672"/>
                <a:gd name="T91" fmla="*/ 1242 h 5589"/>
                <a:gd name="T92" fmla="*/ 2188 w 5672"/>
                <a:gd name="T93" fmla="*/ 1104 h 5589"/>
                <a:gd name="T94" fmla="*/ 1881 w 5672"/>
                <a:gd name="T95" fmla="*/ 1058 h 5589"/>
                <a:gd name="T96" fmla="*/ 1881 w 5672"/>
                <a:gd name="T97" fmla="*/ 614 h 5589"/>
                <a:gd name="T98" fmla="*/ 5672 w 5672"/>
                <a:gd name="T99" fmla="*/ 614 h 5589"/>
                <a:gd name="T100" fmla="*/ 5672 w 5672"/>
                <a:gd name="T101" fmla="*/ 472 h 5589"/>
                <a:gd name="T102" fmla="*/ 5253 w 5672"/>
                <a:gd name="T103" fmla="*/ 472 h 5589"/>
                <a:gd name="T104" fmla="*/ 141 w 5672"/>
                <a:gd name="T105" fmla="*/ 2841 h 5589"/>
                <a:gd name="T106" fmla="*/ 1740 w 5672"/>
                <a:gd name="T107" fmla="*/ 1196 h 5589"/>
                <a:gd name="T108" fmla="*/ 1740 w 5672"/>
                <a:gd name="T109" fmla="*/ 4486 h 5589"/>
                <a:gd name="T110" fmla="*/ 141 w 5672"/>
                <a:gd name="T111" fmla="*/ 2841 h 5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672" h="5589">
                  <a:moveTo>
                    <a:pt x="5253" y="472"/>
                  </a:moveTo>
                  <a:cubicBezTo>
                    <a:pt x="5253" y="330"/>
                    <a:pt x="5253" y="330"/>
                    <a:pt x="5253" y="330"/>
                  </a:cubicBezTo>
                  <a:cubicBezTo>
                    <a:pt x="5111" y="330"/>
                    <a:pt x="5111" y="330"/>
                    <a:pt x="5111" y="330"/>
                  </a:cubicBezTo>
                  <a:cubicBezTo>
                    <a:pt x="5111" y="472"/>
                    <a:pt x="5111" y="472"/>
                    <a:pt x="5111" y="472"/>
                  </a:cubicBezTo>
                  <a:cubicBezTo>
                    <a:pt x="5043" y="472"/>
                    <a:pt x="5043" y="472"/>
                    <a:pt x="5043" y="472"/>
                  </a:cubicBezTo>
                  <a:cubicBezTo>
                    <a:pt x="5043" y="330"/>
                    <a:pt x="5043" y="330"/>
                    <a:pt x="5043" y="330"/>
                  </a:cubicBezTo>
                  <a:cubicBezTo>
                    <a:pt x="4901" y="330"/>
                    <a:pt x="4901" y="330"/>
                    <a:pt x="4901" y="330"/>
                  </a:cubicBezTo>
                  <a:cubicBezTo>
                    <a:pt x="4901" y="472"/>
                    <a:pt x="4901" y="472"/>
                    <a:pt x="4901" y="472"/>
                  </a:cubicBezTo>
                  <a:cubicBezTo>
                    <a:pt x="4174" y="472"/>
                    <a:pt x="4174" y="472"/>
                    <a:pt x="4174" y="472"/>
                  </a:cubicBezTo>
                  <a:cubicBezTo>
                    <a:pt x="4174" y="0"/>
                    <a:pt x="4174" y="0"/>
                    <a:pt x="4174" y="0"/>
                  </a:cubicBezTo>
                  <a:cubicBezTo>
                    <a:pt x="4032" y="0"/>
                    <a:pt x="4032" y="0"/>
                    <a:pt x="4032" y="0"/>
                  </a:cubicBezTo>
                  <a:cubicBezTo>
                    <a:pt x="4032" y="472"/>
                    <a:pt x="4032" y="472"/>
                    <a:pt x="4032" y="472"/>
                  </a:cubicBezTo>
                  <a:cubicBezTo>
                    <a:pt x="3298" y="472"/>
                    <a:pt x="3298" y="472"/>
                    <a:pt x="3298" y="472"/>
                  </a:cubicBezTo>
                  <a:cubicBezTo>
                    <a:pt x="3298" y="0"/>
                    <a:pt x="3298" y="0"/>
                    <a:pt x="3298" y="0"/>
                  </a:cubicBezTo>
                  <a:cubicBezTo>
                    <a:pt x="3156" y="0"/>
                    <a:pt x="3156" y="0"/>
                    <a:pt x="3156" y="0"/>
                  </a:cubicBezTo>
                  <a:cubicBezTo>
                    <a:pt x="3156" y="472"/>
                    <a:pt x="3156" y="472"/>
                    <a:pt x="3156" y="472"/>
                  </a:cubicBezTo>
                  <a:cubicBezTo>
                    <a:pt x="1740" y="472"/>
                    <a:pt x="1740" y="472"/>
                    <a:pt x="1740" y="472"/>
                  </a:cubicBezTo>
                  <a:cubicBezTo>
                    <a:pt x="1740" y="1054"/>
                    <a:pt x="1740" y="1054"/>
                    <a:pt x="1740" y="1054"/>
                  </a:cubicBezTo>
                  <a:cubicBezTo>
                    <a:pt x="778" y="1070"/>
                    <a:pt x="0" y="1866"/>
                    <a:pt x="0" y="2841"/>
                  </a:cubicBezTo>
                  <a:cubicBezTo>
                    <a:pt x="0" y="3816"/>
                    <a:pt x="778" y="4612"/>
                    <a:pt x="1740" y="4628"/>
                  </a:cubicBezTo>
                  <a:cubicBezTo>
                    <a:pt x="1740" y="5206"/>
                    <a:pt x="1740" y="5206"/>
                    <a:pt x="1740" y="5206"/>
                  </a:cubicBezTo>
                  <a:cubicBezTo>
                    <a:pt x="3156" y="5206"/>
                    <a:pt x="3156" y="5206"/>
                    <a:pt x="3156" y="5206"/>
                  </a:cubicBezTo>
                  <a:cubicBezTo>
                    <a:pt x="3156" y="5589"/>
                    <a:pt x="3156" y="5589"/>
                    <a:pt x="3156" y="5589"/>
                  </a:cubicBezTo>
                  <a:cubicBezTo>
                    <a:pt x="3298" y="5589"/>
                    <a:pt x="3298" y="5589"/>
                    <a:pt x="3298" y="5589"/>
                  </a:cubicBezTo>
                  <a:cubicBezTo>
                    <a:pt x="3298" y="5206"/>
                    <a:pt x="3298" y="5206"/>
                    <a:pt x="3298" y="5206"/>
                  </a:cubicBezTo>
                  <a:cubicBezTo>
                    <a:pt x="4032" y="5206"/>
                    <a:pt x="4032" y="5206"/>
                    <a:pt x="4032" y="5206"/>
                  </a:cubicBezTo>
                  <a:cubicBezTo>
                    <a:pt x="4032" y="5589"/>
                    <a:pt x="4032" y="5589"/>
                    <a:pt x="4032" y="5589"/>
                  </a:cubicBezTo>
                  <a:cubicBezTo>
                    <a:pt x="4174" y="5589"/>
                    <a:pt x="4174" y="5589"/>
                    <a:pt x="4174" y="5589"/>
                  </a:cubicBezTo>
                  <a:cubicBezTo>
                    <a:pt x="4174" y="5206"/>
                    <a:pt x="4174" y="5206"/>
                    <a:pt x="4174" y="5206"/>
                  </a:cubicBezTo>
                  <a:cubicBezTo>
                    <a:pt x="4901" y="5206"/>
                    <a:pt x="4901" y="5206"/>
                    <a:pt x="4901" y="5206"/>
                  </a:cubicBezTo>
                  <a:cubicBezTo>
                    <a:pt x="4901" y="5347"/>
                    <a:pt x="4901" y="5347"/>
                    <a:pt x="4901" y="5347"/>
                  </a:cubicBezTo>
                  <a:cubicBezTo>
                    <a:pt x="5043" y="5347"/>
                    <a:pt x="5043" y="5347"/>
                    <a:pt x="5043" y="5347"/>
                  </a:cubicBezTo>
                  <a:cubicBezTo>
                    <a:pt x="5043" y="5206"/>
                    <a:pt x="5043" y="5206"/>
                    <a:pt x="5043" y="5206"/>
                  </a:cubicBezTo>
                  <a:cubicBezTo>
                    <a:pt x="5111" y="5206"/>
                    <a:pt x="5111" y="5206"/>
                    <a:pt x="5111" y="5206"/>
                  </a:cubicBezTo>
                  <a:cubicBezTo>
                    <a:pt x="5111" y="5347"/>
                    <a:pt x="5111" y="5347"/>
                    <a:pt x="5111" y="5347"/>
                  </a:cubicBezTo>
                  <a:cubicBezTo>
                    <a:pt x="5253" y="5347"/>
                    <a:pt x="5253" y="5347"/>
                    <a:pt x="5253" y="5347"/>
                  </a:cubicBezTo>
                  <a:cubicBezTo>
                    <a:pt x="5253" y="5206"/>
                    <a:pt x="5253" y="5206"/>
                    <a:pt x="5253" y="5206"/>
                  </a:cubicBezTo>
                  <a:cubicBezTo>
                    <a:pt x="5672" y="5206"/>
                    <a:pt x="5672" y="5206"/>
                    <a:pt x="5672" y="5206"/>
                  </a:cubicBezTo>
                  <a:cubicBezTo>
                    <a:pt x="5672" y="5064"/>
                    <a:pt x="5672" y="5064"/>
                    <a:pt x="5672" y="5064"/>
                  </a:cubicBezTo>
                  <a:cubicBezTo>
                    <a:pt x="1881" y="5064"/>
                    <a:pt x="1881" y="5064"/>
                    <a:pt x="1881" y="5064"/>
                  </a:cubicBezTo>
                  <a:cubicBezTo>
                    <a:pt x="1881" y="4625"/>
                    <a:pt x="1881" y="4625"/>
                    <a:pt x="1881" y="4625"/>
                  </a:cubicBezTo>
                  <a:cubicBezTo>
                    <a:pt x="1982" y="4618"/>
                    <a:pt x="2081" y="4603"/>
                    <a:pt x="2178" y="4580"/>
                  </a:cubicBezTo>
                  <a:cubicBezTo>
                    <a:pt x="2145" y="4442"/>
                    <a:pt x="2145" y="4442"/>
                    <a:pt x="2145" y="4442"/>
                  </a:cubicBezTo>
                  <a:cubicBezTo>
                    <a:pt x="2059" y="4463"/>
                    <a:pt x="1971" y="4476"/>
                    <a:pt x="1881" y="4482"/>
                  </a:cubicBezTo>
                  <a:cubicBezTo>
                    <a:pt x="1881" y="1200"/>
                    <a:pt x="1881" y="1200"/>
                    <a:pt x="1881" y="1200"/>
                  </a:cubicBezTo>
                  <a:cubicBezTo>
                    <a:pt x="1974" y="1206"/>
                    <a:pt x="2065" y="1220"/>
                    <a:pt x="2154" y="1242"/>
                  </a:cubicBezTo>
                  <a:cubicBezTo>
                    <a:pt x="2188" y="1104"/>
                    <a:pt x="2188" y="1104"/>
                    <a:pt x="2188" y="1104"/>
                  </a:cubicBezTo>
                  <a:cubicBezTo>
                    <a:pt x="2088" y="1080"/>
                    <a:pt x="1985" y="1064"/>
                    <a:pt x="1881" y="1058"/>
                  </a:cubicBezTo>
                  <a:cubicBezTo>
                    <a:pt x="1881" y="614"/>
                    <a:pt x="1881" y="614"/>
                    <a:pt x="1881" y="614"/>
                  </a:cubicBezTo>
                  <a:cubicBezTo>
                    <a:pt x="5672" y="614"/>
                    <a:pt x="5672" y="614"/>
                    <a:pt x="5672" y="614"/>
                  </a:cubicBezTo>
                  <a:cubicBezTo>
                    <a:pt x="5672" y="472"/>
                    <a:pt x="5672" y="472"/>
                    <a:pt x="5672" y="472"/>
                  </a:cubicBezTo>
                  <a:lnTo>
                    <a:pt x="5253" y="472"/>
                  </a:lnTo>
                  <a:close/>
                  <a:moveTo>
                    <a:pt x="141" y="2841"/>
                  </a:moveTo>
                  <a:cubicBezTo>
                    <a:pt x="141" y="1944"/>
                    <a:pt x="856" y="1212"/>
                    <a:pt x="1740" y="1196"/>
                  </a:cubicBezTo>
                  <a:cubicBezTo>
                    <a:pt x="1740" y="4486"/>
                    <a:pt x="1740" y="4486"/>
                    <a:pt x="1740" y="4486"/>
                  </a:cubicBezTo>
                  <a:cubicBezTo>
                    <a:pt x="856" y="4470"/>
                    <a:pt x="141" y="3738"/>
                    <a:pt x="141" y="28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25">
              <a:extLst>
                <a:ext uri="{FF2B5EF4-FFF2-40B4-BE49-F238E27FC236}">
                  <a16:creationId xmlns:a16="http://schemas.microsoft.com/office/drawing/2014/main" id="{F4CC2E9C-5F65-4C0C-88E2-C3C459AF40E8}"/>
                </a:ext>
              </a:extLst>
            </p:cNvPr>
            <p:cNvSpPr>
              <a:spLocks/>
            </p:cNvSpPr>
            <p:nvPr userDrawn="1"/>
          </p:nvSpPr>
          <p:spPr bwMode="auto">
            <a:xfrm>
              <a:off x="6561" y="1608"/>
              <a:ext cx="130" cy="104"/>
            </a:xfrm>
            <a:custGeom>
              <a:avLst/>
              <a:gdLst>
                <a:gd name="T0" fmla="*/ 57 w 377"/>
                <a:gd name="T1" fmla="*/ 0 h 302"/>
                <a:gd name="T2" fmla="*/ 0 w 377"/>
                <a:gd name="T3" fmla="*/ 130 h 302"/>
                <a:gd name="T4" fmla="*/ 289 w 377"/>
                <a:gd name="T5" fmla="*/ 302 h 302"/>
                <a:gd name="T6" fmla="*/ 377 w 377"/>
                <a:gd name="T7" fmla="*/ 191 h 302"/>
                <a:gd name="T8" fmla="*/ 57 w 377"/>
                <a:gd name="T9" fmla="*/ 0 h 302"/>
              </a:gdLst>
              <a:ahLst/>
              <a:cxnLst>
                <a:cxn ang="0">
                  <a:pos x="T0" y="T1"/>
                </a:cxn>
                <a:cxn ang="0">
                  <a:pos x="T2" y="T3"/>
                </a:cxn>
                <a:cxn ang="0">
                  <a:pos x="T4" y="T5"/>
                </a:cxn>
                <a:cxn ang="0">
                  <a:pos x="T6" y="T7"/>
                </a:cxn>
                <a:cxn ang="0">
                  <a:pos x="T8" y="T9"/>
                </a:cxn>
              </a:cxnLst>
              <a:rect l="0" t="0" r="r" b="b"/>
              <a:pathLst>
                <a:path w="377" h="302">
                  <a:moveTo>
                    <a:pt x="57" y="0"/>
                  </a:moveTo>
                  <a:cubicBezTo>
                    <a:pt x="0" y="130"/>
                    <a:pt x="0" y="130"/>
                    <a:pt x="0" y="130"/>
                  </a:cubicBezTo>
                  <a:cubicBezTo>
                    <a:pt x="88" y="168"/>
                    <a:pt x="220" y="247"/>
                    <a:pt x="289" y="302"/>
                  </a:cubicBezTo>
                  <a:cubicBezTo>
                    <a:pt x="377" y="191"/>
                    <a:pt x="377" y="191"/>
                    <a:pt x="377" y="191"/>
                  </a:cubicBezTo>
                  <a:cubicBezTo>
                    <a:pt x="299" y="129"/>
                    <a:pt x="155" y="43"/>
                    <a:pt x="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26">
              <a:extLst>
                <a:ext uri="{FF2B5EF4-FFF2-40B4-BE49-F238E27FC236}">
                  <a16:creationId xmlns:a16="http://schemas.microsoft.com/office/drawing/2014/main" id="{3A49383D-4CC5-4C01-BDA1-3997365628E7}"/>
                </a:ext>
              </a:extLst>
            </p:cNvPr>
            <p:cNvSpPr>
              <a:spLocks/>
            </p:cNvSpPr>
            <p:nvPr userDrawn="1"/>
          </p:nvSpPr>
          <p:spPr bwMode="auto">
            <a:xfrm>
              <a:off x="7272" y="1725"/>
              <a:ext cx="405" cy="879"/>
            </a:xfrm>
            <a:custGeom>
              <a:avLst/>
              <a:gdLst>
                <a:gd name="T0" fmla="*/ 0 w 1172"/>
                <a:gd name="T1" fmla="*/ 1269 h 2538"/>
                <a:gd name="T2" fmla="*/ 1142 w 1172"/>
                <a:gd name="T3" fmla="*/ 2538 h 2538"/>
                <a:gd name="T4" fmla="*/ 1172 w 1172"/>
                <a:gd name="T5" fmla="*/ 2538 h 2538"/>
                <a:gd name="T6" fmla="*/ 1172 w 1172"/>
                <a:gd name="T7" fmla="*/ 2396 h 2538"/>
                <a:gd name="T8" fmla="*/ 1142 w 1172"/>
                <a:gd name="T9" fmla="*/ 2396 h 2538"/>
                <a:gd name="T10" fmla="*/ 142 w 1172"/>
                <a:gd name="T11" fmla="*/ 1269 h 2538"/>
                <a:gd name="T12" fmla="*/ 1142 w 1172"/>
                <a:gd name="T13" fmla="*/ 142 h 2538"/>
                <a:gd name="T14" fmla="*/ 1172 w 1172"/>
                <a:gd name="T15" fmla="*/ 142 h 2538"/>
                <a:gd name="T16" fmla="*/ 1172 w 1172"/>
                <a:gd name="T17" fmla="*/ 0 h 2538"/>
                <a:gd name="T18" fmla="*/ 1142 w 1172"/>
                <a:gd name="T19" fmla="*/ 0 h 2538"/>
                <a:gd name="T20" fmla="*/ 0 w 1172"/>
                <a:gd name="T21" fmla="*/ 1269 h 2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2" h="2538">
                  <a:moveTo>
                    <a:pt x="0" y="1269"/>
                  </a:moveTo>
                  <a:cubicBezTo>
                    <a:pt x="0" y="1969"/>
                    <a:pt x="512" y="2538"/>
                    <a:pt x="1142" y="2538"/>
                  </a:cubicBezTo>
                  <a:cubicBezTo>
                    <a:pt x="1172" y="2538"/>
                    <a:pt x="1172" y="2538"/>
                    <a:pt x="1172" y="2538"/>
                  </a:cubicBezTo>
                  <a:cubicBezTo>
                    <a:pt x="1172" y="2396"/>
                    <a:pt x="1172" y="2396"/>
                    <a:pt x="1172" y="2396"/>
                  </a:cubicBezTo>
                  <a:cubicBezTo>
                    <a:pt x="1142" y="2396"/>
                    <a:pt x="1142" y="2396"/>
                    <a:pt x="1142" y="2396"/>
                  </a:cubicBezTo>
                  <a:cubicBezTo>
                    <a:pt x="590" y="2396"/>
                    <a:pt x="142" y="1891"/>
                    <a:pt x="142" y="1269"/>
                  </a:cubicBezTo>
                  <a:cubicBezTo>
                    <a:pt x="142" y="648"/>
                    <a:pt x="590" y="142"/>
                    <a:pt x="1142" y="142"/>
                  </a:cubicBezTo>
                  <a:cubicBezTo>
                    <a:pt x="1172" y="142"/>
                    <a:pt x="1172" y="142"/>
                    <a:pt x="1172" y="142"/>
                  </a:cubicBezTo>
                  <a:cubicBezTo>
                    <a:pt x="1172" y="0"/>
                    <a:pt x="1172" y="0"/>
                    <a:pt x="1172" y="0"/>
                  </a:cubicBezTo>
                  <a:cubicBezTo>
                    <a:pt x="1142" y="0"/>
                    <a:pt x="1142" y="0"/>
                    <a:pt x="1142" y="0"/>
                  </a:cubicBezTo>
                  <a:cubicBezTo>
                    <a:pt x="512" y="0"/>
                    <a:pt x="0" y="570"/>
                    <a:pt x="0" y="12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27">
              <a:extLst>
                <a:ext uri="{FF2B5EF4-FFF2-40B4-BE49-F238E27FC236}">
                  <a16:creationId xmlns:a16="http://schemas.microsoft.com/office/drawing/2014/main" id="{D4904938-D301-41B5-9B98-28A049626B96}"/>
                </a:ext>
              </a:extLst>
            </p:cNvPr>
            <p:cNvSpPr>
              <a:spLocks noEditPoints="1"/>
            </p:cNvSpPr>
            <p:nvPr userDrawn="1"/>
          </p:nvSpPr>
          <p:spPr bwMode="auto">
            <a:xfrm>
              <a:off x="3287" y="0"/>
              <a:ext cx="1107" cy="4320"/>
            </a:xfrm>
            <a:custGeom>
              <a:avLst/>
              <a:gdLst>
                <a:gd name="T0" fmla="*/ 1670 w 3198"/>
                <a:gd name="T1" fmla="*/ 4733 h 12470"/>
                <a:gd name="T2" fmla="*/ 1670 w 3198"/>
                <a:gd name="T3" fmla="*/ 0 h 12470"/>
                <a:gd name="T4" fmla="*/ 1528 w 3198"/>
                <a:gd name="T5" fmla="*/ 0 h 12470"/>
                <a:gd name="T6" fmla="*/ 1528 w 3198"/>
                <a:gd name="T7" fmla="*/ 4733 h 12470"/>
                <a:gd name="T8" fmla="*/ 0 w 3198"/>
                <a:gd name="T9" fmla="*/ 6308 h 12470"/>
                <a:gd name="T10" fmla="*/ 1528 w 3198"/>
                <a:gd name="T11" fmla="*/ 7882 h 12470"/>
                <a:gd name="T12" fmla="*/ 1528 w 3198"/>
                <a:gd name="T13" fmla="*/ 12470 h 12470"/>
                <a:gd name="T14" fmla="*/ 1670 w 3198"/>
                <a:gd name="T15" fmla="*/ 12470 h 12470"/>
                <a:gd name="T16" fmla="*/ 1670 w 3198"/>
                <a:gd name="T17" fmla="*/ 7882 h 12470"/>
                <a:gd name="T18" fmla="*/ 3198 w 3198"/>
                <a:gd name="T19" fmla="*/ 6308 h 12470"/>
                <a:gd name="T20" fmla="*/ 1670 w 3198"/>
                <a:gd name="T21" fmla="*/ 4733 h 12470"/>
                <a:gd name="T22" fmla="*/ 1528 w 3198"/>
                <a:gd name="T23" fmla="*/ 6857 h 12470"/>
                <a:gd name="T24" fmla="*/ 1187 w 3198"/>
                <a:gd name="T25" fmla="*/ 6698 h 12470"/>
                <a:gd name="T26" fmla="*/ 1018 w 3198"/>
                <a:gd name="T27" fmla="*/ 6308 h 12470"/>
                <a:gd name="T28" fmla="*/ 1528 w 3198"/>
                <a:gd name="T29" fmla="*/ 5758 h 12470"/>
                <a:gd name="T30" fmla="*/ 1528 w 3198"/>
                <a:gd name="T31" fmla="*/ 6857 h 12470"/>
                <a:gd name="T32" fmla="*/ 1528 w 3198"/>
                <a:gd name="T33" fmla="*/ 5616 h 12470"/>
                <a:gd name="T34" fmla="*/ 876 w 3198"/>
                <a:gd name="T35" fmla="*/ 6308 h 12470"/>
                <a:gd name="T36" fmla="*/ 1089 w 3198"/>
                <a:gd name="T37" fmla="*/ 6800 h 12470"/>
                <a:gd name="T38" fmla="*/ 1528 w 3198"/>
                <a:gd name="T39" fmla="*/ 6999 h 12470"/>
                <a:gd name="T40" fmla="*/ 1528 w 3198"/>
                <a:gd name="T41" fmla="*/ 7740 h 12470"/>
                <a:gd name="T42" fmla="*/ 142 w 3198"/>
                <a:gd name="T43" fmla="*/ 6308 h 12470"/>
                <a:gd name="T44" fmla="*/ 1528 w 3198"/>
                <a:gd name="T45" fmla="*/ 4875 h 12470"/>
                <a:gd name="T46" fmla="*/ 1528 w 3198"/>
                <a:gd name="T47" fmla="*/ 5616 h 12470"/>
                <a:gd name="T48" fmla="*/ 1670 w 3198"/>
                <a:gd name="T49" fmla="*/ 5758 h 12470"/>
                <a:gd name="T50" fmla="*/ 2180 w 3198"/>
                <a:gd name="T51" fmla="*/ 6308 h 12470"/>
                <a:gd name="T52" fmla="*/ 1670 w 3198"/>
                <a:gd name="T53" fmla="*/ 6857 h 12470"/>
                <a:gd name="T54" fmla="*/ 1670 w 3198"/>
                <a:gd name="T55" fmla="*/ 5758 h 12470"/>
                <a:gd name="T56" fmla="*/ 1670 w 3198"/>
                <a:gd name="T57" fmla="*/ 7740 h 12470"/>
                <a:gd name="T58" fmla="*/ 1670 w 3198"/>
                <a:gd name="T59" fmla="*/ 6999 h 12470"/>
                <a:gd name="T60" fmla="*/ 2322 w 3198"/>
                <a:gd name="T61" fmla="*/ 6308 h 12470"/>
                <a:gd name="T62" fmla="*/ 1670 w 3198"/>
                <a:gd name="T63" fmla="*/ 5616 h 12470"/>
                <a:gd name="T64" fmla="*/ 1670 w 3198"/>
                <a:gd name="T65" fmla="*/ 4875 h 12470"/>
                <a:gd name="T66" fmla="*/ 3056 w 3198"/>
                <a:gd name="T67" fmla="*/ 6308 h 12470"/>
                <a:gd name="T68" fmla="*/ 1670 w 3198"/>
                <a:gd name="T69" fmla="*/ 7740 h 12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198" h="12470">
                  <a:moveTo>
                    <a:pt x="1670" y="4733"/>
                  </a:moveTo>
                  <a:cubicBezTo>
                    <a:pt x="1670" y="0"/>
                    <a:pt x="1670" y="0"/>
                    <a:pt x="1670" y="0"/>
                  </a:cubicBezTo>
                  <a:cubicBezTo>
                    <a:pt x="1528" y="0"/>
                    <a:pt x="1528" y="0"/>
                    <a:pt x="1528" y="0"/>
                  </a:cubicBezTo>
                  <a:cubicBezTo>
                    <a:pt x="1528" y="4733"/>
                    <a:pt x="1528" y="4733"/>
                    <a:pt x="1528" y="4733"/>
                  </a:cubicBezTo>
                  <a:cubicBezTo>
                    <a:pt x="679" y="4770"/>
                    <a:pt x="0" y="5462"/>
                    <a:pt x="0" y="6308"/>
                  </a:cubicBezTo>
                  <a:cubicBezTo>
                    <a:pt x="0" y="7153"/>
                    <a:pt x="679" y="7845"/>
                    <a:pt x="1528" y="7882"/>
                  </a:cubicBezTo>
                  <a:cubicBezTo>
                    <a:pt x="1528" y="12470"/>
                    <a:pt x="1528" y="12470"/>
                    <a:pt x="1528" y="12470"/>
                  </a:cubicBezTo>
                  <a:cubicBezTo>
                    <a:pt x="1670" y="12470"/>
                    <a:pt x="1670" y="12470"/>
                    <a:pt x="1670" y="12470"/>
                  </a:cubicBezTo>
                  <a:cubicBezTo>
                    <a:pt x="1670" y="7882"/>
                    <a:pt x="1670" y="7882"/>
                    <a:pt x="1670" y="7882"/>
                  </a:cubicBezTo>
                  <a:cubicBezTo>
                    <a:pt x="2519" y="7845"/>
                    <a:pt x="3198" y="7153"/>
                    <a:pt x="3198" y="6308"/>
                  </a:cubicBezTo>
                  <a:cubicBezTo>
                    <a:pt x="3198" y="5462"/>
                    <a:pt x="2519" y="4770"/>
                    <a:pt x="1670" y="4733"/>
                  </a:cubicBezTo>
                  <a:close/>
                  <a:moveTo>
                    <a:pt x="1528" y="6857"/>
                  </a:moveTo>
                  <a:cubicBezTo>
                    <a:pt x="1399" y="6842"/>
                    <a:pt x="1280" y="6787"/>
                    <a:pt x="1187" y="6698"/>
                  </a:cubicBezTo>
                  <a:cubicBezTo>
                    <a:pt x="1078" y="6593"/>
                    <a:pt x="1018" y="6455"/>
                    <a:pt x="1018" y="6308"/>
                  </a:cubicBezTo>
                  <a:cubicBezTo>
                    <a:pt x="1018" y="6025"/>
                    <a:pt x="1241" y="5792"/>
                    <a:pt x="1528" y="5758"/>
                  </a:cubicBezTo>
                  <a:lnTo>
                    <a:pt x="1528" y="6857"/>
                  </a:lnTo>
                  <a:close/>
                  <a:moveTo>
                    <a:pt x="1528" y="5616"/>
                  </a:moveTo>
                  <a:cubicBezTo>
                    <a:pt x="1163" y="5650"/>
                    <a:pt x="876" y="5947"/>
                    <a:pt x="876" y="6308"/>
                  </a:cubicBezTo>
                  <a:cubicBezTo>
                    <a:pt x="876" y="6494"/>
                    <a:pt x="952" y="6669"/>
                    <a:pt x="1089" y="6800"/>
                  </a:cubicBezTo>
                  <a:cubicBezTo>
                    <a:pt x="1209" y="6915"/>
                    <a:pt x="1362" y="6984"/>
                    <a:pt x="1528" y="6999"/>
                  </a:cubicBezTo>
                  <a:cubicBezTo>
                    <a:pt x="1528" y="7740"/>
                    <a:pt x="1528" y="7740"/>
                    <a:pt x="1528" y="7740"/>
                  </a:cubicBezTo>
                  <a:cubicBezTo>
                    <a:pt x="757" y="7704"/>
                    <a:pt x="142" y="7075"/>
                    <a:pt x="142" y="6308"/>
                  </a:cubicBezTo>
                  <a:cubicBezTo>
                    <a:pt x="142" y="5540"/>
                    <a:pt x="757" y="4912"/>
                    <a:pt x="1528" y="4875"/>
                  </a:cubicBezTo>
                  <a:lnTo>
                    <a:pt x="1528" y="5616"/>
                  </a:lnTo>
                  <a:close/>
                  <a:moveTo>
                    <a:pt x="1670" y="5758"/>
                  </a:moveTo>
                  <a:cubicBezTo>
                    <a:pt x="1957" y="5792"/>
                    <a:pt x="2180" y="6025"/>
                    <a:pt x="2180" y="6308"/>
                  </a:cubicBezTo>
                  <a:cubicBezTo>
                    <a:pt x="2180" y="6590"/>
                    <a:pt x="1957" y="6823"/>
                    <a:pt x="1670" y="6857"/>
                  </a:cubicBezTo>
                  <a:lnTo>
                    <a:pt x="1670" y="5758"/>
                  </a:lnTo>
                  <a:close/>
                  <a:moveTo>
                    <a:pt x="1670" y="7740"/>
                  </a:moveTo>
                  <a:cubicBezTo>
                    <a:pt x="1670" y="6999"/>
                    <a:pt x="1670" y="6999"/>
                    <a:pt x="1670" y="6999"/>
                  </a:cubicBezTo>
                  <a:cubicBezTo>
                    <a:pt x="2035" y="6965"/>
                    <a:pt x="2322" y="6668"/>
                    <a:pt x="2322" y="6308"/>
                  </a:cubicBezTo>
                  <a:cubicBezTo>
                    <a:pt x="2322" y="5947"/>
                    <a:pt x="2035" y="5650"/>
                    <a:pt x="1670" y="5616"/>
                  </a:cubicBezTo>
                  <a:cubicBezTo>
                    <a:pt x="1670" y="4875"/>
                    <a:pt x="1670" y="4875"/>
                    <a:pt x="1670" y="4875"/>
                  </a:cubicBezTo>
                  <a:cubicBezTo>
                    <a:pt x="2441" y="4912"/>
                    <a:pt x="3056" y="5540"/>
                    <a:pt x="3056" y="6308"/>
                  </a:cubicBezTo>
                  <a:cubicBezTo>
                    <a:pt x="3056" y="7075"/>
                    <a:pt x="2441" y="7704"/>
                    <a:pt x="1670" y="77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Footer Placeholder 1"/>
          <p:cNvSpPr>
            <a:spLocks noGrp="1"/>
          </p:cNvSpPr>
          <p:nvPr>
            <p:ph type="ftr" sz="quarter" idx="10"/>
          </p:nvPr>
        </p:nvSpPr>
        <p:spPr/>
        <p:txBody>
          <a:bodyPr/>
          <a:lstStyle>
            <a:lvl1pPr>
              <a:defRPr>
                <a:solidFill>
                  <a:schemeClr val="bg1"/>
                </a:solidFill>
              </a:defRPr>
            </a:lvl1pPr>
          </a:lstStyle>
          <a:p>
            <a:endParaRPr lang="en-US"/>
          </a:p>
        </p:txBody>
      </p:sp>
      <p:sp>
        <p:nvSpPr>
          <p:cNvPr id="3" name="Slide Number Placeholder 2"/>
          <p:cNvSpPr>
            <a:spLocks noGrp="1"/>
          </p:cNvSpPr>
          <p:nvPr>
            <p:ph type="sldNum" sz="quarter" idx="11"/>
          </p:nvPr>
        </p:nvSpPr>
        <p:spPr/>
        <p:txBody>
          <a:bodyPr/>
          <a:lstStyle>
            <a:lvl1pPr>
              <a:defRPr>
                <a:solidFill>
                  <a:schemeClr val="bg1"/>
                </a:solidFill>
              </a:defRPr>
            </a:lvl1pPr>
          </a:lstStyle>
          <a:p>
            <a:fld id="{0625FBCC-2C77-1548-B8F1-57A5595D5DB4}" type="slidenum">
              <a:rPr lang="en-US"/>
              <a:pPr/>
              <a:t>‹#›</a:t>
            </a:fld>
            <a:endParaRPr lang="en-US"/>
          </a:p>
        </p:txBody>
      </p:sp>
      <p:sp>
        <p:nvSpPr>
          <p:cNvPr id="46" name="Text Placeholder 2">
            <a:extLst>
              <a:ext uri="{FF2B5EF4-FFF2-40B4-BE49-F238E27FC236}">
                <a16:creationId xmlns:a16="http://schemas.microsoft.com/office/drawing/2014/main" id="{F6C4E5E8-EA46-4131-99C5-B649851B1257}"/>
              </a:ext>
            </a:extLst>
          </p:cNvPr>
          <p:cNvSpPr>
            <a:spLocks noGrp="1"/>
          </p:cNvSpPr>
          <p:nvPr>
            <p:ph type="body" idx="1" hasCustomPrompt="1"/>
          </p:nvPr>
        </p:nvSpPr>
        <p:spPr bwMode="black">
          <a:xfrm>
            <a:off x="510926" y="3819824"/>
            <a:ext cx="10577698" cy="823912"/>
          </a:xfrm>
        </p:spPr>
        <p:txBody>
          <a:bodyPr wrap="square" anchor="b">
            <a:spAutoFit/>
          </a:bodyPr>
          <a:lstStyle>
            <a:lvl1pPr marL="228600" indent="-228600">
              <a:buFont typeface="Action NBA Condensed Bold" pitchFamily="50" charset="0"/>
              <a:buChar char="“"/>
              <a:defRPr sz="6000" b="1" spc="200" baseline="0">
                <a:solidFill>
                  <a:schemeClr val="bg1"/>
                </a:solidFill>
                <a:latin typeface="Action NBA  Bold"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a quote.”</a:t>
            </a:r>
          </a:p>
        </p:txBody>
      </p:sp>
      <p:sp>
        <p:nvSpPr>
          <p:cNvPr id="47" name="Text Placeholder 4">
            <a:extLst>
              <a:ext uri="{FF2B5EF4-FFF2-40B4-BE49-F238E27FC236}">
                <a16:creationId xmlns:a16="http://schemas.microsoft.com/office/drawing/2014/main" id="{D62C86B5-A287-435F-8E50-4A1531479C9F}"/>
              </a:ext>
            </a:extLst>
          </p:cNvPr>
          <p:cNvSpPr>
            <a:spLocks noGrp="1"/>
          </p:cNvSpPr>
          <p:nvPr>
            <p:ph type="body" sz="quarter" idx="3"/>
          </p:nvPr>
        </p:nvSpPr>
        <p:spPr bwMode="black">
          <a:xfrm>
            <a:off x="734086" y="4785043"/>
            <a:ext cx="10345396" cy="332399"/>
          </a:xfrm>
        </p:spPr>
        <p:txBody>
          <a:bodyPr wrap="square" anchor="t">
            <a:spAutoFit/>
          </a:bodyPr>
          <a:lstStyle>
            <a:lvl1pPr marL="0" indent="0">
              <a:spcBef>
                <a:spcPts val="0"/>
              </a:spcBef>
              <a:buNone/>
              <a:defRPr sz="24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Tree>
    <p:extLst>
      <p:ext uri="{BB962C8B-B14F-4D97-AF65-F5344CB8AC3E}">
        <p14:creationId xmlns:p14="http://schemas.microsoft.com/office/powerpoint/2010/main" val="13136738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Quote - Red">
    <p:bg bwMode="ltGray">
      <p:bgPr>
        <a:solidFill>
          <a:schemeClr val="accent2"/>
        </a:solidFill>
        <a:effectLst/>
      </p:bgPr>
    </p:bg>
    <p:spTree>
      <p:nvGrpSpPr>
        <p:cNvPr id="1" name=""/>
        <p:cNvGrpSpPr/>
        <p:nvPr/>
      </p:nvGrpSpPr>
      <p:grpSpPr>
        <a:xfrm>
          <a:off x="0" y="0"/>
          <a:ext cx="0" cy="0"/>
          <a:chOff x="0" y="0"/>
          <a:chExt cx="0" cy="0"/>
        </a:xfrm>
      </p:grpSpPr>
      <p:grpSp>
        <p:nvGrpSpPr>
          <p:cNvPr id="19" name="Group 4">
            <a:extLst>
              <a:ext uri="{FF2B5EF4-FFF2-40B4-BE49-F238E27FC236}">
                <a16:creationId xmlns:a16="http://schemas.microsoft.com/office/drawing/2014/main" id="{8945183E-2AAA-4A7D-99E5-DA7364B58788}"/>
              </a:ext>
            </a:extLst>
          </p:cNvPr>
          <p:cNvGrpSpPr>
            <a:grpSpLocks noChangeAspect="1"/>
          </p:cNvGrpSpPr>
          <p:nvPr userDrawn="1"/>
        </p:nvGrpSpPr>
        <p:grpSpPr bwMode="ltGray">
          <a:xfrm>
            <a:off x="4763" y="0"/>
            <a:ext cx="12182475" cy="6858000"/>
            <a:chOff x="3" y="0"/>
            <a:chExt cx="7674" cy="4320"/>
          </a:xfrm>
          <a:solidFill>
            <a:schemeClr val="bg1">
              <a:alpha val="15000"/>
            </a:schemeClr>
          </a:solidFill>
        </p:grpSpPr>
        <p:sp>
          <p:nvSpPr>
            <p:cNvPr id="21" name="Freeform 5">
              <a:extLst>
                <a:ext uri="{FF2B5EF4-FFF2-40B4-BE49-F238E27FC236}">
                  <a16:creationId xmlns:a16="http://schemas.microsoft.com/office/drawing/2014/main" id="{2A212109-EDDB-48B2-A448-7AC0B77EA4A3}"/>
                </a:ext>
              </a:extLst>
            </p:cNvPr>
            <p:cNvSpPr>
              <a:spLocks/>
            </p:cNvSpPr>
            <p:nvPr userDrawn="1"/>
          </p:nvSpPr>
          <p:spPr bwMode="ltGray">
            <a:xfrm>
              <a:off x="802" y="2433"/>
              <a:ext cx="111" cy="128"/>
            </a:xfrm>
            <a:custGeom>
              <a:avLst/>
              <a:gdLst>
                <a:gd name="T0" fmla="*/ 216 w 321"/>
                <a:gd name="T1" fmla="*/ 370 h 370"/>
                <a:gd name="T2" fmla="*/ 321 w 321"/>
                <a:gd name="T3" fmla="*/ 274 h 370"/>
                <a:gd name="T4" fmla="*/ 125 w 321"/>
                <a:gd name="T5" fmla="*/ 0 h 370"/>
                <a:gd name="T6" fmla="*/ 0 w 321"/>
                <a:gd name="T7" fmla="*/ 67 h 370"/>
                <a:gd name="T8" fmla="*/ 216 w 321"/>
                <a:gd name="T9" fmla="*/ 370 h 370"/>
              </a:gdLst>
              <a:ahLst/>
              <a:cxnLst>
                <a:cxn ang="0">
                  <a:pos x="T0" y="T1"/>
                </a:cxn>
                <a:cxn ang="0">
                  <a:pos x="T2" y="T3"/>
                </a:cxn>
                <a:cxn ang="0">
                  <a:pos x="T4" y="T5"/>
                </a:cxn>
                <a:cxn ang="0">
                  <a:pos x="T6" y="T7"/>
                </a:cxn>
                <a:cxn ang="0">
                  <a:pos x="T8" y="T9"/>
                </a:cxn>
              </a:cxnLst>
              <a:rect l="0" t="0" r="r" b="b"/>
              <a:pathLst>
                <a:path w="321" h="370">
                  <a:moveTo>
                    <a:pt x="216" y="370"/>
                  </a:moveTo>
                  <a:cubicBezTo>
                    <a:pt x="321" y="274"/>
                    <a:pt x="321" y="274"/>
                    <a:pt x="321" y="274"/>
                  </a:cubicBezTo>
                  <a:cubicBezTo>
                    <a:pt x="256" y="204"/>
                    <a:pt x="167" y="79"/>
                    <a:pt x="125" y="0"/>
                  </a:cubicBezTo>
                  <a:cubicBezTo>
                    <a:pt x="0" y="67"/>
                    <a:pt x="0" y="67"/>
                    <a:pt x="0" y="67"/>
                  </a:cubicBezTo>
                  <a:cubicBezTo>
                    <a:pt x="47" y="155"/>
                    <a:pt x="144" y="292"/>
                    <a:pt x="216" y="3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6">
              <a:extLst>
                <a:ext uri="{FF2B5EF4-FFF2-40B4-BE49-F238E27FC236}">
                  <a16:creationId xmlns:a16="http://schemas.microsoft.com/office/drawing/2014/main" id="{F3E944BF-F90D-4D9E-ADB0-791423216A98}"/>
                </a:ext>
              </a:extLst>
            </p:cNvPr>
            <p:cNvSpPr>
              <a:spLocks/>
            </p:cNvSpPr>
            <p:nvPr userDrawn="1"/>
          </p:nvSpPr>
          <p:spPr bwMode="ltGray">
            <a:xfrm>
              <a:off x="968" y="1588"/>
              <a:ext cx="130" cy="104"/>
            </a:xfrm>
            <a:custGeom>
              <a:avLst/>
              <a:gdLst>
                <a:gd name="T0" fmla="*/ 0 w 377"/>
                <a:gd name="T1" fmla="*/ 191 h 302"/>
                <a:gd name="T2" fmla="*/ 88 w 377"/>
                <a:gd name="T3" fmla="*/ 302 h 302"/>
                <a:gd name="T4" fmla="*/ 377 w 377"/>
                <a:gd name="T5" fmla="*/ 130 h 302"/>
                <a:gd name="T6" fmla="*/ 320 w 377"/>
                <a:gd name="T7" fmla="*/ 0 h 302"/>
                <a:gd name="T8" fmla="*/ 0 w 377"/>
                <a:gd name="T9" fmla="*/ 191 h 302"/>
              </a:gdLst>
              <a:ahLst/>
              <a:cxnLst>
                <a:cxn ang="0">
                  <a:pos x="T0" y="T1"/>
                </a:cxn>
                <a:cxn ang="0">
                  <a:pos x="T2" y="T3"/>
                </a:cxn>
                <a:cxn ang="0">
                  <a:pos x="T4" y="T5"/>
                </a:cxn>
                <a:cxn ang="0">
                  <a:pos x="T6" y="T7"/>
                </a:cxn>
                <a:cxn ang="0">
                  <a:pos x="T8" y="T9"/>
                </a:cxn>
              </a:cxnLst>
              <a:rect l="0" t="0" r="r" b="b"/>
              <a:pathLst>
                <a:path w="377" h="302">
                  <a:moveTo>
                    <a:pt x="0" y="191"/>
                  </a:moveTo>
                  <a:cubicBezTo>
                    <a:pt x="88" y="302"/>
                    <a:pt x="88" y="302"/>
                    <a:pt x="88" y="302"/>
                  </a:cubicBezTo>
                  <a:cubicBezTo>
                    <a:pt x="157" y="247"/>
                    <a:pt x="290" y="168"/>
                    <a:pt x="377" y="130"/>
                  </a:cubicBezTo>
                  <a:cubicBezTo>
                    <a:pt x="320" y="0"/>
                    <a:pt x="320" y="0"/>
                    <a:pt x="320" y="0"/>
                  </a:cubicBezTo>
                  <a:cubicBezTo>
                    <a:pt x="222" y="43"/>
                    <a:pt x="78" y="128"/>
                    <a:pt x="0" y="1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Rectangle 7">
              <a:extLst>
                <a:ext uri="{FF2B5EF4-FFF2-40B4-BE49-F238E27FC236}">
                  <a16:creationId xmlns:a16="http://schemas.microsoft.com/office/drawing/2014/main" id="{1E83C495-00D0-41E9-9408-F431B88DE232}"/>
                </a:ext>
              </a:extLst>
            </p:cNvPr>
            <p:cNvSpPr>
              <a:spLocks noChangeArrowheads="1"/>
            </p:cNvSpPr>
            <p:nvPr userDrawn="1"/>
          </p:nvSpPr>
          <p:spPr bwMode="ltGray">
            <a:xfrm>
              <a:off x="551" y="2589"/>
              <a:ext cx="49" cy="16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8">
              <a:extLst>
                <a:ext uri="{FF2B5EF4-FFF2-40B4-BE49-F238E27FC236}">
                  <a16:creationId xmlns:a16="http://schemas.microsoft.com/office/drawing/2014/main" id="{2B5AC05A-9CD8-473C-9513-8F0384EA5DEB}"/>
                </a:ext>
              </a:extLst>
            </p:cNvPr>
            <p:cNvSpPr>
              <a:spLocks noChangeArrowheads="1"/>
            </p:cNvSpPr>
            <p:nvPr userDrawn="1"/>
          </p:nvSpPr>
          <p:spPr bwMode="ltGray">
            <a:xfrm>
              <a:off x="551" y="1545"/>
              <a:ext cx="49" cy="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9">
              <a:extLst>
                <a:ext uri="{FF2B5EF4-FFF2-40B4-BE49-F238E27FC236}">
                  <a16:creationId xmlns:a16="http://schemas.microsoft.com/office/drawing/2014/main" id="{0C8326E7-A3D5-44C4-A25F-2A5425B1C1EA}"/>
                </a:ext>
              </a:extLst>
            </p:cNvPr>
            <p:cNvSpPr>
              <a:spLocks/>
            </p:cNvSpPr>
            <p:nvPr userDrawn="1"/>
          </p:nvSpPr>
          <p:spPr bwMode="ltGray">
            <a:xfrm>
              <a:off x="724" y="2209"/>
              <a:ext cx="73" cy="131"/>
            </a:xfrm>
            <a:custGeom>
              <a:avLst/>
              <a:gdLst>
                <a:gd name="T0" fmla="*/ 76 w 210"/>
                <a:gd name="T1" fmla="*/ 376 h 376"/>
                <a:gd name="T2" fmla="*/ 210 w 210"/>
                <a:gd name="T3" fmla="*/ 330 h 376"/>
                <a:gd name="T4" fmla="*/ 141 w 210"/>
                <a:gd name="T5" fmla="*/ 0 h 376"/>
                <a:gd name="T6" fmla="*/ 0 w 210"/>
                <a:gd name="T7" fmla="*/ 10 h 376"/>
                <a:gd name="T8" fmla="*/ 76 w 210"/>
                <a:gd name="T9" fmla="*/ 376 h 376"/>
              </a:gdLst>
              <a:ahLst/>
              <a:cxnLst>
                <a:cxn ang="0">
                  <a:pos x="T0" y="T1"/>
                </a:cxn>
                <a:cxn ang="0">
                  <a:pos x="T2" y="T3"/>
                </a:cxn>
                <a:cxn ang="0">
                  <a:pos x="T4" y="T5"/>
                </a:cxn>
                <a:cxn ang="0">
                  <a:pos x="T6" y="T7"/>
                </a:cxn>
                <a:cxn ang="0">
                  <a:pos x="T8" y="T9"/>
                </a:cxn>
              </a:cxnLst>
              <a:rect l="0" t="0" r="r" b="b"/>
              <a:pathLst>
                <a:path w="210" h="376">
                  <a:moveTo>
                    <a:pt x="76" y="376"/>
                  </a:moveTo>
                  <a:cubicBezTo>
                    <a:pt x="210" y="330"/>
                    <a:pt x="210" y="330"/>
                    <a:pt x="210" y="330"/>
                  </a:cubicBezTo>
                  <a:cubicBezTo>
                    <a:pt x="179" y="240"/>
                    <a:pt x="148" y="88"/>
                    <a:pt x="141" y="0"/>
                  </a:cubicBezTo>
                  <a:cubicBezTo>
                    <a:pt x="0" y="10"/>
                    <a:pt x="0" y="10"/>
                    <a:pt x="0" y="10"/>
                  </a:cubicBezTo>
                  <a:cubicBezTo>
                    <a:pt x="7" y="110"/>
                    <a:pt x="41" y="274"/>
                    <a:pt x="76" y="3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0">
              <a:extLst>
                <a:ext uri="{FF2B5EF4-FFF2-40B4-BE49-F238E27FC236}">
                  <a16:creationId xmlns:a16="http://schemas.microsoft.com/office/drawing/2014/main" id="{6A6AB26A-3137-4C8D-A29F-43A7A378B98C}"/>
                </a:ext>
              </a:extLst>
            </p:cNvPr>
            <p:cNvSpPr>
              <a:spLocks/>
            </p:cNvSpPr>
            <p:nvPr userDrawn="1"/>
          </p:nvSpPr>
          <p:spPr bwMode="ltGray">
            <a:xfrm>
              <a:off x="724" y="1962"/>
              <a:ext cx="71" cy="130"/>
            </a:xfrm>
            <a:custGeom>
              <a:avLst/>
              <a:gdLst>
                <a:gd name="T0" fmla="*/ 0 w 207"/>
                <a:gd name="T1" fmla="*/ 366 h 375"/>
                <a:gd name="T2" fmla="*/ 141 w 207"/>
                <a:gd name="T3" fmla="*/ 375 h 375"/>
                <a:gd name="T4" fmla="*/ 207 w 207"/>
                <a:gd name="T5" fmla="*/ 45 h 375"/>
                <a:gd name="T6" fmla="*/ 73 w 207"/>
                <a:gd name="T7" fmla="*/ 0 h 375"/>
                <a:gd name="T8" fmla="*/ 0 w 207"/>
                <a:gd name="T9" fmla="*/ 366 h 375"/>
              </a:gdLst>
              <a:ahLst/>
              <a:cxnLst>
                <a:cxn ang="0">
                  <a:pos x="T0" y="T1"/>
                </a:cxn>
                <a:cxn ang="0">
                  <a:pos x="T2" y="T3"/>
                </a:cxn>
                <a:cxn ang="0">
                  <a:pos x="T4" y="T5"/>
                </a:cxn>
                <a:cxn ang="0">
                  <a:pos x="T6" y="T7"/>
                </a:cxn>
                <a:cxn ang="0">
                  <a:pos x="T8" y="T9"/>
                </a:cxn>
              </a:cxnLst>
              <a:rect l="0" t="0" r="r" b="b"/>
              <a:pathLst>
                <a:path w="207" h="375">
                  <a:moveTo>
                    <a:pt x="0" y="366"/>
                  </a:moveTo>
                  <a:cubicBezTo>
                    <a:pt x="141" y="375"/>
                    <a:pt x="141" y="375"/>
                    <a:pt x="141" y="375"/>
                  </a:cubicBezTo>
                  <a:cubicBezTo>
                    <a:pt x="147" y="287"/>
                    <a:pt x="177" y="135"/>
                    <a:pt x="207" y="45"/>
                  </a:cubicBezTo>
                  <a:cubicBezTo>
                    <a:pt x="73" y="0"/>
                    <a:pt x="73" y="0"/>
                    <a:pt x="73" y="0"/>
                  </a:cubicBezTo>
                  <a:cubicBezTo>
                    <a:pt x="39" y="102"/>
                    <a:pt x="6" y="266"/>
                    <a:pt x="0" y="3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1">
              <a:extLst>
                <a:ext uri="{FF2B5EF4-FFF2-40B4-BE49-F238E27FC236}">
                  <a16:creationId xmlns:a16="http://schemas.microsoft.com/office/drawing/2014/main" id="{F96D58F6-34BB-4EF7-9178-CEE4AD29E7C1}"/>
                </a:ext>
              </a:extLst>
            </p:cNvPr>
            <p:cNvSpPr>
              <a:spLocks/>
            </p:cNvSpPr>
            <p:nvPr userDrawn="1"/>
          </p:nvSpPr>
          <p:spPr bwMode="ltGray">
            <a:xfrm>
              <a:off x="800" y="1740"/>
              <a:ext cx="111" cy="128"/>
            </a:xfrm>
            <a:custGeom>
              <a:avLst/>
              <a:gdLst>
                <a:gd name="T0" fmla="*/ 0 w 320"/>
                <a:gd name="T1" fmla="*/ 304 h 370"/>
                <a:gd name="T2" fmla="*/ 126 w 320"/>
                <a:gd name="T3" fmla="*/ 370 h 370"/>
                <a:gd name="T4" fmla="*/ 320 w 320"/>
                <a:gd name="T5" fmla="*/ 96 h 370"/>
                <a:gd name="T6" fmla="*/ 216 w 320"/>
                <a:gd name="T7" fmla="*/ 0 h 370"/>
                <a:gd name="T8" fmla="*/ 0 w 320"/>
                <a:gd name="T9" fmla="*/ 304 h 370"/>
              </a:gdLst>
              <a:ahLst/>
              <a:cxnLst>
                <a:cxn ang="0">
                  <a:pos x="T0" y="T1"/>
                </a:cxn>
                <a:cxn ang="0">
                  <a:pos x="T2" y="T3"/>
                </a:cxn>
                <a:cxn ang="0">
                  <a:pos x="T4" y="T5"/>
                </a:cxn>
                <a:cxn ang="0">
                  <a:pos x="T6" y="T7"/>
                </a:cxn>
                <a:cxn ang="0">
                  <a:pos x="T8" y="T9"/>
                </a:cxn>
              </a:cxnLst>
              <a:rect l="0" t="0" r="r" b="b"/>
              <a:pathLst>
                <a:path w="320" h="370">
                  <a:moveTo>
                    <a:pt x="0" y="304"/>
                  </a:moveTo>
                  <a:cubicBezTo>
                    <a:pt x="126" y="370"/>
                    <a:pt x="126" y="370"/>
                    <a:pt x="126" y="370"/>
                  </a:cubicBezTo>
                  <a:cubicBezTo>
                    <a:pt x="167" y="292"/>
                    <a:pt x="256" y="166"/>
                    <a:pt x="320" y="96"/>
                  </a:cubicBezTo>
                  <a:cubicBezTo>
                    <a:pt x="216" y="0"/>
                    <a:pt x="216" y="0"/>
                    <a:pt x="216" y="0"/>
                  </a:cubicBezTo>
                  <a:cubicBezTo>
                    <a:pt x="144" y="79"/>
                    <a:pt x="47" y="215"/>
                    <a:pt x="0" y="3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2">
              <a:extLst>
                <a:ext uri="{FF2B5EF4-FFF2-40B4-BE49-F238E27FC236}">
                  <a16:creationId xmlns:a16="http://schemas.microsoft.com/office/drawing/2014/main" id="{07B9599A-9289-4C7F-8B53-00FDBE7EEDCF}"/>
                </a:ext>
              </a:extLst>
            </p:cNvPr>
            <p:cNvSpPr>
              <a:spLocks/>
            </p:cNvSpPr>
            <p:nvPr userDrawn="1"/>
          </p:nvSpPr>
          <p:spPr bwMode="ltGray">
            <a:xfrm>
              <a:off x="3" y="1719"/>
              <a:ext cx="387" cy="877"/>
            </a:xfrm>
            <a:custGeom>
              <a:avLst/>
              <a:gdLst>
                <a:gd name="T0" fmla="*/ 1119 w 1119"/>
                <a:gd name="T1" fmla="*/ 1266 h 2532"/>
                <a:gd name="T2" fmla="*/ 0 w 1119"/>
                <a:gd name="T3" fmla="*/ 0 h 2532"/>
                <a:gd name="T4" fmla="*/ 0 w 1119"/>
                <a:gd name="T5" fmla="*/ 142 h 2532"/>
                <a:gd name="T6" fmla="*/ 977 w 1119"/>
                <a:gd name="T7" fmla="*/ 1266 h 2532"/>
                <a:gd name="T8" fmla="*/ 0 w 1119"/>
                <a:gd name="T9" fmla="*/ 2391 h 2532"/>
                <a:gd name="T10" fmla="*/ 0 w 1119"/>
                <a:gd name="T11" fmla="*/ 2532 h 2532"/>
                <a:gd name="T12" fmla="*/ 1119 w 1119"/>
                <a:gd name="T13" fmla="*/ 1266 h 2532"/>
              </a:gdLst>
              <a:ahLst/>
              <a:cxnLst>
                <a:cxn ang="0">
                  <a:pos x="T0" y="T1"/>
                </a:cxn>
                <a:cxn ang="0">
                  <a:pos x="T2" y="T3"/>
                </a:cxn>
                <a:cxn ang="0">
                  <a:pos x="T4" y="T5"/>
                </a:cxn>
                <a:cxn ang="0">
                  <a:pos x="T6" y="T7"/>
                </a:cxn>
                <a:cxn ang="0">
                  <a:pos x="T8" y="T9"/>
                </a:cxn>
                <a:cxn ang="0">
                  <a:pos x="T10" y="T11"/>
                </a:cxn>
                <a:cxn ang="0">
                  <a:pos x="T12" y="T13"/>
                </a:cxn>
              </a:cxnLst>
              <a:rect l="0" t="0" r="r" b="b"/>
              <a:pathLst>
                <a:path w="1119" h="2532">
                  <a:moveTo>
                    <a:pt x="1119" y="1266"/>
                  </a:moveTo>
                  <a:cubicBezTo>
                    <a:pt x="1119" y="576"/>
                    <a:pt x="619" y="13"/>
                    <a:pt x="0" y="0"/>
                  </a:cubicBezTo>
                  <a:cubicBezTo>
                    <a:pt x="0" y="142"/>
                    <a:pt x="0" y="142"/>
                    <a:pt x="0" y="142"/>
                  </a:cubicBezTo>
                  <a:cubicBezTo>
                    <a:pt x="541" y="155"/>
                    <a:pt x="977" y="655"/>
                    <a:pt x="977" y="1266"/>
                  </a:cubicBezTo>
                  <a:cubicBezTo>
                    <a:pt x="977" y="1878"/>
                    <a:pt x="541" y="2377"/>
                    <a:pt x="0" y="2391"/>
                  </a:cubicBezTo>
                  <a:cubicBezTo>
                    <a:pt x="0" y="2532"/>
                    <a:pt x="0" y="2532"/>
                    <a:pt x="0" y="2532"/>
                  </a:cubicBezTo>
                  <a:cubicBezTo>
                    <a:pt x="619" y="2519"/>
                    <a:pt x="1119" y="1956"/>
                    <a:pt x="1119" y="12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3">
              <a:extLst>
                <a:ext uri="{FF2B5EF4-FFF2-40B4-BE49-F238E27FC236}">
                  <a16:creationId xmlns:a16="http://schemas.microsoft.com/office/drawing/2014/main" id="{A373090A-C403-4C0F-BE29-3995A538C7D5}"/>
                </a:ext>
              </a:extLst>
            </p:cNvPr>
            <p:cNvSpPr>
              <a:spLocks/>
            </p:cNvSpPr>
            <p:nvPr userDrawn="1"/>
          </p:nvSpPr>
          <p:spPr bwMode="ltGray">
            <a:xfrm>
              <a:off x="842" y="0"/>
              <a:ext cx="1483" cy="4320"/>
            </a:xfrm>
            <a:custGeom>
              <a:avLst/>
              <a:gdLst>
                <a:gd name="T0" fmla="*/ 2106 w 4285"/>
                <a:gd name="T1" fmla="*/ 1202 h 12470"/>
                <a:gd name="T2" fmla="*/ 355 w 4285"/>
                <a:gd name="T3" fmla="*/ 0 h 12470"/>
                <a:gd name="T4" fmla="*/ 21 w 4285"/>
                <a:gd name="T5" fmla="*/ 0 h 12470"/>
                <a:gd name="T6" fmla="*/ 2015 w 4285"/>
                <a:gd name="T7" fmla="*/ 1310 h 12470"/>
                <a:gd name="T8" fmla="*/ 4143 w 4285"/>
                <a:gd name="T9" fmla="*/ 6193 h 12470"/>
                <a:gd name="T10" fmla="*/ 2014 w 4285"/>
                <a:gd name="T11" fmla="*/ 11115 h 12470"/>
                <a:gd name="T12" fmla="*/ 0 w 4285"/>
                <a:gd name="T13" fmla="*/ 12470 h 12470"/>
                <a:gd name="T14" fmla="*/ 327 w 4285"/>
                <a:gd name="T15" fmla="*/ 12470 h 12470"/>
                <a:gd name="T16" fmla="*/ 2107 w 4285"/>
                <a:gd name="T17" fmla="*/ 11223 h 12470"/>
                <a:gd name="T18" fmla="*/ 3604 w 4285"/>
                <a:gd name="T19" fmla="*/ 9226 h 12470"/>
                <a:gd name="T20" fmla="*/ 4285 w 4285"/>
                <a:gd name="T21" fmla="*/ 6193 h 12470"/>
                <a:gd name="T22" fmla="*/ 3604 w 4285"/>
                <a:gd name="T23" fmla="*/ 3172 h 12470"/>
                <a:gd name="T24" fmla="*/ 2106 w 4285"/>
                <a:gd name="T25" fmla="*/ 1202 h 12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85" h="12470">
                  <a:moveTo>
                    <a:pt x="2106" y="1202"/>
                  </a:moveTo>
                  <a:cubicBezTo>
                    <a:pt x="1443" y="595"/>
                    <a:pt x="774" y="208"/>
                    <a:pt x="355" y="0"/>
                  </a:cubicBezTo>
                  <a:cubicBezTo>
                    <a:pt x="21" y="0"/>
                    <a:pt x="21" y="0"/>
                    <a:pt x="21" y="0"/>
                  </a:cubicBezTo>
                  <a:cubicBezTo>
                    <a:pt x="347" y="142"/>
                    <a:pt x="1185" y="550"/>
                    <a:pt x="2015" y="1310"/>
                  </a:cubicBezTo>
                  <a:cubicBezTo>
                    <a:pt x="2986" y="2200"/>
                    <a:pt x="4143" y="3769"/>
                    <a:pt x="4143" y="6193"/>
                  </a:cubicBezTo>
                  <a:cubicBezTo>
                    <a:pt x="4143" y="8617"/>
                    <a:pt x="2986" y="10208"/>
                    <a:pt x="2014" y="11115"/>
                  </a:cubicBezTo>
                  <a:cubicBezTo>
                    <a:pt x="1168" y="11906"/>
                    <a:pt x="311" y="12331"/>
                    <a:pt x="0" y="12470"/>
                  </a:cubicBezTo>
                  <a:cubicBezTo>
                    <a:pt x="327" y="12470"/>
                    <a:pt x="327" y="12470"/>
                    <a:pt x="327" y="12470"/>
                  </a:cubicBezTo>
                  <a:cubicBezTo>
                    <a:pt x="744" y="12258"/>
                    <a:pt x="1429" y="11856"/>
                    <a:pt x="2107" y="11223"/>
                  </a:cubicBezTo>
                  <a:cubicBezTo>
                    <a:pt x="2739" y="10633"/>
                    <a:pt x="3243" y="9961"/>
                    <a:pt x="3604" y="9226"/>
                  </a:cubicBezTo>
                  <a:cubicBezTo>
                    <a:pt x="4056" y="8307"/>
                    <a:pt x="4285" y="7287"/>
                    <a:pt x="4285" y="6193"/>
                  </a:cubicBezTo>
                  <a:cubicBezTo>
                    <a:pt x="4285" y="5099"/>
                    <a:pt x="4056" y="4083"/>
                    <a:pt x="3604" y="3172"/>
                  </a:cubicBezTo>
                  <a:cubicBezTo>
                    <a:pt x="3243" y="2443"/>
                    <a:pt x="2739" y="1780"/>
                    <a:pt x="2106" y="12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4">
              <a:extLst>
                <a:ext uri="{FF2B5EF4-FFF2-40B4-BE49-F238E27FC236}">
                  <a16:creationId xmlns:a16="http://schemas.microsoft.com/office/drawing/2014/main" id="{0288AE21-8379-4587-9478-5830B08CAF2C}"/>
                </a:ext>
              </a:extLst>
            </p:cNvPr>
            <p:cNvSpPr>
              <a:spLocks noEditPoints="1"/>
            </p:cNvSpPr>
            <p:nvPr userDrawn="1"/>
          </p:nvSpPr>
          <p:spPr bwMode="ltGray">
            <a:xfrm>
              <a:off x="3" y="1204"/>
              <a:ext cx="1945" cy="1932"/>
            </a:xfrm>
            <a:custGeom>
              <a:avLst/>
              <a:gdLst>
                <a:gd name="T0" fmla="*/ 2463 w 5619"/>
                <a:gd name="T1" fmla="*/ 5579 h 5579"/>
                <a:gd name="T2" fmla="*/ 2463 w 5619"/>
                <a:gd name="T3" fmla="*/ 5108 h 5579"/>
                <a:gd name="T4" fmla="*/ 3879 w 5619"/>
                <a:gd name="T5" fmla="*/ 5108 h 5579"/>
                <a:gd name="T6" fmla="*/ 3879 w 5619"/>
                <a:gd name="T7" fmla="*/ 4527 h 5579"/>
                <a:gd name="T8" fmla="*/ 5619 w 5619"/>
                <a:gd name="T9" fmla="*/ 2743 h 5579"/>
                <a:gd name="T10" fmla="*/ 3879 w 5619"/>
                <a:gd name="T11" fmla="*/ 960 h 5579"/>
                <a:gd name="T12" fmla="*/ 3879 w 5619"/>
                <a:gd name="T13" fmla="*/ 383 h 5579"/>
                <a:gd name="T14" fmla="*/ 2463 w 5619"/>
                <a:gd name="T15" fmla="*/ 383 h 5579"/>
                <a:gd name="T16" fmla="*/ 2463 w 5619"/>
                <a:gd name="T17" fmla="*/ 0 h 5579"/>
                <a:gd name="T18" fmla="*/ 2321 w 5619"/>
                <a:gd name="T19" fmla="*/ 0 h 5579"/>
                <a:gd name="T20" fmla="*/ 2321 w 5619"/>
                <a:gd name="T21" fmla="*/ 383 h 5579"/>
                <a:gd name="T22" fmla="*/ 1587 w 5619"/>
                <a:gd name="T23" fmla="*/ 383 h 5579"/>
                <a:gd name="T24" fmla="*/ 1587 w 5619"/>
                <a:gd name="T25" fmla="*/ 0 h 5579"/>
                <a:gd name="T26" fmla="*/ 1445 w 5619"/>
                <a:gd name="T27" fmla="*/ 0 h 5579"/>
                <a:gd name="T28" fmla="*/ 1445 w 5619"/>
                <a:gd name="T29" fmla="*/ 383 h 5579"/>
                <a:gd name="T30" fmla="*/ 718 w 5619"/>
                <a:gd name="T31" fmla="*/ 383 h 5579"/>
                <a:gd name="T32" fmla="*/ 718 w 5619"/>
                <a:gd name="T33" fmla="*/ 242 h 5579"/>
                <a:gd name="T34" fmla="*/ 576 w 5619"/>
                <a:gd name="T35" fmla="*/ 242 h 5579"/>
                <a:gd name="T36" fmla="*/ 576 w 5619"/>
                <a:gd name="T37" fmla="*/ 383 h 5579"/>
                <a:gd name="T38" fmla="*/ 507 w 5619"/>
                <a:gd name="T39" fmla="*/ 383 h 5579"/>
                <a:gd name="T40" fmla="*/ 507 w 5619"/>
                <a:gd name="T41" fmla="*/ 242 h 5579"/>
                <a:gd name="T42" fmla="*/ 366 w 5619"/>
                <a:gd name="T43" fmla="*/ 242 h 5579"/>
                <a:gd name="T44" fmla="*/ 366 w 5619"/>
                <a:gd name="T45" fmla="*/ 383 h 5579"/>
                <a:gd name="T46" fmla="*/ 0 w 5619"/>
                <a:gd name="T47" fmla="*/ 383 h 5579"/>
                <a:gd name="T48" fmla="*/ 0 w 5619"/>
                <a:gd name="T49" fmla="*/ 524 h 5579"/>
                <a:gd name="T50" fmla="*/ 3737 w 5619"/>
                <a:gd name="T51" fmla="*/ 524 h 5579"/>
                <a:gd name="T52" fmla="*/ 3737 w 5619"/>
                <a:gd name="T53" fmla="*/ 963 h 5579"/>
                <a:gd name="T54" fmla="*/ 3441 w 5619"/>
                <a:gd name="T55" fmla="*/ 1007 h 5579"/>
                <a:gd name="T56" fmla="*/ 3474 w 5619"/>
                <a:gd name="T57" fmla="*/ 1145 h 5579"/>
                <a:gd name="T58" fmla="*/ 3737 w 5619"/>
                <a:gd name="T59" fmla="*/ 1105 h 5579"/>
                <a:gd name="T60" fmla="*/ 3737 w 5619"/>
                <a:gd name="T61" fmla="*/ 4382 h 5579"/>
                <a:gd name="T62" fmla="*/ 3465 w 5619"/>
                <a:gd name="T63" fmla="*/ 4339 h 5579"/>
                <a:gd name="T64" fmla="*/ 3431 w 5619"/>
                <a:gd name="T65" fmla="*/ 4477 h 5579"/>
                <a:gd name="T66" fmla="*/ 3737 w 5619"/>
                <a:gd name="T67" fmla="*/ 4524 h 5579"/>
                <a:gd name="T68" fmla="*/ 3737 w 5619"/>
                <a:gd name="T69" fmla="*/ 4966 h 5579"/>
                <a:gd name="T70" fmla="*/ 0 w 5619"/>
                <a:gd name="T71" fmla="*/ 4966 h 5579"/>
                <a:gd name="T72" fmla="*/ 0 w 5619"/>
                <a:gd name="T73" fmla="*/ 5108 h 5579"/>
                <a:gd name="T74" fmla="*/ 366 w 5619"/>
                <a:gd name="T75" fmla="*/ 5108 h 5579"/>
                <a:gd name="T76" fmla="*/ 366 w 5619"/>
                <a:gd name="T77" fmla="*/ 5250 h 5579"/>
                <a:gd name="T78" fmla="*/ 507 w 5619"/>
                <a:gd name="T79" fmla="*/ 5250 h 5579"/>
                <a:gd name="T80" fmla="*/ 507 w 5619"/>
                <a:gd name="T81" fmla="*/ 5108 h 5579"/>
                <a:gd name="T82" fmla="*/ 576 w 5619"/>
                <a:gd name="T83" fmla="*/ 5108 h 5579"/>
                <a:gd name="T84" fmla="*/ 576 w 5619"/>
                <a:gd name="T85" fmla="*/ 5250 h 5579"/>
                <a:gd name="T86" fmla="*/ 718 w 5619"/>
                <a:gd name="T87" fmla="*/ 5250 h 5579"/>
                <a:gd name="T88" fmla="*/ 718 w 5619"/>
                <a:gd name="T89" fmla="*/ 5108 h 5579"/>
                <a:gd name="T90" fmla="*/ 1445 w 5619"/>
                <a:gd name="T91" fmla="*/ 5108 h 5579"/>
                <a:gd name="T92" fmla="*/ 1445 w 5619"/>
                <a:gd name="T93" fmla="*/ 5579 h 5579"/>
                <a:gd name="T94" fmla="*/ 1587 w 5619"/>
                <a:gd name="T95" fmla="*/ 5579 h 5579"/>
                <a:gd name="T96" fmla="*/ 1587 w 5619"/>
                <a:gd name="T97" fmla="*/ 5108 h 5579"/>
                <a:gd name="T98" fmla="*/ 2321 w 5619"/>
                <a:gd name="T99" fmla="*/ 5108 h 5579"/>
                <a:gd name="T100" fmla="*/ 2321 w 5619"/>
                <a:gd name="T101" fmla="*/ 5579 h 5579"/>
                <a:gd name="T102" fmla="*/ 2463 w 5619"/>
                <a:gd name="T103" fmla="*/ 5579 h 5579"/>
                <a:gd name="T104" fmla="*/ 5477 w 5619"/>
                <a:gd name="T105" fmla="*/ 2743 h 5579"/>
                <a:gd name="T106" fmla="*/ 3879 w 5619"/>
                <a:gd name="T107" fmla="*/ 4385 h 5579"/>
                <a:gd name="T108" fmla="*/ 3879 w 5619"/>
                <a:gd name="T109" fmla="*/ 1102 h 5579"/>
                <a:gd name="T110" fmla="*/ 5477 w 5619"/>
                <a:gd name="T111" fmla="*/ 2743 h 5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619" h="5579">
                  <a:moveTo>
                    <a:pt x="2463" y="5579"/>
                  </a:moveTo>
                  <a:cubicBezTo>
                    <a:pt x="2463" y="5108"/>
                    <a:pt x="2463" y="5108"/>
                    <a:pt x="2463" y="5108"/>
                  </a:cubicBezTo>
                  <a:cubicBezTo>
                    <a:pt x="3879" y="5108"/>
                    <a:pt x="3879" y="5108"/>
                    <a:pt x="3879" y="5108"/>
                  </a:cubicBezTo>
                  <a:cubicBezTo>
                    <a:pt x="3879" y="4527"/>
                    <a:pt x="3879" y="4527"/>
                    <a:pt x="3879" y="4527"/>
                  </a:cubicBezTo>
                  <a:cubicBezTo>
                    <a:pt x="4841" y="4511"/>
                    <a:pt x="5619" y="3717"/>
                    <a:pt x="5619" y="2743"/>
                  </a:cubicBezTo>
                  <a:cubicBezTo>
                    <a:pt x="5619" y="1770"/>
                    <a:pt x="4841" y="976"/>
                    <a:pt x="3879" y="960"/>
                  </a:cubicBezTo>
                  <a:cubicBezTo>
                    <a:pt x="3879" y="383"/>
                    <a:pt x="3879" y="383"/>
                    <a:pt x="3879" y="383"/>
                  </a:cubicBezTo>
                  <a:cubicBezTo>
                    <a:pt x="2463" y="383"/>
                    <a:pt x="2463" y="383"/>
                    <a:pt x="2463" y="383"/>
                  </a:cubicBezTo>
                  <a:cubicBezTo>
                    <a:pt x="2463" y="0"/>
                    <a:pt x="2463" y="0"/>
                    <a:pt x="2463" y="0"/>
                  </a:cubicBezTo>
                  <a:cubicBezTo>
                    <a:pt x="2321" y="0"/>
                    <a:pt x="2321" y="0"/>
                    <a:pt x="2321" y="0"/>
                  </a:cubicBezTo>
                  <a:cubicBezTo>
                    <a:pt x="2321" y="383"/>
                    <a:pt x="2321" y="383"/>
                    <a:pt x="2321" y="383"/>
                  </a:cubicBezTo>
                  <a:cubicBezTo>
                    <a:pt x="1587" y="383"/>
                    <a:pt x="1587" y="383"/>
                    <a:pt x="1587" y="383"/>
                  </a:cubicBezTo>
                  <a:cubicBezTo>
                    <a:pt x="1587" y="0"/>
                    <a:pt x="1587" y="0"/>
                    <a:pt x="1587" y="0"/>
                  </a:cubicBezTo>
                  <a:cubicBezTo>
                    <a:pt x="1445" y="0"/>
                    <a:pt x="1445" y="0"/>
                    <a:pt x="1445" y="0"/>
                  </a:cubicBezTo>
                  <a:cubicBezTo>
                    <a:pt x="1445" y="383"/>
                    <a:pt x="1445" y="383"/>
                    <a:pt x="1445" y="383"/>
                  </a:cubicBezTo>
                  <a:cubicBezTo>
                    <a:pt x="718" y="383"/>
                    <a:pt x="718" y="383"/>
                    <a:pt x="718" y="383"/>
                  </a:cubicBezTo>
                  <a:cubicBezTo>
                    <a:pt x="718" y="242"/>
                    <a:pt x="718" y="242"/>
                    <a:pt x="718" y="242"/>
                  </a:cubicBezTo>
                  <a:cubicBezTo>
                    <a:pt x="576" y="242"/>
                    <a:pt x="576" y="242"/>
                    <a:pt x="576" y="242"/>
                  </a:cubicBezTo>
                  <a:cubicBezTo>
                    <a:pt x="576" y="383"/>
                    <a:pt x="576" y="383"/>
                    <a:pt x="576" y="383"/>
                  </a:cubicBezTo>
                  <a:cubicBezTo>
                    <a:pt x="507" y="383"/>
                    <a:pt x="507" y="383"/>
                    <a:pt x="507" y="383"/>
                  </a:cubicBezTo>
                  <a:cubicBezTo>
                    <a:pt x="507" y="242"/>
                    <a:pt x="507" y="242"/>
                    <a:pt x="507" y="242"/>
                  </a:cubicBezTo>
                  <a:cubicBezTo>
                    <a:pt x="366" y="242"/>
                    <a:pt x="366" y="242"/>
                    <a:pt x="366" y="242"/>
                  </a:cubicBezTo>
                  <a:cubicBezTo>
                    <a:pt x="366" y="383"/>
                    <a:pt x="366" y="383"/>
                    <a:pt x="366" y="383"/>
                  </a:cubicBezTo>
                  <a:cubicBezTo>
                    <a:pt x="0" y="383"/>
                    <a:pt x="0" y="383"/>
                    <a:pt x="0" y="383"/>
                  </a:cubicBezTo>
                  <a:cubicBezTo>
                    <a:pt x="0" y="524"/>
                    <a:pt x="0" y="524"/>
                    <a:pt x="0" y="524"/>
                  </a:cubicBezTo>
                  <a:cubicBezTo>
                    <a:pt x="3737" y="524"/>
                    <a:pt x="3737" y="524"/>
                    <a:pt x="3737" y="524"/>
                  </a:cubicBezTo>
                  <a:cubicBezTo>
                    <a:pt x="3737" y="963"/>
                    <a:pt x="3737" y="963"/>
                    <a:pt x="3737" y="963"/>
                  </a:cubicBezTo>
                  <a:cubicBezTo>
                    <a:pt x="3637" y="969"/>
                    <a:pt x="3538" y="984"/>
                    <a:pt x="3441" y="1007"/>
                  </a:cubicBezTo>
                  <a:cubicBezTo>
                    <a:pt x="3474" y="1145"/>
                    <a:pt x="3474" y="1145"/>
                    <a:pt x="3474" y="1145"/>
                  </a:cubicBezTo>
                  <a:cubicBezTo>
                    <a:pt x="3560" y="1125"/>
                    <a:pt x="3648" y="1111"/>
                    <a:pt x="3737" y="1105"/>
                  </a:cubicBezTo>
                  <a:cubicBezTo>
                    <a:pt x="3737" y="4382"/>
                    <a:pt x="3737" y="4382"/>
                    <a:pt x="3737" y="4382"/>
                  </a:cubicBezTo>
                  <a:cubicBezTo>
                    <a:pt x="3645" y="4375"/>
                    <a:pt x="3554" y="4361"/>
                    <a:pt x="3465" y="4339"/>
                  </a:cubicBezTo>
                  <a:cubicBezTo>
                    <a:pt x="3431" y="4477"/>
                    <a:pt x="3431" y="4477"/>
                    <a:pt x="3431" y="4477"/>
                  </a:cubicBezTo>
                  <a:cubicBezTo>
                    <a:pt x="3531" y="4502"/>
                    <a:pt x="3634" y="4517"/>
                    <a:pt x="3737" y="4524"/>
                  </a:cubicBezTo>
                  <a:cubicBezTo>
                    <a:pt x="3737" y="4966"/>
                    <a:pt x="3737" y="4966"/>
                    <a:pt x="3737" y="4966"/>
                  </a:cubicBezTo>
                  <a:cubicBezTo>
                    <a:pt x="0" y="4966"/>
                    <a:pt x="0" y="4966"/>
                    <a:pt x="0" y="4966"/>
                  </a:cubicBezTo>
                  <a:cubicBezTo>
                    <a:pt x="0" y="5108"/>
                    <a:pt x="0" y="5108"/>
                    <a:pt x="0" y="5108"/>
                  </a:cubicBezTo>
                  <a:cubicBezTo>
                    <a:pt x="366" y="5108"/>
                    <a:pt x="366" y="5108"/>
                    <a:pt x="366" y="5108"/>
                  </a:cubicBezTo>
                  <a:cubicBezTo>
                    <a:pt x="366" y="5250"/>
                    <a:pt x="366" y="5250"/>
                    <a:pt x="366" y="5250"/>
                  </a:cubicBezTo>
                  <a:cubicBezTo>
                    <a:pt x="507" y="5250"/>
                    <a:pt x="507" y="5250"/>
                    <a:pt x="507" y="5250"/>
                  </a:cubicBezTo>
                  <a:cubicBezTo>
                    <a:pt x="507" y="5108"/>
                    <a:pt x="507" y="5108"/>
                    <a:pt x="507" y="5108"/>
                  </a:cubicBezTo>
                  <a:cubicBezTo>
                    <a:pt x="576" y="5108"/>
                    <a:pt x="576" y="5108"/>
                    <a:pt x="576" y="5108"/>
                  </a:cubicBezTo>
                  <a:cubicBezTo>
                    <a:pt x="576" y="5250"/>
                    <a:pt x="576" y="5250"/>
                    <a:pt x="576" y="5250"/>
                  </a:cubicBezTo>
                  <a:cubicBezTo>
                    <a:pt x="718" y="5250"/>
                    <a:pt x="718" y="5250"/>
                    <a:pt x="718" y="5250"/>
                  </a:cubicBezTo>
                  <a:cubicBezTo>
                    <a:pt x="718" y="5108"/>
                    <a:pt x="718" y="5108"/>
                    <a:pt x="718" y="5108"/>
                  </a:cubicBezTo>
                  <a:cubicBezTo>
                    <a:pt x="1445" y="5108"/>
                    <a:pt x="1445" y="5108"/>
                    <a:pt x="1445" y="5108"/>
                  </a:cubicBezTo>
                  <a:cubicBezTo>
                    <a:pt x="1445" y="5579"/>
                    <a:pt x="1445" y="5579"/>
                    <a:pt x="1445" y="5579"/>
                  </a:cubicBezTo>
                  <a:cubicBezTo>
                    <a:pt x="1587" y="5579"/>
                    <a:pt x="1587" y="5579"/>
                    <a:pt x="1587" y="5579"/>
                  </a:cubicBezTo>
                  <a:cubicBezTo>
                    <a:pt x="1587" y="5108"/>
                    <a:pt x="1587" y="5108"/>
                    <a:pt x="1587" y="5108"/>
                  </a:cubicBezTo>
                  <a:cubicBezTo>
                    <a:pt x="2321" y="5108"/>
                    <a:pt x="2321" y="5108"/>
                    <a:pt x="2321" y="5108"/>
                  </a:cubicBezTo>
                  <a:cubicBezTo>
                    <a:pt x="2321" y="5579"/>
                    <a:pt x="2321" y="5579"/>
                    <a:pt x="2321" y="5579"/>
                  </a:cubicBezTo>
                  <a:lnTo>
                    <a:pt x="2463" y="5579"/>
                  </a:lnTo>
                  <a:close/>
                  <a:moveTo>
                    <a:pt x="5477" y="2743"/>
                  </a:moveTo>
                  <a:cubicBezTo>
                    <a:pt x="5477" y="3639"/>
                    <a:pt x="4763" y="4369"/>
                    <a:pt x="3879" y="4385"/>
                  </a:cubicBezTo>
                  <a:cubicBezTo>
                    <a:pt x="3879" y="1102"/>
                    <a:pt x="3879" y="1102"/>
                    <a:pt x="3879" y="1102"/>
                  </a:cubicBezTo>
                  <a:cubicBezTo>
                    <a:pt x="4763" y="1118"/>
                    <a:pt x="5477" y="1848"/>
                    <a:pt x="5477" y="27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5">
              <a:extLst>
                <a:ext uri="{FF2B5EF4-FFF2-40B4-BE49-F238E27FC236}">
                  <a16:creationId xmlns:a16="http://schemas.microsoft.com/office/drawing/2014/main" id="{8DEDA7F1-D96B-4BFC-BC26-B8878187CEB5}"/>
                </a:ext>
              </a:extLst>
            </p:cNvPr>
            <p:cNvSpPr>
              <a:spLocks/>
            </p:cNvSpPr>
            <p:nvPr userDrawn="1"/>
          </p:nvSpPr>
          <p:spPr bwMode="ltGray">
            <a:xfrm>
              <a:off x="970" y="2609"/>
              <a:ext cx="130" cy="104"/>
            </a:xfrm>
            <a:custGeom>
              <a:avLst/>
              <a:gdLst>
                <a:gd name="T0" fmla="*/ 321 w 377"/>
                <a:gd name="T1" fmla="*/ 301 h 301"/>
                <a:gd name="T2" fmla="*/ 377 w 377"/>
                <a:gd name="T3" fmla="*/ 171 h 301"/>
                <a:gd name="T4" fmla="*/ 88 w 377"/>
                <a:gd name="T5" fmla="*/ 0 h 301"/>
                <a:gd name="T6" fmla="*/ 0 w 377"/>
                <a:gd name="T7" fmla="*/ 111 h 301"/>
                <a:gd name="T8" fmla="*/ 321 w 377"/>
                <a:gd name="T9" fmla="*/ 301 h 301"/>
              </a:gdLst>
              <a:ahLst/>
              <a:cxnLst>
                <a:cxn ang="0">
                  <a:pos x="T0" y="T1"/>
                </a:cxn>
                <a:cxn ang="0">
                  <a:pos x="T2" y="T3"/>
                </a:cxn>
                <a:cxn ang="0">
                  <a:pos x="T4" y="T5"/>
                </a:cxn>
                <a:cxn ang="0">
                  <a:pos x="T6" y="T7"/>
                </a:cxn>
                <a:cxn ang="0">
                  <a:pos x="T8" y="T9"/>
                </a:cxn>
              </a:cxnLst>
              <a:rect l="0" t="0" r="r" b="b"/>
              <a:pathLst>
                <a:path w="377" h="301">
                  <a:moveTo>
                    <a:pt x="321" y="301"/>
                  </a:moveTo>
                  <a:cubicBezTo>
                    <a:pt x="377" y="171"/>
                    <a:pt x="377" y="171"/>
                    <a:pt x="377" y="171"/>
                  </a:cubicBezTo>
                  <a:cubicBezTo>
                    <a:pt x="290" y="133"/>
                    <a:pt x="158" y="55"/>
                    <a:pt x="88" y="0"/>
                  </a:cubicBezTo>
                  <a:cubicBezTo>
                    <a:pt x="0" y="111"/>
                    <a:pt x="0" y="111"/>
                    <a:pt x="0" y="111"/>
                  </a:cubicBezTo>
                  <a:cubicBezTo>
                    <a:pt x="79" y="173"/>
                    <a:pt x="223" y="258"/>
                    <a:pt x="321" y="3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6">
              <a:extLst>
                <a:ext uri="{FF2B5EF4-FFF2-40B4-BE49-F238E27FC236}">
                  <a16:creationId xmlns:a16="http://schemas.microsoft.com/office/drawing/2014/main" id="{1CB1F922-0A39-463F-8B03-9AA1E642F644}"/>
                </a:ext>
              </a:extLst>
            </p:cNvPr>
            <p:cNvSpPr>
              <a:spLocks/>
            </p:cNvSpPr>
            <p:nvPr userDrawn="1"/>
          </p:nvSpPr>
          <p:spPr bwMode="ltGray">
            <a:xfrm>
              <a:off x="6563" y="2631"/>
              <a:ext cx="131" cy="105"/>
            </a:xfrm>
            <a:custGeom>
              <a:avLst/>
              <a:gdLst>
                <a:gd name="T0" fmla="*/ 377 w 377"/>
                <a:gd name="T1" fmla="*/ 111 h 302"/>
                <a:gd name="T2" fmla="*/ 289 w 377"/>
                <a:gd name="T3" fmla="*/ 0 h 302"/>
                <a:gd name="T4" fmla="*/ 0 w 377"/>
                <a:gd name="T5" fmla="*/ 172 h 302"/>
                <a:gd name="T6" fmla="*/ 56 w 377"/>
                <a:gd name="T7" fmla="*/ 302 h 302"/>
                <a:gd name="T8" fmla="*/ 377 w 377"/>
                <a:gd name="T9" fmla="*/ 111 h 302"/>
              </a:gdLst>
              <a:ahLst/>
              <a:cxnLst>
                <a:cxn ang="0">
                  <a:pos x="T0" y="T1"/>
                </a:cxn>
                <a:cxn ang="0">
                  <a:pos x="T2" y="T3"/>
                </a:cxn>
                <a:cxn ang="0">
                  <a:pos x="T4" y="T5"/>
                </a:cxn>
                <a:cxn ang="0">
                  <a:pos x="T6" y="T7"/>
                </a:cxn>
                <a:cxn ang="0">
                  <a:pos x="T8" y="T9"/>
                </a:cxn>
              </a:cxnLst>
              <a:rect l="0" t="0" r="r" b="b"/>
              <a:pathLst>
                <a:path w="377" h="302">
                  <a:moveTo>
                    <a:pt x="377" y="111"/>
                  </a:moveTo>
                  <a:cubicBezTo>
                    <a:pt x="289" y="0"/>
                    <a:pt x="289" y="0"/>
                    <a:pt x="289" y="0"/>
                  </a:cubicBezTo>
                  <a:cubicBezTo>
                    <a:pt x="220" y="55"/>
                    <a:pt x="87" y="134"/>
                    <a:pt x="0" y="172"/>
                  </a:cubicBezTo>
                  <a:cubicBezTo>
                    <a:pt x="56" y="302"/>
                    <a:pt x="56" y="302"/>
                    <a:pt x="56" y="302"/>
                  </a:cubicBezTo>
                  <a:cubicBezTo>
                    <a:pt x="155" y="259"/>
                    <a:pt x="298" y="174"/>
                    <a:pt x="377"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7">
              <a:extLst>
                <a:ext uri="{FF2B5EF4-FFF2-40B4-BE49-F238E27FC236}">
                  <a16:creationId xmlns:a16="http://schemas.microsoft.com/office/drawing/2014/main" id="{1875169E-1EC2-4468-A3AC-EB3EA462E038}"/>
                </a:ext>
              </a:extLst>
            </p:cNvPr>
            <p:cNvSpPr>
              <a:spLocks/>
            </p:cNvSpPr>
            <p:nvPr userDrawn="1"/>
          </p:nvSpPr>
          <p:spPr bwMode="ltGray">
            <a:xfrm>
              <a:off x="6751" y="2455"/>
              <a:ext cx="111" cy="128"/>
            </a:xfrm>
            <a:custGeom>
              <a:avLst/>
              <a:gdLst>
                <a:gd name="T0" fmla="*/ 321 w 321"/>
                <a:gd name="T1" fmla="*/ 66 h 370"/>
                <a:gd name="T2" fmla="*/ 195 w 321"/>
                <a:gd name="T3" fmla="*/ 0 h 370"/>
                <a:gd name="T4" fmla="*/ 0 w 321"/>
                <a:gd name="T5" fmla="*/ 275 h 370"/>
                <a:gd name="T6" fmla="*/ 105 w 321"/>
                <a:gd name="T7" fmla="*/ 370 h 370"/>
                <a:gd name="T8" fmla="*/ 321 w 321"/>
                <a:gd name="T9" fmla="*/ 66 h 370"/>
              </a:gdLst>
              <a:ahLst/>
              <a:cxnLst>
                <a:cxn ang="0">
                  <a:pos x="T0" y="T1"/>
                </a:cxn>
                <a:cxn ang="0">
                  <a:pos x="T2" y="T3"/>
                </a:cxn>
                <a:cxn ang="0">
                  <a:pos x="T4" y="T5"/>
                </a:cxn>
                <a:cxn ang="0">
                  <a:pos x="T6" y="T7"/>
                </a:cxn>
                <a:cxn ang="0">
                  <a:pos x="T8" y="T9"/>
                </a:cxn>
              </a:cxnLst>
              <a:rect l="0" t="0" r="r" b="b"/>
              <a:pathLst>
                <a:path w="321" h="370">
                  <a:moveTo>
                    <a:pt x="321" y="66"/>
                  </a:moveTo>
                  <a:cubicBezTo>
                    <a:pt x="195" y="0"/>
                    <a:pt x="195" y="0"/>
                    <a:pt x="195" y="0"/>
                  </a:cubicBezTo>
                  <a:cubicBezTo>
                    <a:pt x="154" y="79"/>
                    <a:pt x="65" y="204"/>
                    <a:pt x="0" y="275"/>
                  </a:cubicBezTo>
                  <a:cubicBezTo>
                    <a:pt x="105" y="370"/>
                    <a:pt x="105" y="370"/>
                    <a:pt x="105" y="370"/>
                  </a:cubicBezTo>
                  <a:cubicBezTo>
                    <a:pt x="177" y="291"/>
                    <a:pt x="274" y="155"/>
                    <a:pt x="321"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8">
              <a:extLst>
                <a:ext uri="{FF2B5EF4-FFF2-40B4-BE49-F238E27FC236}">
                  <a16:creationId xmlns:a16="http://schemas.microsoft.com/office/drawing/2014/main" id="{4622AC4F-3819-43D3-9CA0-CF1BE488B035}"/>
                </a:ext>
              </a:extLst>
            </p:cNvPr>
            <p:cNvSpPr>
              <a:spLocks/>
            </p:cNvSpPr>
            <p:nvPr userDrawn="1"/>
          </p:nvSpPr>
          <p:spPr bwMode="ltGray">
            <a:xfrm>
              <a:off x="6749" y="1760"/>
              <a:ext cx="111" cy="129"/>
            </a:xfrm>
            <a:custGeom>
              <a:avLst/>
              <a:gdLst>
                <a:gd name="T0" fmla="*/ 105 w 321"/>
                <a:gd name="T1" fmla="*/ 0 h 371"/>
                <a:gd name="T2" fmla="*/ 0 w 321"/>
                <a:gd name="T3" fmla="*/ 96 h 371"/>
                <a:gd name="T4" fmla="*/ 196 w 321"/>
                <a:gd name="T5" fmla="*/ 371 h 371"/>
                <a:gd name="T6" fmla="*/ 321 w 321"/>
                <a:gd name="T7" fmla="*/ 304 h 371"/>
                <a:gd name="T8" fmla="*/ 105 w 321"/>
                <a:gd name="T9" fmla="*/ 0 h 371"/>
              </a:gdLst>
              <a:ahLst/>
              <a:cxnLst>
                <a:cxn ang="0">
                  <a:pos x="T0" y="T1"/>
                </a:cxn>
                <a:cxn ang="0">
                  <a:pos x="T2" y="T3"/>
                </a:cxn>
                <a:cxn ang="0">
                  <a:pos x="T4" y="T5"/>
                </a:cxn>
                <a:cxn ang="0">
                  <a:pos x="T6" y="T7"/>
                </a:cxn>
                <a:cxn ang="0">
                  <a:pos x="T8" y="T9"/>
                </a:cxn>
              </a:cxnLst>
              <a:rect l="0" t="0" r="r" b="b"/>
              <a:pathLst>
                <a:path w="321" h="371">
                  <a:moveTo>
                    <a:pt x="105" y="0"/>
                  </a:moveTo>
                  <a:cubicBezTo>
                    <a:pt x="0" y="96"/>
                    <a:pt x="0" y="96"/>
                    <a:pt x="0" y="96"/>
                  </a:cubicBezTo>
                  <a:cubicBezTo>
                    <a:pt x="65" y="166"/>
                    <a:pt x="154" y="292"/>
                    <a:pt x="196" y="371"/>
                  </a:cubicBezTo>
                  <a:cubicBezTo>
                    <a:pt x="321" y="304"/>
                    <a:pt x="321" y="304"/>
                    <a:pt x="321" y="304"/>
                  </a:cubicBezTo>
                  <a:cubicBezTo>
                    <a:pt x="274" y="215"/>
                    <a:pt x="177" y="7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9">
              <a:extLst>
                <a:ext uri="{FF2B5EF4-FFF2-40B4-BE49-F238E27FC236}">
                  <a16:creationId xmlns:a16="http://schemas.microsoft.com/office/drawing/2014/main" id="{77877285-F1ED-4E53-A26E-012BA1CF7412}"/>
                </a:ext>
              </a:extLst>
            </p:cNvPr>
            <p:cNvSpPr>
              <a:spLocks/>
            </p:cNvSpPr>
            <p:nvPr userDrawn="1"/>
          </p:nvSpPr>
          <p:spPr bwMode="ltGray">
            <a:xfrm>
              <a:off x="6865" y="1982"/>
              <a:ext cx="73" cy="131"/>
            </a:xfrm>
            <a:custGeom>
              <a:avLst/>
              <a:gdLst>
                <a:gd name="T0" fmla="*/ 134 w 210"/>
                <a:gd name="T1" fmla="*/ 0 h 376"/>
                <a:gd name="T2" fmla="*/ 0 w 210"/>
                <a:gd name="T3" fmla="*/ 45 h 376"/>
                <a:gd name="T4" fmla="*/ 68 w 210"/>
                <a:gd name="T5" fmla="*/ 376 h 376"/>
                <a:gd name="T6" fmla="*/ 210 w 210"/>
                <a:gd name="T7" fmla="*/ 366 h 376"/>
                <a:gd name="T8" fmla="*/ 134 w 210"/>
                <a:gd name="T9" fmla="*/ 0 h 376"/>
              </a:gdLst>
              <a:ahLst/>
              <a:cxnLst>
                <a:cxn ang="0">
                  <a:pos x="T0" y="T1"/>
                </a:cxn>
                <a:cxn ang="0">
                  <a:pos x="T2" y="T3"/>
                </a:cxn>
                <a:cxn ang="0">
                  <a:pos x="T4" y="T5"/>
                </a:cxn>
                <a:cxn ang="0">
                  <a:pos x="T6" y="T7"/>
                </a:cxn>
                <a:cxn ang="0">
                  <a:pos x="T8" y="T9"/>
                </a:cxn>
              </a:cxnLst>
              <a:rect l="0" t="0" r="r" b="b"/>
              <a:pathLst>
                <a:path w="210" h="376">
                  <a:moveTo>
                    <a:pt x="134" y="0"/>
                  </a:moveTo>
                  <a:cubicBezTo>
                    <a:pt x="0" y="45"/>
                    <a:pt x="0" y="45"/>
                    <a:pt x="0" y="45"/>
                  </a:cubicBezTo>
                  <a:cubicBezTo>
                    <a:pt x="31" y="136"/>
                    <a:pt x="62" y="287"/>
                    <a:pt x="68" y="376"/>
                  </a:cubicBezTo>
                  <a:cubicBezTo>
                    <a:pt x="210" y="366"/>
                    <a:pt x="210" y="366"/>
                    <a:pt x="210" y="366"/>
                  </a:cubicBezTo>
                  <a:cubicBezTo>
                    <a:pt x="203" y="266"/>
                    <a:pt x="169" y="101"/>
                    <a:pt x="1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Rectangle 20">
              <a:extLst>
                <a:ext uri="{FF2B5EF4-FFF2-40B4-BE49-F238E27FC236}">
                  <a16:creationId xmlns:a16="http://schemas.microsoft.com/office/drawing/2014/main" id="{135C0947-34BF-4146-BE90-5B785EB2C39D}"/>
                </a:ext>
              </a:extLst>
            </p:cNvPr>
            <p:cNvSpPr>
              <a:spLocks noChangeArrowheads="1"/>
            </p:cNvSpPr>
            <p:nvPr userDrawn="1"/>
          </p:nvSpPr>
          <p:spPr bwMode="ltGray">
            <a:xfrm>
              <a:off x="7062" y="1567"/>
              <a:ext cx="49" cy="16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21">
              <a:extLst>
                <a:ext uri="{FF2B5EF4-FFF2-40B4-BE49-F238E27FC236}">
                  <a16:creationId xmlns:a16="http://schemas.microsoft.com/office/drawing/2014/main" id="{C5CCB918-A8EC-4610-A53C-A4790525355F}"/>
                </a:ext>
              </a:extLst>
            </p:cNvPr>
            <p:cNvSpPr>
              <a:spLocks/>
            </p:cNvSpPr>
            <p:nvPr userDrawn="1"/>
          </p:nvSpPr>
          <p:spPr bwMode="ltGray">
            <a:xfrm>
              <a:off x="6866" y="2231"/>
              <a:ext cx="72" cy="130"/>
            </a:xfrm>
            <a:custGeom>
              <a:avLst/>
              <a:gdLst>
                <a:gd name="T0" fmla="*/ 208 w 208"/>
                <a:gd name="T1" fmla="*/ 9 h 375"/>
                <a:gd name="T2" fmla="*/ 67 w 208"/>
                <a:gd name="T3" fmla="*/ 0 h 375"/>
                <a:gd name="T4" fmla="*/ 0 w 208"/>
                <a:gd name="T5" fmla="*/ 330 h 375"/>
                <a:gd name="T6" fmla="*/ 135 w 208"/>
                <a:gd name="T7" fmla="*/ 375 h 375"/>
                <a:gd name="T8" fmla="*/ 208 w 208"/>
                <a:gd name="T9" fmla="*/ 9 h 375"/>
              </a:gdLst>
              <a:ahLst/>
              <a:cxnLst>
                <a:cxn ang="0">
                  <a:pos x="T0" y="T1"/>
                </a:cxn>
                <a:cxn ang="0">
                  <a:pos x="T2" y="T3"/>
                </a:cxn>
                <a:cxn ang="0">
                  <a:pos x="T4" y="T5"/>
                </a:cxn>
                <a:cxn ang="0">
                  <a:pos x="T6" y="T7"/>
                </a:cxn>
                <a:cxn ang="0">
                  <a:pos x="T8" y="T9"/>
                </a:cxn>
              </a:cxnLst>
              <a:rect l="0" t="0" r="r" b="b"/>
              <a:pathLst>
                <a:path w="208" h="375">
                  <a:moveTo>
                    <a:pt x="208" y="9"/>
                  </a:moveTo>
                  <a:cubicBezTo>
                    <a:pt x="67" y="0"/>
                    <a:pt x="67" y="0"/>
                    <a:pt x="67" y="0"/>
                  </a:cubicBezTo>
                  <a:cubicBezTo>
                    <a:pt x="61" y="88"/>
                    <a:pt x="31" y="240"/>
                    <a:pt x="0" y="330"/>
                  </a:cubicBezTo>
                  <a:cubicBezTo>
                    <a:pt x="135" y="375"/>
                    <a:pt x="135" y="375"/>
                    <a:pt x="135" y="375"/>
                  </a:cubicBezTo>
                  <a:cubicBezTo>
                    <a:pt x="169" y="273"/>
                    <a:pt x="202" y="109"/>
                    <a:pt x="208"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Rectangle 22">
              <a:extLst>
                <a:ext uri="{FF2B5EF4-FFF2-40B4-BE49-F238E27FC236}">
                  <a16:creationId xmlns:a16="http://schemas.microsoft.com/office/drawing/2014/main" id="{898B7880-AE23-4212-A658-D2F886254A7D}"/>
                </a:ext>
              </a:extLst>
            </p:cNvPr>
            <p:cNvSpPr>
              <a:spLocks noChangeArrowheads="1"/>
            </p:cNvSpPr>
            <p:nvPr userDrawn="1"/>
          </p:nvSpPr>
          <p:spPr bwMode="ltGray">
            <a:xfrm>
              <a:off x="7062" y="2603"/>
              <a:ext cx="49" cy="17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23">
              <a:extLst>
                <a:ext uri="{FF2B5EF4-FFF2-40B4-BE49-F238E27FC236}">
                  <a16:creationId xmlns:a16="http://schemas.microsoft.com/office/drawing/2014/main" id="{B71B4D24-D052-4EB8-BBD5-5A7C826911B5}"/>
                </a:ext>
              </a:extLst>
            </p:cNvPr>
            <p:cNvSpPr>
              <a:spLocks/>
            </p:cNvSpPr>
            <p:nvPr userDrawn="1"/>
          </p:nvSpPr>
          <p:spPr bwMode="ltGray">
            <a:xfrm>
              <a:off x="5337" y="0"/>
              <a:ext cx="1478" cy="4320"/>
            </a:xfrm>
            <a:custGeom>
              <a:avLst/>
              <a:gdLst>
                <a:gd name="T0" fmla="*/ 141 w 4270"/>
                <a:gd name="T1" fmla="*/ 6283 h 12470"/>
                <a:gd name="T2" fmla="*/ 2271 w 4270"/>
                <a:gd name="T3" fmla="*/ 1351 h 12470"/>
                <a:gd name="T4" fmla="*/ 4270 w 4270"/>
                <a:gd name="T5" fmla="*/ 0 h 12470"/>
                <a:gd name="T6" fmla="*/ 3945 w 4270"/>
                <a:gd name="T7" fmla="*/ 0 h 12470"/>
                <a:gd name="T8" fmla="*/ 2178 w 4270"/>
                <a:gd name="T9" fmla="*/ 1244 h 12470"/>
                <a:gd name="T10" fmla="*/ 681 w 4270"/>
                <a:gd name="T11" fmla="*/ 3244 h 12470"/>
                <a:gd name="T12" fmla="*/ 0 w 4270"/>
                <a:gd name="T13" fmla="*/ 6283 h 12470"/>
                <a:gd name="T14" fmla="*/ 681 w 4270"/>
                <a:gd name="T15" fmla="*/ 9309 h 12470"/>
                <a:gd name="T16" fmla="*/ 2178 w 4270"/>
                <a:gd name="T17" fmla="*/ 11283 h 12470"/>
                <a:gd name="T18" fmla="*/ 3897 w 4270"/>
                <a:gd name="T19" fmla="*/ 12470 h 12470"/>
                <a:gd name="T20" fmla="*/ 4226 w 4270"/>
                <a:gd name="T21" fmla="*/ 12470 h 12470"/>
                <a:gd name="T22" fmla="*/ 2274 w 4270"/>
                <a:gd name="T23" fmla="*/ 11178 h 12470"/>
                <a:gd name="T24" fmla="*/ 141 w 4270"/>
                <a:gd name="T25" fmla="*/ 6283 h 12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70" h="12470">
                  <a:moveTo>
                    <a:pt x="141" y="6283"/>
                  </a:moveTo>
                  <a:cubicBezTo>
                    <a:pt x="141" y="3854"/>
                    <a:pt x="1299" y="2260"/>
                    <a:pt x="2271" y="1351"/>
                  </a:cubicBezTo>
                  <a:cubicBezTo>
                    <a:pt x="3105" y="570"/>
                    <a:pt x="3948" y="146"/>
                    <a:pt x="4270" y="0"/>
                  </a:cubicBezTo>
                  <a:cubicBezTo>
                    <a:pt x="3945" y="0"/>
                    <a:pt x="3945" y="0"/>
                    <a:pt x="3945" y="0"/>
                  </a:cubicBezTo>
                  <a:cubicBezTo>
                    <a:pt x="3528" y="214"/>
                    <a:pt x="2850" y="616"/>
                    <a:pt x="2178" y="1244"/>
                  </a:cubicBezTo>
                  <a:cubicBezTo>
                    <a:pt x="1546" y="1834"/>
                    <a:pt x="1042" y="2507"/>
                    <a:pt x="681" y="3244"/>
                  </a:cubicBezTo>
                  <a:cubicBezTo>
                    <a:pt x="229" y="4164"/>
                    <a:pt x="0" y="5187"/>
                    <a:pt x="0" y="6283"/>
                  </a:cubicBezTo>
                  <a:cubicBezTo>
                    <a:pt x="0" y="7378"/>
                    <a:pt x="229" y="8397"/>
                    <a:pt x="681" y="9309"/>
                  </a:cubicBezTo>
                  <a:cubicBezTo>
                    <a:pt x="1042" y="10039"/>
                    <a:pt x="1546" y="10703"/>
                    <a:pt x="2178" y="11283"/>
                  </a:cubicBezTo>
                  <a:cubicBezTo>
                    <a:pt x="2825" y="11875"/>
                    <a:pt x="3477" y="12258"/>
                    <a:pt x="3897" y="12470"/>
                  </a:cubicBezTo>
                  <a:cubicBezTo>
                    <a:pt x="4226" y="12470"/>
                    <a:pt x="4226" y="12470"/>
                    <a:pt x="4226" y="12470"/>
                  </a:cubicBezTo>
                  <a:cubicBezTo>
                    <a:pt x="3877" y="12315"/>
                    <a:pt x="3073" y="11910"/>
                    <a:pt x="2274" y="11178"/>
                  </a:cubicBezTo>
                  <a:cubicBezTo>
                    <a:pt x="1301" y="10287"/>
                    <a:pt x="141" y="8713"/>
                    <a:pt x="141" y="62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24">
              <a:extLst>
                <a:ext uri="{FF2B5EF4-FFF2-40B4-BE49-F238E27FC236}">
                  <a16:creationId xmlns:a16="http://schemas.microsoft.com/office/drawing/2014/main" id="{7B4E98AA-1646-4972-AB85-8BCF316CA769}"/>
                </a:ext>
              </a:extLst>
            </p:cNvPr>
            <p:cNvSpPr>
              <a:spLocks noEditPoints="1"/>
            </p:cNvSpPr>
            <p:nvPr userDrawn="1"/>
          </p:nvSpPr>
          <p:spPr bwMode="ltGray">
            <a:xfrm>
              <a:off x="5714" y="1184"/>
              <a:ext cx="1963" cy="1936"/>
            </a:xfrm>
            <a:custGeom>
              <a:avLst/>
              <a:gdLst>
                <a:gd name="T0" fmla="*/ 5253 w 5672"/>
                <a:gd name="T1" fmla="*/ 472 h 5589"/>
                <a:gd name="T2" fmla="*/ 5253 w 5672"/>
                <a:gd name="T3" fmla="*/ 330 h 5589"/>
                <a:gd name="T4" fmla="*/ 5111 w 5672"/>
                <a:gd name="T5" fmla="*/ 330 h 5589"/>
                <a:gd name="T6" fmla="*/ 5111 w 5672"/>
                <a:gd name="T7" fmla="*/ 472 h 5589"/>
                <a:gd name="T8" fmla="*/ 5043 w 5672"/>
                <a:gd name="T9" fmla="*/ 472 h 5589"/>
                <a:gd name="T10" fmla="*/ 5043 w 5672"/>
                <a:gd name="T11" fmla="*/ 330 h 5589"/>
                <a:gd name="T12" fmla="*/ 4901 w 5672"/>
                <a:gd name="T13" fmla="*/ 330 h 5589"/>
                <a:gd name="T14" fmla="*/ 4901 w 5672"/>
                <a:gd name="T15" fmla="*/ 472 h 5589"/>
                <a:gd name="T16" fmla="*/ 4174 w 5672"/>
                <a:gd name="T17" fmla="*/ 472 h 5589"/>
                <a:gd name="T18" fmla="*/ 4174 w 5672"/>
                <a:gd name="T19" fmla="*/ 0 h 5589"/>
                <a:gd name="T20" fmla="*/ 4032 w 5672"/>
                <a:gd name="T21" fmla="*/ 0 h 5589"/>
                <a:gd name="T22" fmla="*/ 4032 w 5672"/>
                <a:gd name="T23" fmla="*/ 472 h 5589"/>
                <a:gd name="T24" fmla="*/ 3298 w 5672"/>
                <a:gd name="T25" fmla="*/ 472 h 5589"/>
                <a:gd name="T26" fmla="*/ 3298 w 5672"/>
                <a:gd name="T27" fmla="*/ 0 h 5589"/>
                <a:gd name="T28" fmla="*/ 3156 w 5672"/>
                <a:gd name="T29" fmla="*/ 0 h 5589"/>
                <a:gd name="T30" fmla="*/ 3156 w 5672"/>
                <a:gd name="T31" fmla="*/ 472 h 5589"/>
                <a:gd name="T32" fmla="*/ 1740 w 5672"/>
                <a:gd name="T33" fmla="*/ 472 h 5589"/>
                <a:gd name="T34" fmla="*/ 1740 w 5672"/>
                <a:gd name="T35" fmla="*/ 1054 h 5589"/>
                <a:gd name="T36" fmla="*/ 0 w 5672"/>
                <a:gd name="T37" fmla="*/ 2841 h 5589"/>
                <a:gd name="T38" fmla="*/ 1740 w 5672"/>
                <a:gd name="T39" fmla="*/ 4628 h 5589"/>
                <a:gd name="T40" fmla="*/ 1740 w 5672"/>
                <a:gd name="T41" fmla="*/ 5206 h 5589"/>
                <a:gd name="T42" fmla="*/ 3156 w 5672"/>
                <a:gd name="T43" fmla="*/ 5206 h 5589"/>
                <a:gd name="T44" fmla="*/ 3156 w 5672"/>
                <a:gd name="T45" fmla="*/ 5589 h 5589"/>
                <a:gd name="T46" fmla="*/ 3298 w 5672"/>
                <a:gd name="T47" fmla="*/ 5589 h 5589"/>
                <a:gd name="T48" fmla="*/ 3298 w 5672"/>
                <a:gd name="T49" fmla="*/ 5206 h 5589"/>
                <a:gd name="T50" fmla="*/ 4032 w 5672"/>
                <a:gd name="T51" fmla="*/ 5206 h 5589"/>
                <a:gd name="T52" fmla="*/ 4032 w 5672"/>
                <a:gd name="T53" fmla="*/ 5589 h 5589"/>
                <a:gd name="T54" fmla="*/ 4174 w 5672"/>
                <a:gd name="T55" fmla="*/ 5589 h 5589"/>
                <a:gd name="T56" fmla="*/ 4174 w 5672"/>
                <a:gd name="T57" fmla="*/ 5206 h 5589"/>
                <a:gd name="T58" fmla="*/ 4901 w 5672"/>
                <a:gd name="T59" fmla="*/ 5206 h 5589"/>
                <a:gd name="T60" fmla="*/ 4901 w 5672"/>
                <a:gd name="T61" fmla="*/ 5347 h 5589"/>
                <a:gd name="T62" fmla="*/ 5043 w 5672"/>
                <a:gd name="T63" fmla="*/ 5347 h 5589"/>
                <a:gd name="T64" fmla="*/ 5043 w 5672"/>
                <a:gd name="T65" fmla="*/ 5206 h 5589"/>
                <a:gd name="T66" fmla="*/ 5111 w 5672"/>
                <a:gd name="T67" fmla="*/ 5206 h 5589"/>
                <a:gd name="T68" fmla="*/ 5111 w 5672"/>
                <a:gd name="T69" fmla="*/ 5347 h 5589"/>
                <a:gd name="T70" fmla="*/ 5253 w 5672"/>
                <a:gd name="T71" fmla="*/ 5347 h 5589"/>
                <a:gd name="T72" fmla="*/ 5253 w 5672"/>
                <a:gd name="T73" fmla="*/ 5206 h 5589"/>
                <a:gd name="T74" fmla="*/ 5672 w 5672"/>
                <a:gd name="T75" fmla="*/ 5206 h 5589"/>
                <a:gd name="T76" fmla="*/ 5672 w 5672"/>
                <a:gd name="T77" fmla="*/ 5064 h 5589"/>
                <a:gd name="T78" fmla="*/ 1881 w 5672"/>
                <a:gd name="T79" fmla="*/ 5064 h 5589"/>
                <a:gd name="T80" fmla="*/ 1881 w 5672"/>
                <a:gd name="T81" fmla="*/ 4625 h 5589"/>
                <a:gd name="T82" fmla="*/ 2178 w 5672"/>
                <a:gd name="T83" fmla="*/ 4580 h 5589"/>
                <a:gd name="T84" fmla="*/ 2145 w 5672"/>
                <a:gd name="T85" fmla="*/ 4442 h 5589"/>
                <a:gd name="T86" fmla="*/ 1881 w 5672"/>
                <a:gd name="T87" fmla="*/ 4482 h 5589"/>
                <a:gd name="T88" fmla="*/ 1881 w 5672"/>
                <a:gd name="T89" fmla="*/ 1200 h 5589"/>
                <a:gd name="T90" fmla="*/ 2154 w 5672"/>
                <a:gd name="T91" fmla="*/ 1242 h 5589"/>
                <a:gd name="T92" fmla="*/ 2188 w 5672"/>
                <a:gd name="T93" fmla="*/ 1104 h 5589"/>
                <a:gd name="T94" fmla="*/ 1881 w 5672"/>
                <a:gd name="T95" fmla="*/ 1058 h 5589"/>
                <a:gd name="T96" fmla="*/ 1881 w 5672"/>
                <a:gd name="T97" fmla="*/ 614 h 5589"/>
                <a:gd name="T98" fmla="*/ 5672 w 5672"/>
                <a:gd name="T99" fmla="*/ 614 h 5589"/>
                <a:gd name="T100" fmla="*/ 5672 w 5672"/>
                <a:gd name="T101" fmla="*/ 472 h 5589"/>
                <a:gd name="T102" fmla="*/ 5253 w 5672"/>
                <a:gd name="T103" fmla="*/ 472 h 5589"/>
                <a:gd name="T104" fmla="*/ 141 w 5672"/>
                <a:gd name="T105" fmla="*/ 2841 h 5589"/>
                <a:gd name="T106" fmla="*/ 1740 w 5672"/>
                <a:gd name="T107" fmla="*/ 1196 h 5589"/>
                <a:gd name="T108" fmla="*/ 1740 w 5672"/>
                <a:gd name="T109" fmla="*/ 4486 h 5589"/>
                <a:gd name="T110" fmla="*/ 141 w 5672"/>
                <a:gd name="T111" fmla="*/ 2841 h 5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672" h="5589">
                  <a:moveTo>
                    <a:pt x="5253" y="472"/>
                  </a:moveTo>
                  <a:cubicBezTo>
                    <a:pt x="5253" y="330"/>
                    <a:pt x="5253" y="330"/>
                    <a:pt x="5253" y="330"/>
                  </a:cubicBezTo>
                  <a:cubicBezTo>
                    <a:pt x="5111" y="330"/>
                    <a:pt x="5111" y="330"/>
                    <a:pt x="5111" y="330"/>
                  </a:cubicBezTo>
                  <a:cubicBezTo>
                    <a:pt x="5111" y="472"/>
                    <a:pt x="5111" y="472"/>
                    <a:pt x="5111" y="472"/>
                  </a:cubicBezTo>
                  <a:cubicBezTo>
                    <a:pt x="5043" y="472"/>
                    <a:pt x="5043" y="472"/>
                    <a:pt x="5043" y="472"/>
                  </a:cubicBezTo>
                  <a:cubicBezTo>
                    <a:pt x="5043" y="330"/>
                    <a:pt x="5043" y="330"/>
                    <a:pt x="5043" y="330"/>
                  </a:cubicBezTo>
                  <a:cubicBezTo>
                    <a:pt x="4901" y="330"/>
                    <a:pt x="4901" y="330"/>
                    <a:pt x="4901" y="330"/>
                  </a:cubicBezTo>
                  <a:cubicBezTo>
                    <a:pt x="4901" y="472"/>
                    <a:pt x="4901" y="472"/>
                    <a:pt x="4901" y="472"/>
                  </a:cubicBezTo>
                  <a:cubicBezTo>
                    <a:pt x="4174" y="472"/>
                    <a:pt x="4174" y="472"/>
                    <a:pt x="4174" y="472"/>
                  </a:cubicBezTo>
                  <a:cubicBezTo>
                    <a:pt x="4174" y="0"/>
                    <a:pt x="4174" y="0"/>
                    <a:pt x="4174" y="0"/>
                  </a:cubicBezTo>
                  <a:cubicBezTo>
                    <a:pt x="4032" y="0"/>
                    <a:pt x="4032" y="0"/>
                    <a:pt x="4032" y="0"/>
                  </a:cubicBezTo>
                  <a:cubicBezTo>
                    <a:pt x="4032" y="472"/>
                    <a:pt x="4032" y="472"/>
                    <a:pt x="4032" y="472"/>
                  </a:cubicBezTo>
                  <a:cubicBezTo>
                    <a:pt x="3298" y="472"/>
                    <a:pt x="3298" y="472"/>
                    <a:pt x="3298" y="472"/>
                  </a:cubicBezTo>
                  <a:cubicBezTo>
                    <a:pt x="3298" y="0"/>
                    <a:pt x="3298" y="0"/>
                    <a:pt x="3298" y="0"/>
                  </a:cubicBezTo>
                  <a:cubicBezTo>
                    <a:pt x="3156" y="0"/>
                    <a:pt x="3156" y="0"/>
                    <a:pt x="3156" y="0"/>
                  </a:cubicBezTo>
                  <a:cubicBezTo>
                    <a:pt x="3156" y="472"/>
                    <a:pt x="3156" y="472"/>
                    <a:pt x="3156" y="472"/>
                  </a:cubicBezTo>
                  <a:cubicBezTo>
                    <a:pt x="1740" y="472"/>
                    <a:pt x="1740" y="472"/>
                    <a:pt x="1740" y="472"/>
                  </a:cubicBezTo>
                  <a:cubicBezTo>
                    <a:pt x="1740" y="1054"/>
                    <a:pt x="1740" y="1054"/>
                    <a:pt x="1740" y="1054"/>
                  </a:cubicBezTo>
                  <a:cubicBezTo>
                    <a:pt x="778" y="1070"/>
                    <a:pt x="0" y="1866"/>
                    <a:pt x="0" y="2841"/>
                  </a:cubicBezTo>
                  <a:cubicBezTo>
                    <a:pt x="0" y="3816"/>
                    <a:pt x="778" y="4612"/>
                    <a:pt x="1740" y="4628"/>
                  </a:cubicBezTo>
                  <a:cubicBezTo>
                    <a:pt x="1740" y="5206"/>
                    <a:pt x="1740" y="5206"/>
                    <a:pt x="1740" y="5206"/>
                  </a:cubicBezTo>
                  <a:cubicBezTo>
                    <a:pt x="3156" y="5206"/>
                    <a:pt x="3156" y="5206"/>
                    <a:pt x="3156" y="5206"/>
                  </a:cubicBezTo>
                  <a:cubicBezTo>
                    <a:pt x="3156" y="5589"/>
                    <a:pt x="3156" y="5589"/>
                    <a:pt x="3156" y="5589"/>
                  </a:cubicBezTo>
                  <a:cubicBezTo>
                    <a:pt x="3298" y="5589"/>
                    <a:pt x="3298" y="5589"/>
                    <a:pt x="3298" y="5589"/>
                  </a:cubicBezTo>
                  <a:cubicBezTo>
                    <a:pt x="3298" y="5206"/>
                    <a:pt x="3298" y="5206"/>
                    <a:pt x="3298" y="5206"/>
                  </a:cubicBezTo>
                  <a:cubicBezTo>
                    <a:pt x="4032" y="5206"/>
                    <a:pt x="4032" y="5206"/>
                    <a:pt x="4032" y="5206"/>
                  </a:cubicBezTo>
                  <a:cubicBezTo>
                    <a:pt x="4032" y="5589"/>
                    <a:pt x="4032" y="5589"/>
                    <a:pt x="4032" y="5589"/>
                  </a:cubicBezTo>
                  <a:cubicBezTo>
                    <a:pt x="4174" y="5589"/>
                    <a:pt x="4174" y="5589"/>
                    <a:pt x="4174" y="5589"/>
                  </a:cubicBezTo>
                  <a:cubicBezTo>
                    <a:pt x="4174" y="5206"/>
                    <a:pt x="4174" y="5206"/>
                    <a:pt x="4174" y="5206"/>
                  </a:cubicBezTo>
                  <a:cubicBezTo>
                    <a:pt x="4901" y="5206"/>
                    <a:pt x="4901" y="5206"/>
                    <a:pt x="4901" y="5206"/>
                  </a:cubicBezTo>
                  <a:cubicBezTo>
                    <a:pt x="4901" y="5347"/>
                    <a:pt x="4901" y="5347"/>
                    <a:pt x="4901" y="5347"/>
                  </a:cubicBezTo>
                  <a:cubicBezTo>
                    <a:pt x="5043" y="5347"/>
                    <a:pt x="5043" y="5347"/>
                    <a:pt x="5043" y="5347"/>
                  </a:cubicBezTo>
                  <a:cubicBezTo>
                    <a:pt x="5043" y="5206"/>
                    <a:pt x="5043" y="5206"/>
                    <a:pt x="5043" y="5206"/>
                  </a:cubicBezTo>
                  <a:cubicBezTo>
                    <a:pt x="5111" y="5206"/>
                    <a:pt x="5111" y="5206"/>
                    <a:pt x="5111" y="5206"/>
                  </a:cubicBezTo>
                  <a:cubicBezTo>
                    <a:pt x="5111" y="5347"/>
                    <a:pt x="5111" y="5347"/>
                    <a:pt x="5111" y="5347"/>
                  </a:cubicBezTo>
                  <a:cubicBezTo>
                    <a:pt x="5253" y="5347"/>
                    <a:pt x="5253" y="5347"/>
                    <a:pt x="5253" y="5347"/>
                  </a:cubicBezTo>
                  <a:cubicBezTo>
                    <a:pt x="5253" y="5206"/>
                    <a:pt x="5253" y="5206"/>
                    <a:pt x="5253" y="5206"/>
                  </a:cubicBezTo>
                  <a:cubicBezTo>
                    <a:pt x="5672" y="5206"/>
                    <a:pt x="5672" y="5206"/>
                    <a:pt x="5672" y="5206"/>
                  </a:cubicBezTo>
                  <a:cubicBezTo>
                    <a:pt x="5672" y="5064"/>
                    <a:pt x="5672" y="5064"/>
                    <a:pt x="5672" y="5064"/>
                  </a:cubicBezTo>
                  <a:cubicBezTo>
                    <a:pt x="1881" y="5064"/>
                    <a:pt x="1881" y="5064"/>
                    <a:pt x="1881" y="5064"/>
                  </a:cubicBezTo>
                  <a:cubicBezTo>
                    <a:pt x="1881" y="4625"/>
                    <a:pt x="1881" y="4625"/>
                    <a:pt x="1881" y="4625"/>
                  </a:cubicBezTo>
                  <a:cubicBezTo>
                    <a:pt x="1982" y="4618"/>
                    <a:pt x="2081" y="4603"/>
                    <a:pt x="2178" y="4580"/>
                  </a:cubicBezTo>
                  <a:cubicBezTo>
                    <a:pt x="2145" y="4442"/>
                    <a:pt x="2145" y="4442"/>
                    <a:pt x="2145" y="4442"/>
                  </a:cubicBezTo>
                  <a:cubicBezTo>
                    <a:pt x="2059" y="4463"/>
                    <a:pt x="1971" y="4476"/>
                    <a:pt x="1881" y="4482"/>
                  </a:cubicBezTo>
                  <a:cubicBezTo>
                    <a:pt x="1881" y="1200"/>
                    <a:pt x="1881" y="1200"/>
                    <a:pt x="1881" y="1200"/>
                  </a:cubicBezTo>
                  <a:cubicBezTo>
                    <a:pt x="1974" y="1206"/>
                    <a:pt x="2065" y="1220"/>
                    <a:pt x="2154" y="1242"/>
                  </a:cubicBezTo>
                  <a:cubicBezTo>
                    <a:pt x="2188" y="1104"/>
                    <a:pt x="2188" y="1104"/>
                    <a:pt x="2188" y="1104"/>
                  </a:cubicBezTo>
                  <a:cubicBezTo>
                    <a:pt x="2088" y="1080"/>
                    <a:pt x="1985" y="1064"/>
                    <a:pt x="1881" y="1058"/>
                  </a:cubicBezTo>
                  <a:cubicBezTo>
                    <a:pt x="1881" y="614"/>
                    <a:pt x="1881" y="614"/>
                    <a:pt x="1881" y="614"/>
                  </a:cubicBezTo>
                  <a:cubicBezTo>
                    <a:pt x="5672" y="614"/>
                    <a:pt x="5672" y="614"/>
                    <a:pt x="5672" y="614"/>
                  </a:cubicBezTo>
                  <a:cubicBezTo>
                    <a:pt x="5672" y="472"/>
                    <a:pt x="5672" y="472"/>
                    <a:pt x="5672" y="472"/>
                  </a:cubicBezTo>
                  <a:lnTo>
                    <a:pt x="5253" y="472"/>
                  </a:lnTo>
                  <a:close/>
                  <a:moveTo>
                    <a:pt x="141" y="2841"/>
                  </a:moveTo>
                  <a:cubicBezTo>
                    <a:pt x="141" y="1944"/>
                    <a:pt x="856" y="1212"/>
                    <a:pt x="1740" y="1196"/>
                  </a:cubicBezTo>
                  <a:cubicBezTo>
                    <a:pt x="1740" y="4486"/>
                    <a:pt x="1740" y="4486"/>
                    <a:pt x="1740" y="4486"/>
                  </a:cubicBezTo>
                  <a:cubicBezTo>
                    <a:pt x="856" y="4470"/>
                    <a:pt x="141" y="3738"/>
                    <a:pt x="141" y="28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25">
              <a:extLst>
                <a:ext uri="{FF2B5EF4-FFF2-40B4-BE49-F238E27FC236}">
                  <a16:creationId xmlns:a16="http://schemas.microsoft.com/office/drawing/2014/main" id="{F4CC2E9C-5F65-4C0C-88E2-C3C459AF40E8}"/>
                </a:ext>
              </a:extLst>
            </p:cNvPr>
            <p:cNvSpPr>
              <a:spLocks/>
            </p:cNvSpPr>
            <p:nvPr userDrawn="1"/>
          </p:nvSpPr>
          <p:spPr bwMode="ltGray">
            <a:xfrm>
              <a:off x="6561" y="1608"/>
              <a:ext cx="130" cy="104"/>
            </a:xfrm>
            <a:custGeom>
              <a:avLst/>
              <a:gdLst>
                <a:gd name="T0" fmla="*/ 57 w 377"/>
                <a:gd name="T1" fmla="*/ 0 h 302"/>
                <a:gd name="T2" fmla="*/ 0 w 377"/>
                <a:gd name="T3" fmla="*/ 130 h 302"/>
                <a:gd name="T4" fmla="*/ 289 w 377"/>
                <a:gd name="T5" fmla="*/ 302 h 302"/>
                <a:gd name="T6" fmla="*/ 377 w 377"/>
                <a:gd name="T7" fmla="*/ 191 h 302"/>
                <a:gd name="T8" fmla="*/ 57 w 377"/>
                <a:gd name="T9" fmla="*/ 0 h 302"/>
              </a:gdLst>
              <a:ahLst/>
              <a:cxnLst>
                <a:cxn ang="0">
                  <a:pos x="T0" y="T1"/>
                </a:cxn>
                <a:cxn ang="0">
                  <a:pos x="T2" y="T3"/>
                </a:cxn>
                <a:cxn ang="0">
                  <a:pos x="T4" y="T5"/>
                </a:cxn>
                <a:cxn ang="0">
                  <a:pos x="T6" y="T7"/>
                </a:cxn>
                <a:cxn ang="0">
                  <a:pos x="T8" y="T9"/>
                </a:cxn>
              </a:cxnLst>
              <a:rect l="0" t="0" r="r" b="b"/>
              <a:pathLst>
                <a:path w="377" h="302">
                  <a:moveTo>
                    <a:pt x="57" y="0"/>
                  </a:moveTo>
                  <a:cubicBezTo>
                    <a:pt x="0" y="130"/>
                    <a:pt x="0" y="130"/>
                    <a:pt x="0" y="130"/>
                  </a:cubicBezTo>
                  <a:cubicBezTo>
                    <a:pt x="88" y="168"/>
                    <a:pt x="220" y="247"/>
                    <a:pt x="289" y="302"/>
                  </a:cubicBezTo>
                  <a:cubicBezTo>
                    <a:pt x="377" y="191"/>
                    <a:pt x="377" y="191"/>
                    <a:pt x="377" y="191"/>
                  </a:cubicBezTo>
                  <a:cubicBezTo>
                    <a:pt x="299" y="129"/>
                    <a:pt x="155" y="43"/>
                    <a:pt x="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26">
              <a:extLst>
                <a:ext uri="{FF2B5EF4-FFF2-40B4-BE49-F238E27FC236}">
                  <a16:creationId xmlns:a16="http://schemas.microsoft.com/office/drawing/2014/main" id="{3A49383D-4CC5-4C01-BDA1-3997365628E7}"/>
                </a:ext>
              </a:extLst>
            </p:cNvPr>
            <p:cNvSpPr>
              <a:spLocks/>
            </p:cNvSpPr>
            <p:nvPr userDrawn="1"/>
          </p:nvSpPr>
          <p:spPr bwMode="ltGray">
            <a:xfrm>
              <a:off x="7272" y="1725"/>
              <a:ext cx="405" cy="879"/>
            </a:xfrm>
            <a:custGeom>
              <a:avLst/>
              <a:gdLst>
                <a:gd name="T0" fmla="*/ 0 w 1172"/>
                <a:gd name="T1" fmla="*/ 1269 h 2538"/>
                <a:gd name="T2" fmla="*/ 1142 w 1172"/>
                <a:gd name="T3" fmla="*/ 2538 h 2538"/>
                <a:gd name="T4" fmla="*/ 1172 w 1172"/>
                <a:gd name="T5" fmla="*/ 2538 h 2538"/>
                <a:gd name="T6" fmla="*/ 1172 w 1172"/>
                <a:gd name="T7" fmla="*/ 2396 h 2538"/>
                <a:gd name="T8" fmla="*/ 1142 w 1172"/>
                <a:gd name="T9" fmla="*/ 2396 h 2538"/>
                <a:gd name="T10" fmla="*/ 142 w 1172"/>
                <a:gd name="T11" fmla="*/ 1269 h 2538"/>
                <a:gd name="T12" fmla="*/ 1142 w 1172"/>
                <a:gd name="T13" fmla="*/ 142 h 2538"/>
                <a:gd name="T14" fmla="*/ 1172 w 1172"/>
                <a:gd name="T15" fmla="*/ 142 h 2538"/>
                <a:gd name="T16" fmla="*/ 1172 w 1172"/>
                <a:gd name="T17" fmla="*/ 0 h 2538"/>
                <a:gd name="T18" fmla="*/ 1142 w 1172"/>
                <a:gd name="T19" fmla="*/ 0 h 2538"/>
                <a:gd name="T20" fmla="*/ 0 w 1172"/>
                <a:gd name="T21" fmla="*/ 1269 h 2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2" h="2538">
                  <a:moveTo>
                    <a:pt x="0" y="1269"/>
                  </a:moveTo>
                  <a:cubicBezTo>
                    <a:pt x="0" y="1969"/>
                    <a:pt x="512" y="2538"/>
                    <a:pt x="1142" y="2538"/>
                  </a:cubicBezTo>
                  <a:cubicBezTo>
                    <a:pt x="1172" y="2538"/>
                    <a:pt x="1172" y="2538"/>
                    <a:pt x="1172" y="2538"/>
                  </a:cubicBezTo>
                  <a:cubicBezTo>
                    <a:pt x="1172" y="2396"/>
                    <a:pt x="1172" y="2396"/>
                    <a:pt x="1172" y="2396"/>
                  </a:cubicBezTo>
                  <a:cubicBezTo>
                    <a:pt x="1142" y="2396"/>
                    <a:pt x="1142" y="2396"/>
                    <a:pt x="1142" y="2396"/>
                  </a:cubicBezTo>
                  <a:cubicBezTo>
                    <a:pt x="590" y="2396"/>
                    <a:pt x="142" y="1891"/>
                    <a:pt x="142" y="1269"/>
                  </a:cubicBezTo>
                  <a:cubicBezTo>
                    <a:pt x="142" y="648"/>
                    <a:pt x="590" y="142"/>
                    <a:pt x="1142" y="142"/>
                  </a:cubicBezTo>
                  <a:cubicBezTo>
                    <a:pt x="1172" y="142"/>
                    <a:pt x="1172" y="142"/>
                    <a:pt x="1172" y="142"/>
                  </a:cubicBezTo>
                  <a:cubicBezTo>
                    <a:pt x="1172" y="0"/>
                    <a:pt x="1172" y="0"/>
                    <a:pt x="1172" y="0"/>
                  </a:cubicBezTo>
                  <a:cubicBezTo>
                    <a:pt x="1142" y="0"/>
                    <a:pt x="1142" y="0"/>
                    <a:pt x="1142" y="0"/>
                  </a:cubicBezTo>
                  <a:cubicBezTo>
                    <a:pt x="512" y="0"/>
                    <a:pt x="0" y="570"/>
                    <a:pt x="0" y="12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27">
              <a:extLst>
                <a:ext uri="{FF2B5EF4-FFF2-40B4-BE49-F238E27FC236}">
                  <a16:creationId xmlns:a16="http://schemas.microsoft.com/office/drawing/2014/main" id="{D4904938-D301-41B5-9B98-28A049626B96}"/>
                </a:ext>
              </a:extLst>
            </p:cNvPr>
            <p:cNvSpPr>
              <a:spLocks noEditPoints="1"/>
            </p:cNvSpPr>
            <p:nvPr userDrawn="1"/>
          </p:nvSpPr>
          <p:spPr bwMode="ltGray">
            <a:xfrm>
              <a:off x="3287" y="0"/>
              <a:ext cx="1107" cy="4320"/>
            </a:xfrm>
            <a:custGeom>
              <a:avLst/>
              <a:gdLst>
                <a:gd name="T0" fmla="*/ 1670 w 3198"/>
                <a:gd name="T1" fmla="*/ 4733 h 12470"/>
                <a:gd name="T2" fmla="*/ 1670 w 3198"/>
                <a:gd name="T3" fmla="*/ 0 h 12470"/>
                <a:gd name="T4" fmla="*/ 1528 w 3198"/>
                <a:gd name="T5" fmla="*/ 0 h 12470"/>
                <a:gd name="T6" fmla="*/ 1528 w 3198"/>
                <a:gd name="T7" fmla="*/ 4733 h 12470"/>
                <a:gd name="T8" fmla="*/ 0 w 3198"/>
                <a:gd name="T9" fmla="*/ 6308 h 12470"/>
                <a:gd name="T10" fmla="*/ 1528 w 3198"/>
                <a:gd name="T11" fmla="*/ 7882 h 12470"/>
                <a:gd name="T12" fmla="*/ 1528 w 3198"/>
                <a:gd name="T13" fmla="*/ 12470 h 12470"/>
                <a:gd name="T14" fmla="*/ 1670 w 3198"/>
                <a:gd name="T15" fmla="*/ 12470 h 12470"/>
                <a:gd name="T16" fmla="*/ 1670 w 3198"/>
                <a:gd name="T17" fmla="*/ 7882 h 12470"/>
                <a:gd name="T18" fmla="*/ 3198 w 3198"/>
                <a:gd name="T19" fmla="*/ 6308 h 12470"/>
                <a:gd name="T20" fmla="*/ 1670 w 3198"/>
                <a:gd name="T21" fmla="*/ 4733 h 12470"/>
                <a:gd name="T22" fmla="*/ 1528 w 3198"/>
                <a:gd name="T23" fmla="*/ 6857 h 12470"/>
                <a:gd name="T24" fmla="*/ 1187 w 3198"/>
                <a:gd name="T25" fmla="*/ 6698 h 12470"/>
                <a:gd name="T26" fmla="*/ 1018 w 3198"/>
                <a:gd name="T27" fmla="*/ 6308 h 12470"/>
                <a:gd name="T28" fmla="*/ 1528 w 3198"/>
                <a:gd name="T29" fmla="*/ 5758 h 12470"/>
                <a:gd name="T30" fmla="*/ 1528 w 3198"/>
                <a:gd name="T31" fmla="*/ 6857 h 12470"/>
                <a:gd name="T32" fmla="*/ 1528 w 3198"/>
                <a:gd name="T33" fmla="*/ 5616 h 12470"/>
                <a:gd name="T34" fmla="*/ 876 w 3198"/>
                <a:gd name="T35" fmla="*/ 6308 h 12470"/>
                <a:gd name="T36" fmla="*/ 1089 w 3198"/>
                <a:gd name="T37" fmla="*/ 6800 h 12470"/>
                <a:gd name="T38" fmla="*/ 1528 w 3198"/>
                <a:gd name="T39" fmla="*/ 6999 h 12470"/>
                <a:gd name="T40" fmla="*/ 1528 w 3198"/>
                <a:gd name="T41" fmla="*/ 7740 h 12470"/>
                <a:gd name="T42" fmla="*/ 142 w 3198"/>
                <a:gd name="T43" fmla="*/ 6308 h 12470"/>
                <a:gd name="T44" fmla="*/ 1528 w 3198"/>
                <a:gd name="T45" fmla="*/ 4875 h 12470"/>
                <a:gd name="T46" fmla="*/ 1528 w 3198"/>
                <a:gd name="T47" fmla="*/ 5616 h 12470"/>
                <a:gd name="T48" fmla="*/ 1670 w 3198"/>
                <a:gd name="T49" fmla="*/ 5758 h 12470"/>
                <a:gd name="T50" fmla="*/ 2180 w 3198"/>
                <a:gd name="T51" fmla="*/ 6308 h 12470"/>
                <a:gd name="T52" fmla="*/ 1670 w 3198"/>
                <a:gd name="T53" fmla="*/ 6857 h 12470"/>
                <a:gd name="T54" fmla="*/ 1670 w 3198"/>
                <a:gd name="T55" fmla="*/ 5758 h 12470"/>
                <a:gd name="T56" fmla="*/ 1670 w 3198"/>
                <a:gd name="T57" fmla="*/ 7740 h 12470"/>
                <a:gd name="T58" fmla="*/ 1670 w 3198"/>
                <a:gd name="T59" fmla="*/ 6999 h 12470"/>
                <a:gd name="T60" fmla="*/ 2322 w 3198"/>
                <a:gd name="T61" fmla="*/ 6308 h 12470"/>
                <a:gd name="T62" fmla="*/ 1670 w 3198"/>
                <a:gd name="T63" fmla="*/ 5616 h 12470"/>
                <a:gd name="T64" fmla="*/ 1670 w 3198"/>
                <a:gd name="T65" fmla="*/ 4875 h 12470"/>
                <a:gd name="T66" fmla="*/ 3056 w 3198"/>
                <a:gd name="T67" fmla="*/ 6308 h 12470"/>
                <a:gd name="T68" fmla="*/ 1670 w 3198"/>
                <a:gd name="T69" fmla="*/ 7740 h 12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198" h="12470">
                  <a:moveTo>
                    <a:pt x="1670" y="4733"/>
                  </a:moveTo>
                  <a:cubicBezTo>
                    <a:pt x="1670" y="0"/>
                    <a:pt x="1670" y="0"/>
                    <a:pt x="1670" y="0"/>
                  </a:cubicBezTo>
                  <a:cubicBezTo>
                    <a:pt x="1528" y="0"/>
                    <a:pt x="1528" y="0"/>
                    <a:pt x="1528" y="0"/>
                  </a:cubicBezTo>
                  <a:cubicBezTo>
                    <a:pt x="1528" y="4733"/>
                    <a:pt x="1528" y="4733"/>
                    <a:pt x="1528" y="4733"/>
                  </a:cubicBezTo>
                  <a:cubicBezTo>
                    <a:pt x="679" y="4770"/>
                    <a:pt x="0" y="5462"/>
                    <a:pt x="0" y="6308"/>
                  </a:cubicBezTo>
                  <a:cubicBezTo>
                    <a:pt x="0" y="7153"/>
                    <a:pt x="679" y="7845"/>
                    <a:pt x="1528" y="7882"/>
                  </a:cubicBezTo>
                  <a:cubicBezTo>
                    <a:pt x="1528" y="12470"/>
                    <a:pt x="1528" y="12470"/>
                    <a:pt x="1528" y="12470"/>
                  </a:cubicBezTo>
                  <a:cubicBezTo>
                    <a:pt x="1670" y="12470"/>
                    <a:pt x="1670" y="12470"/>
                    <a:pt x="1670" y="12470"/>
                  </a:cubicBezTo>
                  <a:cubicBezTo>
                    <a:pt x="1670" y="7882"/>
                    <a:pt x="1670" y="7882"/>
                    <a:pt x="1670" y="7882"/>
                  </a:cubicBezTo>
                  <a:cubicBezTo>
                    <a:pt x="2519" y="7845"/>
                    <a:pt x="3198" y="7153"/>
                    <a:pt x="3198" y="6308"/>
                  </a:cubicBezTo>
                  <a:cubicBezTo>
                    <a:pt x="3198" y="5462"/>
                    <a:pt x="2519" y="4770"/>
                    <a:pt x="1670" y="4733"/>
                  </a:cubicBezTo>
                  <a:close/>
                  <a:moveTo>
                    <a:pt x="1528" y="6857"/>
                  </a:moveTo>
                  <a:cubicBezTo>
                    <a:pt x="1399" y="6842"/>
                    <a:pt x="1280" y="6787"/>
                    <a:pt x="1187" y="6698"/>
                  </a:cubicBezTo>
                  <a:cubicBezTo>
                    <a:pt x="1078" y="6593"/>
                    <a:pt x="1018" y="6455"/>
                    <a:pt x="1018" y="6308"/>
                  </a:cubicBezTo>
                  <a:cubicBezTo>
                    <a:pt x="1018" y="6025"/>
                    <a:pt x="1241" y="5792"/>
                    <a:pt x="1528" y="5758"/>
                  </a:cubicBezTo>
                  <a:lnTo>
                    <a:pt x="1528" y="6857"/>
                  </a:lnTo>
                  <a:close/>
                  <a:moveTo>
                    <a:pt x="1528" y="5616"/>
                  </a:moveTo>
                  <a:cubicBezTo>
                    <a:pt x="1163" y="5650"/>
                    <a:pt x="876" y="5947"/>
                    <a:pt x="876" y="6308"/>
                  </a:cubicBezTo>
                  <a:cubicBezTo>
                    <a:pt x="876" y="6494"/>
                    <a:pt x="952" y="6669"/>
                    <a:pt x="1089" y="6800"/>
                  </a:cubicBezTo>
                  <a:cubicBezTo>
                    <a:pt x="1209" y="6915"/>
                    <a:pt x="1362" y="6984"/>
                    <a:pt x="1528" y="6999"/>
                  </a:cubicBezTo>
                  <a:cubicBezTo>
                    <a:pt x="1528" y="7740"/>
                    <a:pt x="1528" y="7740"/>
                    <a:pt x="1528" y="7740"/>
                  </a:cubicBezTo>
                  <a:cubicBezTo>
                    <a:pt x="757" y="7704"/>
                    <a:pt x="142" y="7075"/>
                    <a:pt x="142" y="6308"/>
                  </a:cubicBezTo>
                  <a:cubicBezTo>
                    <a:pt x="142" y="5540"/>
                    <a:pt x="757" y="4912"/>
                    <a:pt x="1528" y="4875"/>
                  </a:cubicBezTo>
                  <a:lnTo>
                    <a:pt x="1528" y="5616"/>
                  </a:lnTo>
                  <a:close/>
                  <a:moveTo>
                    <a:pt x="1670" y="5758"/>
                  </a:moveTo>
                  <a:cubicBezTo>
                    <a:pt x="1957" y="5792"/>
                    <a:pt x="2180" y="6025"/>
                    <a:pt x="2180" y="6308"/>
                  </a:cubicBezTo>
                  <a:cubicBezTo>
                    <a:pt x="2180" y="6590"/>
                    <a:pt x="1957" y="6823"/>
                    <a:pt x="1670" y="6857"/>
                  </a:cubicBezTo>
                  <a:lnTo>
                    <a:pt x="1670" y="5758"/>
                  </a:lnTo>
                  <a:close/>
                  <a:moveTo>
                    <a:pt x="1670" y="7740"/>
                  </a:moveTo>
                  <a:cubicBezTo>
                    <a:pt x="1670" y="6999"/>
                    <a:pt x="1670" y="6999"/>
                    <a:pt x="1670" y="6999"/>
                  </a:cubicBezTo>
                  <a:cubicBezTo>
                    <a:pt x="2035" y="6965"/>
                    <a:pt x="2322" y="6668"/>
                    <a:pt x="2322" y="6308"/>
                  </a:cubicBezTo>
                  <a:cubicBezTo>
                    <a:pt x="2322" y="5947"/>
                    <a:pt x="2035" y="5650"/>
                    <a:pt x="1670" y="5616"/>
                  </a:cubicBezTo>
                  <a:cubicBezTo>
                    <a:pt x="1670" y="4875"/>
                    <a:pt x="1670" y="4875"/>
                    <a:pt x="1670" y="4875"/>
                  </a:cubicBezTo>
                  <a:cubicBezTo>
                    <a:pt x="2441" y="4912"/>
                    <a:pt x="3056" y="5540"/>
                    <a:pt x="3056" y="6308"/>
                  </a:cubicBezTo>
                  <a:cubicBezTo>
                    <a:pt x="3056" y="7075"/>
                    <a:pt x="2441" y="7704"/>
                    <a:pt x="1670" y="77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Footer Placeholder 1"/>
          <p:cNvSpPr>
            <a:spLocks noGrp="1"/>
          </p:cNvSpPr>
          <p:nvPr>
            <p:ph type="ftr" sz="quarter" idx="10"/>
          </p:nvPr>
        </p:nvSpPr>
        <p:spPr/>
        <p:txBody>
          <a:bodyPr/>
          <a:lstStyle>
            <a:lvl1pPr>
              <a:defRPr>
                <a:solidFill>
                  <a:schemeClr val="bg1"/>
                </a:solidFill>
              </a:defRPr>
            </a:lvl1pPr>
          </a:lstStyle>
          <a:p>
            <a:endParaRPr lang="en-US"/>
          </a:p>
        </p:txBody>
      </p:sp>
      <p:sp>
        <p:nvSpPr>
          <p:cNvPr id="3" name="Slide Number Placeholder 2"/>
          <p:cNvSpPr>
            <a:spLocks noGrp="1"/>
          </p:cNvSpPr>
          <p:nvPr>
            <p:ph type="sldNum" sz="quarter" idx="11"/>
          </p:nvPr>
        </p:nvSpPr>
        <p:spPr/>
        <p:txBody>
          <a:bodyPr/>
          <a:lstStyle>
            <a:lvl1pPr>
              <a:defRPr>
                <a:solidFill>
                  <a:schemeClr val="bg1"/>
                </a:solidFill>
              </a:defRPr>
            </a:lvl1pPr>
          </a:lstStyle>
          <a:p>
            <a:fld id="{0625FBCC-2C77-1548-B8F1-57A5595D5DB4}" type="slidenum">
              <a:rPr lang="en-US"/>
              <a:pPr/>
              <a:t>‹#›</a:t>
            </a:fld>
            <a:endParaRPr lang="en-US"/>
          </a:p>
        </p:txBody>
      </p:sp>
      <p:sp>
        <p:nvSpPr>
          <p:cNvPr id="46" name="Text Placeholder 2">
            <a:extLst>
              <a:ext uri="{FF2B5EF4-FFF2-40B4-BE49-F238E27FC236}">
                <a16:creationId xmlns:a16="http://schemas.microsoft.com/office/drawing/2014/main" id="{F6C4E5E8-EA46-4131-99C5-B649851B1257}"/>
              </a:ext>
            </a:extLst>
          </p:cNvPr>
          <p:cNvSpPr>
            <a:spLocks noGrp="1"/>
          </p:cNvSpPr>
          <p:nvPr>
            <p:ph type="body" idx="1" hasCustomPrompt="1"/>
          </p:nvPr>
        </p:nvSpPr>
        <p:spPr bwMode="black">
          <a:xfrm>
            <a:off x="510926" y="3819824"/>
            <a:ext cx="10577698" cy="823912"/>
          </a:xfrm>
        </p:spPr>
        <p:txBody>
          <a:bodyPr wrap="square" anchor="b">
            <a:spAutoFit/>
          </a:bodyPr>
          <a:lstStyle>
            <a:lvl1pPr marL="228600" indent="-228600">
              <a:buFont typeface="Action NBA Condensed Bold" pitchFamily="50" charset="0"/>
              <a:buChar char="“"/>
              <a:defRPr sz="6000" b="1" spc="200" baseline="0">
                <a:solidFill>
                  <a:schemeClr val="bg1"/>
                </a:solidFill>
                <a:latin typeface="Action NBA  Bold"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a quote.”</a:t>
            </a:r>
          </a:p>
        </p:txBody>
      </p:sp>
      <p:sp>
        <p:nvSpPr>
          <p:cNvPr id="47" name="Text Placeholder 4">
            <a:extLst>
              <a:ext uri="{FF2B5EF4-FFF2-40B4-BE49-F238E27FC236}">
                <a16:creationId xmlns:a16="http://schemas.microsoft.com/office/drawing/2014/main" id="{D62C86B5-A287-435F-8E50-4A1531479C9F}"/>
              </a:ext>
            </a:extLst>
          </p:cNvPr>
          <p:cNvSpPr>
            <a:spLocks noGrp="1"/>
          </p:cNvSpPr>
          <p:nvPr>
            <p:ph type="body" sz="quarter" idx="3"/>
          </p:nvPr>
        </p:nvSpPr>
        <p:spPr bwMode="black">
          <a:xfrm>
            <a:off x="734086" y="4785043"/>
            <a:ext cx="10345396" cy="332399"/>
          </a:xfrm>
        </p:spPr>
        <p:txBody>
          <a:bodyPr wrap="square" anchor="t">
            <a:spAutoFit/>
          </a:bodyPr>
          <a:lstStyle>
            <a:lvl1pPr marL="0" indent="0">
              <a:spcBef>
                <a:spcPts val="0"/>
              </a:spcBef>
              <a:buNone/>
              <a:defRPr sz="24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Tree>
    <p:extLst>
      <p:ext uri="{BB962C8B-B14F-4D97-AF65-F5344CB8AC3E}">
        <p14:creationId xmlns:p14="http://schemas.microsoft.com/office/powerpoint/2010/main" val="40233132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Quote - Gray Basket">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Text Placeholder 2">
            <a:extLst>
              <a:ext uri="{FF2B5EF4-FFF2-40B4-BE49-F238E27FC236}">
                <a16:creationId xmlns:a16="http://schemas.microsoft.com/office/drawing/2014/main" id="{F6C4E5E8-EA46-4131-99C5-B649851B1257}"/>
              </a:ext>
            </a:extLst>
          </p:cNvPr>
          <p:cNvSpPr>
            <a:spLocks noGrp="1"/>
          </p:cNvSpPr>
          <p:nvPr>
            <p:ph type="body" idx="1" hasCustomPrompt="1"/>
          </p:nvPr>
        </p:nvSpPr>
        <p:spPr bwMode="black">
          <a:xfrm>
            <a:off x="768093" y="3469090"/>
            <a:ext cx="10680195" cy="823912"/>
          </a:xfrm>
        </p:spPr>
        <p:txBody>
          <a:bodyPr wrap="square" anchor="b">
            <a:spAutoFit/>
          </a:bodyPr>
          <a:lstStyle>
            <a:lvl1pPr marL="228600" indent="-228600" algn="ctr">
              <a:buFont typeface="Action NBA Condensed Bold" pitchFamily="50" charset="0"/>
              <a:buChar char="“"/>
              <a:defRPr sz="6000" b="1" spc="200" baseline="0">
                <a:solidFill>
                  <a:schemeClr val="bg1"/>
                </a:solidFill>
                <a:latin typeface="Action NBA  Bold"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a quote.”</a:t>
            </a:r>
          </a:p>
        </p:txBody>
      </p:sp>
      <p:sp>
        <p:nvSpPr>
          <p:cNvPr id="16" name="Text Placeholder 4">
            <a:extLst>
              <a:ext uri="{FF2B5EF4-FFF2-40B4-BE49-F238E27FC236}">
                <a16:creationId xmlns:a16="http://schemas.microsoft.com/office/drawing/2014/main" id="{D62C86B5-A287-435F-8E50-4A1531479C9F}"/>
              </a:ext>
            </a:extLst>
          </p:cNvPr>
          <p:cNvSpPr>
            <a:spLocks noGrp="1"/>
          </p:cNvSpPr>
          <p:nvPr>
            <p:ph type="body" sz="quarter" idx="3"/>
          </p:nvPr>
        </p:nvSpPr>
        <p:spPr bwMode="black">
          <a:xfrm>
            <a:off x="768093" y="4958177"/>
            <a:ext cx="10674098" cy="332399"/>
          </a:xfrm>
        </p:spPr>
        <p:txBody>
          <a:bodyPr wrap="square" anchor="t">
            <a:spAutoFit/>
          </a:bodyPr>
          <a:lstStyle>
            <a:lvl1pPr marL="0" indent="0" algn="ctr">
              <a:spcBef>
                <a:spcPts val="0"/>
              </a:spcBef>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cxnSp>
        <p:nvCxnSpPr>
          <p:cNvPr id="4" name="Straight Connector 3">
            <a:extLst>
              <a:ext uri="{FF2B5EF4-FFF2-40B4-BE49-F238E27FC236}">
                <a16:creationId xmlns:a16="http://schemas.microsoft.com/office/drawing/2014/main" id="{A2D6956F-4BF5-4372-BA7E-E23F3063D1A4}"/>
              </a:ext>
            </a:extLst>
          </p:cNvPr>
          <p:cNvCxnSpPr/>
          <p:nvPr userDrawn="1"/>
        </p:nvCxnSpPr>
        <p:spPr>
          <a:xfrm>
            <a:off x="4252762" y="4573302"/>
            <a:ext cx="3686476"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Footer Placeholder 1"/>
          <p:cNvSpPr>
            <a:spLocks noGrp="1"/>
          </p:cNvSpPr>
          <p:nvPr>
            <p:ph type="ftr" sz="quarter" idx="10"/>
          </p:nvPr>
        </p:nvSpPr>
        <p:spPr/>
        <p:txBody>
          <a:bodyPr/>
          <a:lstStyle>
            <a:lvl1pPr>
              <a:defRPr>
                <a:solidFill>
                  <a:schemeClr val="bg1"/>
                </a:solidFill>
              </a:defRPr>
            </a:lvl1pPr>
          </a:lstStyle>
          <a:p>
            <a:endParaRPr lang="en-US"/>
          </a:p>
        </p:txBody>
      </p:sp>
      <p:sp>
        <p:nvSpPr>
          <p:cNvPr id="3" name="Slide Number Placeholder 2"/>
          <p:cNvSpPr>
            <a:spLocks noGrp="1"/>
          </p:cNvSpPr>
          <p:nvPr>
            <p:ph type="sldNum" sz="quarter" idx="11"/>
          </p:nvPr>
        </p:nvSpPr>
        <p:spPr/>
        <p:txBody>
          <a:bodyPr/>
          <a:lstStyle>
            <a:lvl1pPr>
              <a:defRPr>
                <a:solidFill>
                  <a:schemeClr val="bg1"/>
                </a:solidFill>
              </a:defRPr>
            </a:lvl1pPr>
          </a:lstStyle>
          <a:p>
            <a:fld id="{0625FBCC-2C77-1548-B8F1-57A5595D5DB4}" type="slidenum">
              <a:rPr lang="en-US"/>
              <a:pPr/>
              <a:t>‹#›</a:t>
            </a:fld>
            <a:endParaRPr lang="en-US"/>
          </a:p>
        </p:txBody>
      </p:sp>
    </p:spTree>
    <p:extLst>
      <p:ext uri="{BB962C8B-B14F-4D97-AF65-F5344CB8AC3E}">
        <p14:creationId xmlns:p14="http://schemas.microsoft.com/office/powerpoint/2010/main" val="2947242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Alt">
    <p:bg bwMode="ltGray">
      <p:bgPr>
        <a:solidFill>
          <a:schemeClr val="accent1"/>
        </a:solidFill>
        <a:effectLst/>
      </p:bgPr>
    </p:bg>
    <p:spTree>
      <p:nvGrpSpPr>
        <p:cNvPr id="1" name=""/>
        <p:cNvGrpSpPr/>
        <p:nvPr/>
      </p:nvGrpSpPr>
      <p:grpSpPr>
        <a:xfrm>
          <a:off x="0" y="0"/>
          <a:ext cx="0" cy="0"/>
          <a:chOff x="0" y="0"/>
          <a:chExt cx="0" cy="0"/>
        </a:xfrm>
      </p:grpSpPr>
      <p:grpSp>
        <p:nvGrpSpPr>
          <p:cNvPr id="34" name="Group 4">
            <a:extLst>
              <a:ext uri="{FF2B5EF4-FFF2-40B4-BE49-F238E27FC236}">
                <a16:creationId xmlns:a16="http://schemas.microsoft.com/office/drawing/2014/main" id="{C35855A9-BCF7-48E1-B3F3-5EB3724294B8}"/>
              </a:ext>
            </a:extLst>
          </p:cNvPr>
          <p:cNvGrpSpPr>
            <a:grpSpLocks noChangeAspect="1"/>
          </p:cNvGrpSpPr>
          <p:nvPr userDrawn="1"/>
        </p:nvGrpSpPr>
        <p:grpSpPr bwMode="gray">
          <a:xfrm>
            <a:off x="5429873" y="817707"/>
            <a:ext cx="1332254" cy="3022159"/>
            <a:chOff x="153" y="150"/>
            <a:chExt cx="298" cy="676"/>
          </a:xfrm>
        </p:grpSpPr>
        <p:sp>
          <p:nvSpPr>
            <p:cNvPr id="35" name="AutoShape 3">
              <a:extLst>
                <a:ext uri="{FF2B5EF4-FFF2-40B4-BE49-F238E27FC236}">
                  <a16:creationId xmlns:a16="http://schemas.microsoft.com/office/drawing/2014/main" id="{9EA3C6F7-D3E8-4740-9BC9-DF8111F43429}"/>
                </a:ext>
              </a:extLst>
            </p:cNvPr>
            <p:cNvSpPr>
              <a:spLocks noChangeAspect="1" noChangeArrowheads="1" noTextEdit="1"/>
            </p:cNvSpPr>
            <p:nvPr userDrawn="1"/>
          </p:nvSpPr>
          <p:spPr bwMode="gray">
            <a:xfrm>
              <a:off x="153" y="150"/>
              <a:ext cx="298" cy="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5">
              <a:extLst>
                <a:ext uri="{FF2B5EF4-FFF2-40B4-BE49-F238E27FC236}">
                  <a16:creationId xmlns:a16="http://schemas.microsoft.com/office/drawing/2014/main" id="{A08B55CC-13A5-4ADB-9495-80C1A2C68F27}"/>
                </a:ext>
              </a:extLst>
            </p:cNvPr>
            <p:cNvSpPr>
              <a:spLocks noEditPoints="1"/>
            </p:cNvSpPr>
            <p:nvPr userDrawn="1"/>
          </p:nvSpPr>
          <p:spPr bwMode="gray">
            <a:xfrm>
              <a:off x="153" y="150"/>
              <a:ext cx="298" cy="676"/>
            </a:xfrm>
            <a:custGeom>
              <a:avLst/>
              <a:gdLst>
                <a:gd name="T0" fmla="*/ 1557 w 3763"/>
                <a:gd name="T1" fmla="*/ 5749 h 8527"/>
                <a:gd name="T2" fmla="*/ 1557 w 3763"/>
                <a:gd name="T3" fmla="*/ 5749 h 8527"/>
                <a:gd name="T4" fmla="*/ 2880 w 3763"/>
                <a:gd name="T5" fmla="*/ 0 h 8527"/>
                <a:gd name="T6" fmla="*/ 883 w 3763"/>
                <a:gd name="T7" fmla="*/ 0 h 8527"/>
                <a:gd name="T8" fmla="*/ 0 w 3763"/>
                <a:gd name="T9" fmla="*/ 882 h 8527"/>
                <a:gd name="T10" fmla="*/ 0 w 3763"/>
                <a:gd name="T11" fmla="*/ 7643 h 8527"/>
                <a:gd name="T12" fmla="*/ 883 w 3763"/>
                <a:gd name="T13" fmla="*/ 8527 h 8527"/>
                <a:gd name="T14" fmla="*/ 2878 w 3763"/>
                <a:gd name="T15" fmla="*/ 8527 h 8527"/>
                <a:gd name="T16" fmla="*/ 3763 w 3763"/>
                <a:gd name="T17" fmla="*/ 7643 h 8527"/>
                <a:gd name="T18" fmla="*/ 3763 w 3763"/>
                <a:gd name="T19" fmla="*/ 882 h 8527"/>
                <a:gd name="T20" fmla="*/ 2880 w 3763"/>
                <a:gd name="T21" fmla="*/ 0 h 8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63" h="8527">
                  <a:moveTo>
                    <a:pt x="1557" y="5749"/>
                  </a:moveTo>
                  <a:cubicBezTo>
                    <a:pt x="1557" y="5749"/>
                    <a:pt x="1557" y="5749"/>
                    <a:pt x="1557" y="5749"/>
                  </a:cubicBezTo>
                  <a:moveTo>
                    <a:pt x="2880" y="0"/>
                  </a:moveTo>
                  <a:cubicBezTo>
                    <a:pt x="883" y="0"/>
                    <a:pt x="883" y="0"/>
                    <a:pt x="883" y="0"/>
                  </a:cubicBezTo>
                  <a:cubicBezTo>
                    <a:pt x="396" y="0"/>
                    <a:pt x="0" y="396"/>
                    <a:pt x="0" y="882"/>
                  </a:cubicBezTo>
                  <a:cubicBezTo>
                    <a:pt x="0" y="7643"/>
                    <a:pt x="0" y="7643"/>
                    <a:pt x="0" y="7643"/>
                  </a:cubicBezTo>
                  <a:cubicBezTo>
                    <a:pt x="0" y="8130"/>
                    <a:pt x="396" y="8527"/>
                    <a:pt x="883" y="8527"/>
                  </a:cubicBezTo>
                  <a:cubicBezTo>
                    <a:pt x="2878" y="8527"/>
                    <a:pt x="2878" y="8527"/>
                    <a:pt x="2878" y="8527"/>
                  </a:cubicBezTo>
                  <a:cubicBezTo>
                    <a:pt x="3365" y="8527"/>
                    <a:pt x="3763" y="8130"/>
                    <a:pt x="3763" y="7643"/>
                  </a:cubicBezTo>
                  <a:cubicBezTo>
                    <a:pt x="3763" y="882"/>
                    <a:pt x="3763" y="882"/>
                    <a:pt x="3763" y="882"/>
                  </a:cubicBezTo>
                  <a:cubicBezTo>
                    <a:pt x="3763" y="396"/>
                    <a:pt x="3366" y="0"/>
                    <a:pt x="288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6">
              <a:extLst>
                <a:ext uri="{FF2B5EF4-FFF2-40B4-BE49-F238E27FC236}">
                  <a16:creationId xmlns:a16="http://schemas.microsoft.com/office/drawing/2014/main" id="{9E928211-BA3B-40BD-9798-4FDB8FBB2AB9}"/>
                </a:ext>
              </a:extLst>
            </p:cNvPr>
            <p:cNvSpPr>
              <a:spLocks/>
            </p:cNvSpPr>
            <p:nvPr userDrawn="1"/>
          </p:nvSpPr>
          <p:spPr bwMode="gray">
            <a:xfrm>
              <a:off x="322" y="166"/>
              <a:ext cx="112" cy="313"/>
            </a:xfrm>
            <a:custGeom>
              <a:avLst/>
              <a:gdLst>
                <a:gd name="T0" fmla="*/ 246 w 1416"/>
                <a:gd name="T1" fmla="*/ 1355 h 3941"/>
                <a:gd name="T2" fmla="*/ 249 w 1416"/>
                <a:gd name="T3" fmla="*/ 1384 h 3941"/>
                <a:gd name="T4" fmla="*/ 402 w 1416"/>
                <a:gd name="T5" fmla="*/ 1488 h 3941"/>
                <a:gd name="T6" fmla="*/ 740 w 1416"/>
                <a:gd name="T7" fmla="*/ 2400 h 3941"/>
                <a:gd name="T8" fmla="*/ 848 w 1416"/>
                <a:gd name="T9" fmla="*/ 2892 h 3941"/>
                <a:gd name="T10" fmla="*/ 1014 w 1416"/>
                <a:gd name="T11" fmla="*/ 3329 h 3941"/>
                <a:gd name="T12" fmla="*/ 1070 w 1416"/>
                <a:gd name="T13" fmla="*/ 3594 h 3941"/>
                <a:gd name="T14" fmla="*/ 1215 w 1416"/>
                <a:gd name="T15" fmla="*/ 3677 h 3941"/>
                <a:gd name="T16" fmla="*/ 1338 w 1416"/>
                <a:gd name="T17" fmla="*/ 3800 h 3941"/>
                <a:gd name="T18" fmla="*/ 1416 w 1416"/>
                <a:gd name="T19" fmla="*/ 3941 h 3941"/>
                <a:gd name="T20" fmla="*/ 1416 w 1416"/>
                <a:gd name="T21" fmla="*/ 674 h 3941"/>
                <a:gd name="T22" fmla="*/ 742 w 1416"/>
                <a:gd name="T23" fmla="*/ 0 h 3941"/>
                <a:gd name="T24" fmla="*/ 97 w 1416"/>
                <a:gd name="T25" fmla="*/ 0 h 3941"/>
                <a:gd name="T26" fmla="*/ 293 w 1416"/>
                <a:gd name="T27" fmla="*/ 149 h 3941"/>
                <a:gd name="T28" fmla="*/ 321 w 1416"/>
                <a:gd name="T29" fmla="*/ 619 h 3941"/>
                <a:gd name="T30" fmla="*/ 287 w 1416"/>
                <a:gd name="T31" fmla="*/ 811 h 3941"/>
                <a:gd name="T32" fmla="*/ 211 w 1416"/>
                <a:gd name="T33" fmla="*/ 879 h 3941"/>
                <a:gd name="T34" fmla="*/ 28 w 1416"/>
                <a:gd name="T35" fmla="*/ 1129 h 3941"/>
                <a:gd name="T36" fmla="*/ 25 w 1416"/>
                <a:gd name="T37" fmla="*/ 1227 h 3941"/>
                <a:gd name="T38" fmla="*/ 246 w 1416"/>
                <a:gd name="T39" fmla="*/ 1355 h 39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16" h="3941">
                  <a:moveTo>
                    <a:pt x="246" y="1355"/>
                  </a:moveTo>
                  <a:cubicBezTo>
                    <a:pt x="249" y="1384"/>
                    <a:pt x="249" y="1384"/>
                    <a:pt x="249" y="1384"/>
                  </a:cubicBezTo>
                  <a:cubicBezTo>
                    <a:pt x="309" y="1419"/>
                    <a:pt x="340" y="1448"/>
                    <a:pt x="402" y="1488"/>
                  </a:cubicBezTo>
                  <a:cubicBezTo>
                    <a:pt x="564" y="1590"/>
                    <a:pt x="765" y="1772"/>
                    <a:pt x="740" y="2400"/>
                  </a:cubicBezTo>
                  <a:cubicBezTo>
                    <a:pt x="785" y="2537"/>
                    <a:pt x="806" y="2806"/>
                    <a:pt x="848" y="2892"/>
                  </a:cubicBezTo>
                  <a:cubicBezTo>
                    <a:pt x="933" y="3061"/>
                    <a:pt x="989" y="3170"/>
                    <a:pt x="1014" y="3329"/>
                  </a:cubicBezTo>
                  <a:cubicBezTo>
                    <a:pt x="1014" y="3329"/>
                    <a:pt x="1038" y="3576"/>
                    <a:pt x="1070" y="3594"/>
                  </a:cubicBezTo>
                  <a:cubicBezTo>
                    <a:pt x="1239" y="3632"/>
                    <a:pt x="1190" y="3648"/>
                    <a:pt x="1215" y="3677"/>
                  </a:cubicBezTo>
                  <a:cubicBezTo>
                    <a:pt x="1241" y="3711"/>
                    <a:pt x="1338" y="3709"/>
                    <a:pt x="1338" y="3800"/>
                  </a:cubicBezTo>
                  <a:cubicBezTo>
                    <a:pt x="1372" y="3845"/>
                    <a:pt x="1397" y="3892"/>
                    <a:pt x="1416" y="3941"/>
                  </a:cubicBezTo>
                  <a:cubicBezTo>
                    <a:pt x="1416" y="674"/>
                    <a:pt x="1416" y="674"/>
                    <a:pt x="1416" y="674"/>
                  </a:cubicBezTo>
                  <a:cubicBezTo>
                    <a:pt x="1416" y="302"/>
                    <a:pt x="1113" y="0"/>
                    <a:pt x="742" y="0"/>
                  </a:cubicBezTo>
                  <a:cubicBezTo>
                    <a:pt x="97" y="0"/>
                    <a:pt x="97" y="0"/>
                    <a:pt x="97" y="0"/>
                  </a:cubicBezTo>
                  <a:cubicBezTo>
                    <a:pt x="200" y="37"/>
                    <a:pt x="259" y="80"/>
                    <a:pt x="293" y="149"/>
                  </a:cubicBezTo>
                  <a:cubicBezTo>
                    <a:pt x="376" y="156"/>
                    <a:pt x="475" y="343"/>
                    <a:pt x="321" y="619"/>
                  </a:cubicBezTo>
                  <a:cubicBezTo>
                    <a:pt x="389" y="664"/>
                    <a:pt x="336" y="732"/>
                    <a:pt x="287" y="811"/>
                  </a:cubicBezTo>
                  <a:cubicBezTo>
                    <a:pt x="273" y="837"/>
                    <a:pt x="257" y="881"/>
                    <a:pt x="211" y="879"/>
                  </a:cubicBezTo>
                  <a:cubicBezTo>
                    <a:pt x="153" y="1002"/>
                    <a:pt x="82" y="1121"/>
                    <a:pt x="28" y="1129"/>
                  </a:cubicBezTo>
                  <a:cubicBezTo>
                    <a:pt x="12" y="1149"/>
                    <a:pt x="0" y="1202"/>
                    <a:pt x="25" y="1227"/>
                  </a:cubicBezTo>
                  <a:cubicBezTo>
                    <a:pt x="103" y="1262"/>
                    <a:pt x="199" y="1310"/>
                    <a:pt x="246" y="1355"/>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7">
              <a:extLst>
                <a:ext uri="{FF2B5EF4-FFF2-40B4-BE49-F238E27FC236}">
                  <a16:creationId xmlns:a16="http://schemas.microsoft.com/office/drawing/2014/main" id="{B5760C84-70B4-429E-9AA4-C3EEABC82BC0}"/>
                </a:ext>
              </a:extLst>
            </p:cNvPr>
            <p:cNvSpPr>
              <a:spLocks/>
            </p:cNvSpPr>
            <p:nvPr userDrawn="1"/>
          </p:nvSpPr>
          <p:spPr bwMode="gray">
            <a:xfrm>
              <a:off x="309" y="343"/>
              <a:ext cx="125" cy="466"/>
            </a:xfrm>
            <a:custGeom>
              <a:avLst/>
              <a:gdLst>
                <a:gd name="T0" fmla="*/ 1586 w 1586"/>
                <a:gd name="T1" fmla="*/ 2156 h 5875"/>
                <a:gd name="T2" fmla="*/ 1026 w 1586"/>
                <a:gd name="T3" fmla="*/ 2535 h 5875"/>
                <a:gd name="T4" fmla="*/ 424 w 1586"/>
                <a:gd name="T5" fmla="*/ 1934 h 5875"/>
                <a:gd name="T6" fmla="*/ 884 w 1586"/>
                <a:gd name="T7" fmla="*/ 1349 h 5875"/>
                <a:gd name="T8" fmla="*/ 625 w 1586"/>
                <a:gd name="T9" fmla="*/ 802 h 5875"/>
                <a:gd name="T10" fmla="*/ 463 w 1586"/>
                <a:gd name="T11" fmla="*/ 25 h 5875"/>
                <a:gd name="T12" fmla="*/ 203 w 1586"/>
                <a:gd name="T13" fmla="*/ 183 h 5875"/>
                <a:gd name="T14" fmla="*/ 4 w 1586"/>
                <a:gd name="T15" fmla="*/ 683 h 5875"/>
                <a:gd name="T16" fmla="*/ 0 w 1586"/>
                <a:gd name="T17" fmla="*/ 760 h 5875"/>
                <a:gd name="T18" fmla="*/ 137 w 1586"/>
                <a:gd name="T19" fmla="*/ 922 h 5875"/>
                <a:gd name="T20" fmla="*/ 337 w 1586"/>
                <a:gd name="T21" fmla="*/ 1624 h 5875"/>
                <a:gd name="T22" fmla="*/ 294 w 1586"/>
                <a:gd name="T23" fmla="*/ 1663 h 5875"/>
                <a:gd name="T24" fmla="*/ 503 w 1586"/>
                <a:gd name="T25" fmla="*/ 2760 h 5875"/>
                <a:gd name="T26" fmla="*/ 731 w 1586"/>
                <a:gd name="T27" fmla="*/ 3209 h 5875"/>
                <a:gd name="T28" fmla="*/ 895 w 1586"/>
                <a:gd name="T29" fmla="*/ 4032 h 5875"/>
                <a:gd name="T30" fmla="*/ 1053 w 1586"/>
                <a:gd name="T31" fmla="*/ 4337 h 5875"/>
                <a:gd name="T32" fmla="*/ 998 w 1586"/>
                <a:gd name="T33" fmla="*/ 4756 h 5875"/>
                <a:gd name="T34" fmla="*/ 1062 w 1586"/>
                <a:gd name="T35" fmla="*/ 5030 h 5875"/>
                <a:gd name="T36" fmla="*/ 1078 w 1586"/>
                <a:gd name="T37" fmla="*/ 5121 h 5875"/>
                <a:gd name="T38" fmla="*/ 1069 w 1586"/>
                <a:gd name="T39" fmla="*/ 5156 h 5875"/>
                <a:gd name="T40" fmla="*/ 1012 w 1586"/>
                <a:gd name="T41" fmla="*/ 5875 h 5875"/>
                <a:gd name="T42" fmla="*/ 1018 w 1586"/>
                <a:gd name="T43" fmla="*/ 5875 h 5875"/>
                <a:gd name="T44" fmla="*/ 1586 w 1586"/>
                <a:gd name="T45" fmla="*/ 5208 h 5875"/>
                <a:gd name="T46" fmla="*/ 1586 w 1586"/>
                <a:gd name="T47" fmla="*/ 2156 h 58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86" h="5875">
                  <a:moveTo>
                    <a:pt x="1586" y="2156"/>
                  </a:moveTo>
                  <a:cubicBezTo>
                    <a:pt x="1498" y="2378"/>
                    <a:pt x="1280" y="2535"/>
                    <a:pt x="1026" y="2535"/>
                  </a:cubicBezTo>
                  <a:cubicBezTo>
                    <a:pt x="693" y="2535"/>
                    <a:pt x="424" y="2266"/>
                    <a:pt x="424" y="1934"/>
                  </a:cubicBezTo>
                  <a:cubicBezTo>
                    <a:pt x="424" y="1650"/>
                    <a:pt x="619" y="1412"/>
                    <a:pt x="884" y="1349"/>
                  </a:cubicBezTo>
                  <a:cubicBezTo>
                    <a:pt x="814" y="1175"/>
                    <a:pt x="668" y="894"/>
                    <a:pt x="625" y="802"/>
                  </a:cubicBezTo>
                  <a:cubicBezTo>
                    <a:pt x="583" y="710"/>
                    <a:pt x="484" y="138"/>
                    <a:pt x="463" y="25"/>
                  </a:cubicBezTo>
                  <a:cubicBezTo>
                    <a:pt x="458" y="0"/>
                    <a:pt x="203" y="173"/>
                    <a:pt x="203" y="183"/>
                  </a:cubicBezTo>
                  <a:cubicBezTo>
                    <a:pt x="188" y="198"/>
                    <a:pt x="12" y="658"/>
                    <a:pt x="4" y="683"/>
                  </a:cubicBezTo>
                  <a:cubicBezTo>
                    <a:pt x="1" y="698"/>
                    <a:pt x="0" y="760"/>
                    <a:pt x="0" y="760"/>
                  </a:cubicBezTo>
                  <a:cubicBezTo>
                    <a:pt x="0" y="760"/>
                    <a:pt x="87" y="771"/>
                    <a:pt x="137" y="922"/>
                  </a:cubicBezTo>
                  <a:cubicBezTo>
                    <a:pt x="186" y="1073"/>
                    <a:pt x="337" y="1624"/>
                    <a:pt x="337" y="1624"/>
                  </a:cubicBezTo>
                  <a:cubicBezTo>
                    <a:pt x="337" y="1624"/>
                    <a:pt x="296" y="1666"/>
                    <a:pt x="294" y="1663"/>
                  </a:cubicBezTo>
                  <a:cubicBezTo>
                    <a:pt x="484" y="2299"/>
                    <a:pt x="418" y="2573"/>
                    <a:pt x="503" y="2760"/>
                  </a:cubicBezTo>
                  <a:cubicBezTo>
                    <a:pt x="610" y="3023"/>
                    <a:pt x="639" y="2988"/>
                    <a:pt x="731" y="3209"/>
                  </a:cubicBezTo>
                  <a:cubicBezTo>
                    <a:pt x="797" y="3370"/>
                    <a:pt x="871" y="4004"/>
                    <a:pt x="895" y="4032"/>
                  </a:cubicBezTo>
                  <a:cubicBezTo>
                    <a:pt x="998" y="4162"/>
                    <a:pt x="1053" y="4263"/>
                    <a:pt x="1053" y="4337"/>
                  </a:cubicBezTo>
                  <a:cubicBezTo>
                    <a:pt x="1053" y="4411"/>
                    <a:pt x="966" y="4629"/>
                    <a:pt x="998" y="4756"/>
                  </a:cubicBezTo>
                  <a:cubicBezTo>
                    <a:pt x="1017" y="4830"/>
                    <a:pt x="1027" y="4998"/>
                    <a:pt x="1062" y="5030"/>
                  </a:cubicBezTo>
                  <a:cubicBezTo>
                    <a:pt x="1062" y="5030"/>
                    <a:pt x="1094" y="5093"/>
                    <a:pt x="1078" y="5121"/>
                  </a:cubicBezTo>
                  <a:cubicBezTo>
                    <a:pt x="1074" y="5130"/>
                    <a:pt x="1064" y="5145"/>
                    <a:pt x="1069" y="5156"/>
                  </a:cubicBezTo>
                  <a:cubicBezTo>
                    <a:pt x="1125" y="5356"/>
                    <a:pt x="1308" y="5697"/>
                    <a:pt x="1012" y="5875"/>
                  </a:cubicBezTo>
                  <a:cubicBezTo>
                    <a:pt x="1018" y="5875"/>
                    <a:pt x="1018" y="5875"/>
                    <a:pt x="1018" y="5875"/>
                  </a:cubicBezTo>
                  <a:cubicBezTo>
                    <a:pt x="1341" y="5825"/>
                    <a:pt x="1586" y="5548"/>
                    <a:pt x="1586" y="5208"/>
                  </a:cubicBezTo>
                  <a:lnTo>
                    <a:pt x="1586" y="215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8">
              <a:extLst>
                <a:ext uri="{FF2B5EF4-FFF2-40B4-BE49-F238E27FC236}">
                  <a16:creationId xmlns:a16="http://schemas.microsoft.com/office/drawing/2014/main" id="{5201CAC0-A355-4FC4-B7AF-78D8CA79CAD5}"/>
                </a:ext>
              </a:extLst>
            </p:cNvPr>
            <p:cNvSpPr>
              <a:spLocks/>
            </p:cNvSpPr>
            <p:nvPr userDrawn="1"/>
          </p:nvSpPr>
          <p:spPr bwMode="gray">
            <a:xfrm>
              <a:off x="169" y="166"/>
              <a:ext cx="212" cy="644"/>
            </a:xfrm>
            <a:custGeom>
              <a:avLst/>
              <a:gdLst>
                <a:gd name="T0" fmla="*/ 2586 w 2672"/>
                <a:gd name="T1" fmla="*/ 7306 h 8111"/>
                <a:gd name="T2" fmla="*/ 2546 w 2672"/>
                <a:gd name="T3" fmla="*/ 7130 h 8111"/>
                <a:gd name="T4" fmla="*/ 2361 w 2672"/>
                <a:gd name="T5" fmla="*/ 6558 h 8111"/>
                <a:gd name="T6" fmla="*/ 2272 w 2672"/>
                <a:gd name="T7" fmla="*/ 6339 h 8111"/>
                <a:gd name="T8" fmla="*/ 1542 w 2672"/>
                <a:gd name="T9" fmla="*/ 5738 h 8111"/>
                <a:gd name="T10" fmla="*/ 1349 w 2672"/>
                <a:gd name="T11" fmla="*/ 5541 h 8111"/>
                <a:gd name="T12" fmla="*/ 729 w 2672"/>
                <a:gd name="T13" fmla="*/ 4624 h 8111"/>
                <a:gd name="T14" fmla="*/ 555 w 2672"/>
                <a:gd name="T15" fmla="*/ 4600 h 8111"/>
                <a:gd name="T16" fmla="*/ 203 w 2672"/>
                <a:gd name="T17" fmla="*/ 3676 h 8111"/>
                <a:gd name="T18" fmla="*/ 280 w 2672"/>
                <a:gd name="T19" fmla="*/ 3237 h 8111"/>
                <a:gd name="T20" fmla="*/ 403 w 2672"/>
                <a:gd name="T21" fmla="*/ 3096 h 8111"/>
                <a:gd name="T22" fmla="*/ 403 w 2672"/>
                <a:gd name="T23" fmla="*/ 3009 h 8111"/>
                <a:gd name="T24" fmla="*/ 66 w 2672"/>
                <a:gd name="T25" fmla="*/ 2832 h 8111"/>
                <a:gd name="T26" fmla="*/ 69 w 2672"/>
                <a:gd name="T27" fmla="*/ 2636 h 8111"/>
                <a:gd name="T28" fmla="*/ 361 w 2672"/>
                <a:gd name="T29" fmla="*/ 1954 h 8111"/>
                <a:gd name="T30" fmla="*/ 456 w 2672"/>
                <a:gd name="T31" fmla="*/ 1700 h 8111"/>
                <a:gd name="T32" fmla="*/ 1184 w 2672"/>
                <a:gd name="T33" fmla="*/ 1131 h 8111"/>
                <a:gd name="T34" fmla="*/ 1201 w 2672"/>
                <a:gd name="T35" fmla="*/ 1107 h 8111"/>
                <a:gd name="T36" fmla="*/ 1532 w 2672"/>
                <a:gd name="T37" fmla="*/ 741 h 8111"/>
                <a:gd name="T38" fmla="*/ 1468 w 2672"/>
                <a:gd name="T39" fmla="*/ 639 h 8111"/>
                <a:gd name="T40" fmla="*/ 1556 w 2672"/>
                <a:gd name="T41" fmla="*/ 485 h 8111"/>
                <a:gd name="T42" fmla="*/ 1815 w 2672"/>
                <a:gd name="T43" fmla="*/ 0 h 8111"/>
                <a:gd name="T44" fmla="*/ 675 w 2672"/>
                <a:gd name="T45" fmla="*/ 0 h 8111"/>
                <a:gd name="T46" fmla="*/ 0 w 2672"/>
                <a:gd name="T47" fmla="*/ 675 h 8111"/>
                <a:gd name="T48" fmla="*/ 0 w 2672"/>
                <a:gd name="T49" fmla="*/ 7435 h 8111"/>
                <a:gd name="T50" fmla="*/ 675 w 2672"/>
                <a:gd name="T51" fmla="*/ 8111 h 8111"/>
                <a:gd name="T52" fmla="*/ 2672 w 2672"/>
                <a:gd name="T53" fmla="*/ 8111 h 8111"/>
                <a:gd name="T54" fmla="*/ 2586 w 2672"/>
                <a:gd name="T55" fmla="*/ 7306 h 8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72" h="8111">
                  <a:moveTo>
                    <a:pt x="2586" y="7306"/>
                  </a:moveTo>
                  <a:cubicBezTo>
                    <a:pt x="2477" y="7209"/>
                    <a:pt x="2550" y="7168"/>
                    <a:pt x="2546" y="7130"/>
                  </a:cubicBezTo>
                  <a:cubicBezTo>
                    <a:pt x="2474" y="6835"/>
                    <a:pt x="2239" y="6656"/>
                    <a:pt x="2361" y="6558"/>
                  </a:cubicBezTo>
                  <a:cubicBezTo>
                    <a:pt x="2331" y="6461"/>
                    <a:pt x="2270" y="6338"/>
                    <a:pt x="2272" y="6339"/>
                  </a:cubicBezTo>
                  <a:cubicBezTo>
                    <a:pt x="1907" y="6129"/>
                    <a:pt x="1595" y="5788"/>
                    <a:pt x="1542" y="5738"/>
                  </a:cubicBezTo>
                  <a:cubicBezTo>
                    <a:pt x="1478" y="5668"/>
                    <a:pt x="1369" y="5598"/>
                    <a:pt x="1349" y="5541"/>
                  </a:cubicBezTo>
                  <a:cubicBezTo>
                    <a:pt x="1261" y="5461"/>
                    <a:pt x="830" y="4849"/>
                    <a:pt x="729" y="4624"/>
                  </a:cubicBezTo>
                  <a:cubicBezTo>
                    <a:pt x="555" y="4600"/>
                    <a:pt x="555" y="4600"/>
                    <a:pt x="555" y="4600"/>
                  </a:cubicBezTo>
                  <a:cubicBezTo>
                    <a:pt x="475" y="4275"/>
                    <a:pt x="209" y="4002"/>
                    <a:pt x="203" y="3676"/>
                  </a:cubicBezTo>
                  <a:cubicBezTo>
                    <a:pt x="200" y="3553"/>
                    <a:pt x="259" y="3289"/>
                    <a:pt x="280" y="3237"/>
                  </a:cubicBezTo>
                  <a:cubicBezTo>
                    <a:pt x="302" y="3183"/>
                    <a:pt x="403" y="3096"/>
                    <a:pt x="403" y="3096"/>
                  </a:cubicBezTo>
                  <a:cubicBezTo>
                    <a:pt x="403" y="3009"/>
                    <a:pt x="403" y="3009"/>
                    <a:pt x="403" y="3009"/>
                  </a:cubicBezTo>
                  <a:cubicBezTo>
                    <a:pt x="22" y="3019"/>
                    <a:pt x="132" y="2980"/>
                    <a:pt x="66" y="2832"/>
                  </a:cubicBezTo>
                  <a:cubicBezTo>
                    <a:pt x="20" y="2729"/>
                    <a:pt x="53" y="2707"/>
                    <a:pt x="69" y="2636"/>
                  </a:cubicBezTo>
                  <a:cubicBezTo>
                    <a:pt x="121" y="2425"/>
                    <a:pt x="291" y="2101"/>
                    <a:pt x="361" y="1954"/>
                  </a:cubicBezTo>
                  <a:cubicBezTo>
                    <a:pt x="382" y="1879"/>
                    <a:pt x="456" y="1700"/>
                    <a:pt x="456" y="1700"/>
                  </a:cubicBezTo>
                  <a:cubicBezTo>
                    <a:pt x="740" y="1121"/>
                    <a:pt x="846" y="1164"/>
                    <a:pt x="1184" y="1131"/>
                  </a:cubicBezTo>
                  <a:cubicBezTo>
                    <a:pt x="1201" y="1107"/>
                    <a:pt x="1201" y="1107"/>
                    <a:pt x="1201" y="1107"/>
                  </a:cubicBezTo>
                  <a:cubicBezTo>
                    <a:pt x="1539" y="1093"/>
                    <a:pt x="1484" y="1067"/>
                    <a:pt x="1532" y="741"/>
                  </a:cubicBezTo>
                  <a:cubicBezTo>
                    <a:pt x="1482" y="762"/>
                    <a:pt x="1468" y="639"/>
                    <a:pt x="1468" y="639"/>
                  </a:cubicBezTo>
                  <a:cubicBezTo>
                    <a:pt x="1441" y="453"/>
                    <a:pt x="1519" y="489"/>
                    <a:pt x="1556" y="485"/>
                  </a:cubicBezTo>
                  <a:cubicBezTo>
                    <a:pt x="1564" y="180"/>
                    <a:pt x="1595" y="84"/>
                    <a:pt x="1815" y="0"/>
                  </a:cubicBezTo>
                  <a:cubicBezTo>
                    <a:pt x="675" y="0"/>
                    <a:pt x="675" y="0"/>
                    <a:pt x="675" y="0"/>
                  </a:cubicBezTo>
                  <a:cubicBezTo>
                    <a:pt x="303" y="0"/>
                    <a:pt x="0" y="302"/>
                    <a:pt x="0" y="675"/>
                  </a:cubicBezTo>
                  <a:cubicBezTo>
                    <a:pt x="0" y="7435"/>
                    <a:pt x="0" y="7435"/>
                    <a:pt x="0" y="7435"/>
                  </a:cubicBezTo>
                  <a:cubicBezTo>
                    <a:pt x="0" y="7808"/>
                    <a:pt x="303" y="8111"/>
                    <a:pt x="675" y="8111"/>
                  </a:cubicBezTo>
                  <a:cubicBezTo>
                    <a:pt x="2672" y="8111"/>
                    <a:pt x="2672" y="8111"/>
                    <a:pt x="2672" y="8111"/>
                  </a:cubicBezTo>
                  <a:cubicBezTo>
                    <a:pt x="2443" y="7987"/>
                    <a:pt x="2578" y="7752"/>
                    <a:pt x="2586" y="730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9">
              <a:extLst>
                <a:ext uri="{FF2B5EF4-FFF2-40B4-BE49-F238E27FC236}">
                  <a16:creationId xmlns:a16="http://schemas.microsoft.com/office/drawing/2014/main" id="{5C77D270-0E9F-4CF9-BAC7-F7BB7CE58F6C}"/>
                </a:ext>
              </a:extLst>
            </p:cNvPr>
            <p:cNvSpPr>
              <a:spLocks noEditPoints="1"/>
            </p:cNvSpPr>
            <p:nvPr userDrawn="1"/>
          </p:nvSpPr>
          <p:spPr bwMode="gray">
            <a:xfrm>
              <a:off x="203" y="679"/>
              <a:ext cx="132" cy="97"/>
            </a:xfrm>
            <a:custGeom>
              <a:avLst/>
              <a:gdLst>
                <a:gd name="T0" fmla="*/ 628 w 1663"/>
                <a:gd name="T1" fmla="*/ 1224 h 1224"/>
                <a:gd name="T2" fmla="*/ 628 w 1663"/>
                <a:gd name="T3" fmla="*/ 0 h 1224"/>
                <a:gd name="T4" fmla="*/ 866 w 1663"/>
                <a:gd name="T5" fmla="*/ 0 h 1224"/>
                <a:gd name="T6" fmla="*/ 1088 w 1663"/>
                <a:gd name="T7" fmla="*/ 245 h 1224"/>
                <a:gd name="T8" fmla="*/ 1088 w 1663"/>
                <a:gd name="T9" fmla="*/ 427 h 1224"/>
                <a:gd name="T10" fmla="*/ 1006 w 1663"/>
                <a:gd name="T11" fmla="*/ 622 h 1224"/>
                <a:gd name="T12" fmla="*/ 1088 w 1663"/>
                <a:gd name="T13" fmla="*/ 802 h 1224"/>
                <a:gd name="T14" fmla="*/ 1088 w 1663"/>
                <a:gd name="T15" fmla="*/ 980 h 1224"/>
                <a:gd name="T16" fmla="*/ 866 w 1663"/>
                <a:gd name="T17" fmla="*/ 1224 h 1224"/>
                <a:gd name="T18" fmla="*/ 628 w 1663"/>
                <a:gd name="T19" fmla="*/ 1224 h 1224"/>
                <a:gd name="T20" fmla="*/ 791 w 1663"/>
                <a:gd name="T21" fmla="*/ 692 h 1224"/>
                <a:gd name="T22" fmla="*/ 791 w 1663"/>
                <a:gd name="T23" fmla="*/ 1069 h 1224"/>
                <a:gd name="T24" fmla="*/ 854 w 1663"/>
                <a:gd name="T25" fmla="*/ 1069 h 1224"/>
                <a:gd name="T26" fmla="*/ 925 w 1663"/>
                <a:gd name="T27" fmla="*/ 982 h 1224"/>
                <a:gd name="T28" fmla="*/ 925 w 1663"/>
                <a:gd name="T29" fmla="*/ 775 h 1224"/>
                <a:gd name="T30" fmla="*/ 852 w 1663"/>
                <a:gd name="T31" fmla="*/ 692 h 1224"/>
                <a:gd name="T32" fmla="*/ 791 w 1663"/>
                <a:gd name="T33" fmla="*/ 692 h 1224"/>
                <a:gd name="T34" fmla="*/ 791 w 1663"/>
                <a:gd name="T35" fmla="*/ 154 h 1224"/>
                <a:gd name="T36" fmla="*/ 791 w 1663"/>
                <a:gd name="T37" fmla="*/ 559 h 1224"/>
                <a:gd name="T38" fmla="*/ 852 w 1663"/>
                <a:gd name="T39" fmla="*/ 559 h 1224"/>
                <a:gd name="T40" fmla="*/ 925 w 1663"/>
                <a:gd name="T41" fmla="*/ 471 h 1224"/>
                <a:gd name="T42" fmla="*/ 925 w 1663"/>
                <a:gd name="T43" fmla="*/ 236 h 1224"/>
                <a:gd name="T44" fmla="*/ 854 w 1663"/>
                <a:gd name="T45" fmla="*/ 154 h 1224"/>
                <a:gd name="T46" fmla="*/ 791 w 1663"/>
                <a:gd name="T47" fmla="*/ 154 h 1224"/>
                <a:gd name="T48" fmla="*/ 1471 w 1663"/>
                <a:gd name="T49" fmla="*/ 975 h 1224"/>
                <a:gd name="T50" fmla="*/ 1324 w 1663"/>
                <a:gd name="T51" fmla="*/ 975 h 1224"/>
                <a:gd name="T52" fmla="*/ 1303 w 1663"/>
                <a:gd name="T53" fmla="*/ 1224 h 1224"/>
                <a:gd name="T54" fmla="*/ 1139 w 1663"/>
                <a:gd name="T55" fmla="*/ 1224 h 1224"/>
                <a:gd name="T56" fmla="*/ 1286 w 1663"/>
                <a:gd name="T57" fmla="*/ 0 h 1224"/>
                <a:gd name="T58" fmla="*/ 1520 w 1663"/>
                <a:gd name="T59" fmla="*/ 0 h 1224"/>
                <a:gd name="T60" fmla="*/ 1663 w 1663"/>
                <a:gd name="T61" fmla="*/ 1224 h 1224"/>
                <a:gd name="T62" fmla="*/ 1491 w 1663"/>
                <a:gd name="T63" fmla="*/ 1224 h 1224"/>
                <a:gd name="T64" fmla="*/ 1471 w 1663"/>
                <a:gd name="T65" fmla="*/ 975 h 1224"/>
                <a:gd name="T66" fmla="*/ 1398 w 1663"/>
                <a:gd name="T67" fmla="*/ 137 h 1224"/>
                <a:gd name="T68" fmla="*/ 1390 w 1663"/>
                <a:gd name="T69" fmla="*/ 137 h 1224"/>
                <a:gd name="T70" fmla="*/ 1352 w 1663"/>
                <a:gd name="T71" fmla="*/ 625 h 1224"/>
                <a:gd name="T72" fmla="*/ 1334 w 1663"/>
                <a:gd name="T73" fmla="*/ 836 h 1224"/>
                <a:gd name="T74" fmla="*/ 1461 w 1663"/>
                <a:gd name="T75" fmla="*/ 836 h 1224"/>
                <a:gd name="T76" fmla="*/ 1442 w 1663"/>
                <a:gd name="T77" fmla="*/ 625 h 1224"/>
                <a:gd name="T78" fmla="*/ 1398 w 1663"/>
                <a:gd name="T79" fmla="*/ 137 h 1224"/>
                <a:gd name="T80" fmla="*/ 143 w 1663"/>
                <a:gd name="T81" fmla="*/ 1224 h 1224"/>
                <a:gd name="T82" fmla="*/ 0 w 1663"/>
                <a:gd name="T83" fmla="*/ 1224 h 1224"/>
                <a:gd name="T84" fmla="*/ 0 w 1663"/>
                <a:gd name="T85" fmla="*/ 0 h 1224"/>
                <a:gd name="T86" fmla="*/ 226 w 1663"/>
                <a:gd name="T87" fmla="*/ 0 h 1224"/>
                <a:gd name="T88" fmla="*/ 408 w 1663"/>
                <a:gd name="T89" fmla="*/ 1003 h 1224"/>
                <a:gd name="T90" fmla="*/ 372 w 1663"/>
                <a:gd name="T91" fmla="*/ 226 h 1224"/>
                <a:gd name="T92" fmla="*/ 372 w 1663"/>
                <a:gd name="T93" fmla="*/ 0 h 1224"/>
                <a:gd name="T94" fmla="*/ 514 w 1663"/>
                <a:gd name="T95" fmla="*/ 0 h 1224"/>
                <a:gd name="T96" fmla="*/ 514 w 1663"/>
                <a:gd name="T97" fmla="*/ 1224 h 1224"/>
                <a:gd name="T98" fmla="*/ 307 w 1663"/>
                <a:gd name="T99" fmla="*/ 1224 h 1224"/>
                <a:gd name="T100" fmla="*/ 126 w 1663"/>
                <a:gd name="T101" fmla="*/ 243 h 1224"/>
                <a:gd name="T102" fmla="*/ 143 w 1663"/>
                <a:gd name="T103" fmla="*/ 838 h 1224"/>
                <a:gd name="T104" fmla="*/ 143 w 1663"/>
                <a:gd name="T105" fmla="*/ 1224 h 1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63" h="1224">
                  <a:moveTo>
                    <a:pt x="628" y="1224"/>
                  </a:moveTo>
                  <a:cubicBezTo>
                    <a:pt x="628" y="0"/>
                    <a:pt x="628" y="0"/>
                    <a:pt x="628" y="0"/>
                  </a:cubicBezTo>
                  <a:cubicBezTo>
                    <a:pt x="866" y="0"/>
                    <a:pt x="866" y="0"/>
                    <a:pt x="866" y="0"/>
                  </a:cubicBezTo>
                  <a:cubicBezTo>
                    <a:pt x="1003" y="0"/>
                    <a:pt x="1088" y="73"/>
                    <a:pt x="1088" y="245"/>
                  </a:cubicBezTo>
                  <a:cubicBezTo>
                    <a:pt x="1088" y="427"/>
                    <a:pt x="1088" y="427"/>
                    <a:pt x="1088" y="427"/>
                  </a:cubicBezTo>
                  <a:cubicBezTo>
                    <a:pt x="1088" y="538"/>
                    <a:pt x="1054" y="595"/>
                    <a:pt x="1006" y="622"/>
                  </a:cubicBezTo>
                  <a:cubicBezTo>
                    <a:pt x="1054" y="655"/>
                    <a:pt x="1088" y="709"/>
                    <a:pt x="1088" y="802"/>
                  </a:cubicBezTo>
                  <a:cubicBezTo>
                    <a:pt x="1088" y="980"/>
                    <a:pt x="1088" y="980"/>
                    <a:pt x="1088" y="980"/>
                  </a:cubicBezTo>
                  <a:cubicBezTo>
                    <a:pt x="1088" y="1148"/>
                    <a:pt x="998" y="1224"/>
                    <a:pt x="866" y="1224"/>
                  </a:cubicBezTo>
                  <a:lnTo>
                    <a:pt x="628" y="1224"/>
                  </a:lnTo>
                  <a:close/>
                  <a:moveTo>
                    <a:pt x="791" y="692"/>
                  </a:moveTo>
                  <a:cubicBezTo>
                    <a:pt x="791" y="1069"/>
                    <a:pt x="791" y="1069"/>
                    <a:pt x="791" y="1069"/>
                  </a:cubicBezTo>
                  <a:cubicBezTo>
                    <a:pt x="854" y="1069"/>
                    <a:pt x="854" y="1069"/>
                    <a:pt x="854" y="1069"/>
                  </a:cubicBezTo>
                  <a:cubicBezTo>
                    <a:pt x="910" y="1069"/>
                    <a:pt x="925" y="1040"/>
                    <a:pt x="925" y="982"/>
                  </a:cubicBezTo>
                  <a:cubicBezTo>
                    <a:pt x="925" y="775"/>
                    <a:pt x="925" y="775"/>
                    <a:pt x="925" y="775"/>
                  </a:cubicBezTo>
                  <a:cubicBezTo>
                    <a:pt x="925" y="714"/>
                    <a:pt x="906" y="692"/>
                    <a:pt x="852" y="692"/>
                  </a:cubicBezTo>
                  <a:lnTo>
                    <a:pt x="791" y="692"/>
                  </a:lnTo>
                  <a:close/>
                  <a:moveTo>
                    <a:pt x="791" y="154"/>
                  </a:moveTo>
                  <a:cubicBezTo>
                    <a:pt x="791" y="559"/>
                    <a:pt x="791" y="559"/>
                    <a:pt x="791" y="559"/>
                  </a:cubicBezTo>
                  <a:cubicBezTo>
                    <a:pt x="852" y="559"/>
                    <a:pt x="852" y="559"/>
                    <a:pt x="852" y="559"/>
                  </a:cubicBezTo>
                  <a:cubicBezTo>
                    <a:pt x="910" y="559"/>
                    <a:pt x="925" y="538"/>
                    <a:pt x="925" y="471"/>
                  </a:cubicBezTo>
                  <a:cubicBezTo>
                    <a:pt x="925" y="236"/>
                    <a:pt x="925" y="236"/>
                    <a:pt x="925" y="236"/>
                  </a:cubicBezTo>
                  <a:cubicBezTo>
                    <a:pt x="925" y="180"/>
                    <a:pt x="908" y="154"/>
                    <a:pt x="854" y="154"/>
                  </a:cubicBezTo>
                  <a:lnTo>
                    <a:pt x="791" y="154"/>
                  </a:lnTo>
                  <a:close/>
                  <a:moveTo>
                    <a:pt x="1471" y="975"/>
                  </a:moveTo>
                  <a:cubicBezTo>
                    <a:pt x="1324" y="975"/>
                    <a:pt x="1324" y="975"/>
                    <a:pt x="1324" y="975"/>
                  </a:cubicBezTo>
                  <a:cubicBezTo>
                    <a:pt x="1303" y="1224"/>
                    <a:pt x="1303" y="1224"/>
                    <a:pt x="1303" y="1224"/>
                  </a:cubicBezTo>
                  <a:cubicBezTo>
                    <a:pt x="1139" y="1224"/>
                    <a:pt x="1139" y="1224"/>
                    <a:pt x="1139" y="1224"/>
                  </a:cubicBezTo>
                  <a:cubicBezTo>
                    <a:pt x="1286" y="0"/>
                    <a:pt x="1286" y="0"/>
                    <a:pt x="1286" y="0"/>
                  </a:cubicBezTo>
                  <a:cubicBezTo>
                    <a:pt x="1520" y="0"/>
                    <a:pt x="1520" y="0"/>
                    <a:pt x="1520" y="0"/>
                  </a:cubicBezTo>
                  <a:cubicBezTo>
                    <a:pt x="1663" y="1224"/>
                    <a:pt x="1663" y="1224"/>
                    <a:pt x="1663" y="1224"/>
                  </a:cubicBezTo>
                  <a:cubicBezTo>
                    <a:pt x="1491" y="1224"/>
                    <a:pt x="1491" y="1224"/>
                    <a:pt x="1491" y="1224"/>
                  </a:cubicBezTo>
                  <a:lnTo>
                    <a:pt x="1471" y="975"/>
                  </a:lnTo>
                  <a:close/>
                  <a:moveTo>
                    <a:pt x="1398" y="137"/>
                  </a:moveTo>
                  <a:cubicBezTo>
                    <a:pt x="1390" y="137"/>
                    <a:pt x="1390" y="137"/>
                    <a:pt x="1390" y="137"/>
                  </a:cubicBezTo>
                  <a:cubicBezTo>
                    <a:pt x="1379" y="284"/>
                    <a:pt x="1359" y="543"/>
                    <a:pt x="1352" y="625"/>
                  </a:cubicBezTo>
                  <a:cubicBezTo>
                    <a:pt x="1334" y="836"/>
                    <a:pt x="1334" y="836"/>
                    <a:pt x="1334" y="836"/>
                  </a:cubicBezTo>
                  <a:cubicBezTo>
                    <a:pt x="1461" y="836"/>
                    <a:pt x="1461" y="836"/>
                    <a:pt x="1461" y="836"/>
                  </a:cubicBezTo>
                  <a:cubicBezTo>
                    <a:pt x="1442" y="625"/>
                    <a:pt x="1442" y="625"/>
                    <a:pt x="1442" y="625"/>
                  </a:cubicBezTo>
                  <a:cubicBezTo>
                    <a:pt x="1435" y="541"/>
                    <a:pt x="1412" y="286"/>
                    <a:pt x="1398" y="137"/>
                  </a:cubicBezTo>
                  <a:moveTo>
                    <a:pt x="143" y="1224"/>
                  </a:moveTo>
                  <a:cubicBezTo>
                    <a:pt x="0" y="1224"/>
                    <a:pt x="0" y="1224"/>
                    <a:pt x="0" y="1224"/>
                  </a:cubicBezTo>
                  <a:cubicBezTo>
                    <a:pt x="0" y="0"/>
                    <a:pt x="0" y="0"/>
                    <a:pt x="0" y="0"/>
                  </a:cubicBezTo>
                  <a:cubicBezTo>
                    <a:pt x="226" y="0"/>
                    <a:pt x="226" y="0"/>
                    <a:pt x="226" y="0"/>
                  </a:cubicBezTo>
                  <a:cubicBezTo>
                    <a:pt x="408" y="1003"/>
                    <a:pt x="408" y="1003"/>
                    <a:pt x="408" y="1003"/>
                  </a:cubicBezTo>
                  <a:cubicBezTo>
                    <a:pt x="392" y="763"/>
                    <a:pt x="372" y="473"/>
                    <a:pt x="372" y="226"/>
                  </a:cubicBezTo>
                  <a:cubicBezTo>
                    <a:pt x="372" y="0"/>
                    <a:pt x="372" y="0"/>
                    <a:pt x="372" y="0"/>
                  </a:cubicBezTo>
                  <a:cubicBezTo>
                    <a:pt x="514" y="0"/>
                    <a:pt x="514" y="0"/>
                    <a:pt x="514" y="0"/>
                  </a:cubicBezTo>
                  <a:cubicBezTo>
                    <a:pt x="514" y="1224"/>
                    <a:pt x="514" y="1224"/>
                    <a:pt x="514" y="1224"/>
                  </a:cubicBezTo>
                  <a:cubicBezTo>
                    <a:pt x="307" y="1224"/>
                    <a:pt x="307" y="1224"/>
                    <a:pt x="307" y="1224"/>
                  </a:cubicBezTo>
                  <a:cubicBezTo>
                    <a:pt x="126" y="243"/>
                    <a:pt x="126" y="243"/>
                    <a:pt x="126" y="243"/>
                  </a:cubicBezTo>
                  <a:cubicBezTo>
                    <a:pt x="138" y="469"/>
                    <a:pt x="143" y="649"/>
                    <a:pt x="143" y="838"/>
                  </a:cubicBezTo>
                  <a:lnTo>
                    <a:pt x="143" y="12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3" name="Title 1">
            <a:extLst>
              <a:ext uri="{FF2B5EF4-FFF2-40B4-BE49-F238E27FC236}">
                <a16:creationId xmlns:a16="http://schemas.microsoft.com/office/drawing/2014/main" id="{266B8A51-D95C-46E5-943F-DFE87EC0B784}"/>
              </a:ext>
            </a:extLst>
          </p:cNvPr>
          <p:cNvSpPr>
            <a:spLocks noGrp="1"/>
          </p:cNvSpPr>
          <p:nvPr>
            <p:ph type="ctrTitle" hasCustomPrompt="1"/>
          </p:nvPr>
        </p:nvSpPr>
        <p:spPr bwMode="gray">
          <a:xfrm>
            <a:off x="384048" y="4657572"/>
            <a:ext cx="10761058" cy="692497"/>
          </a:xfrm>
        </p:spPr>
        <p:txBody>
          <a:bodyPr anchor="b">
            <a:spAutoFit/>
          </a:bodyPr>
          <a:lstStyle>
            <a:lvl1pPr algn="l">
              <a:defRPr sz="6000" cap="none" baseline="0">
                <a:solidFill>
                  <a:schemeClr val="bg1"/>
                </a:solidFill>
                <a:latin typeface="Action NBA  Bold" pitchFamily="50" charset="0"/>
              </a:defRPr>
            </a:lvl1pPr>
          </a:lstStyle>
          <a:p>
            <a:r>
              <a:rPr lang="en-US" dirty="0"/>
              <a:t>Click to Edit Title</a:t>
            </a:r>
          </a:p>
        </p:txBody>
      </p:sp>
      <p:sp>
        <p:nvSpPr>
          <p:cNvPr id="14" name="Subtitle 2">
            <a:extLst>
              <a:ext uri="{FF2B5EF4-FFF2-40B4-BE49-F238E27FC236}">
                <a16:creationId xmlns:a16="http://schemas.microsoft.com/office/drawing/2014/main" id="{0E127250-7609-46BD-8EB4-B63D60D564A7}"/>
              </a:ext>
            </a:extLst>
          </p:cNvPr>
          <p:cNvSpPr>
            <a:spLocks noGrp="1"/>
          </p:cNvSpPr>
          <p:nvPr>
            <p:ph type="subTitle" idx="1" hasCustomPrompt="1"/>
          </p:nvPr>
        </p:nvSpPr>
        <p:spPr bwMode="gray">
          <a:xfrm>
            <a:off x="384048" y="5510500"/>
            <a:ext cx="10761058" cy="276999"/>
          </a:xfrm>
        </p:spPr>
        <p:txBody>
          <a:bodyPr>
            <a:spAutoFit/>
          </a:bodyPr>
          <a:lstStyle>
            <a:lvl1pPr marL="0" indent="0" algn="l">
              <a:spcBef>
                <a:spcPts val="200"/>
              </a:spcBef>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a:t>
            </a:r>
          </a:p>
        </p:txBody>
      </p:sp>
    </p:spTree>
    <p:extLst>
      <p:ext uri="{BB962C8B-B14F-4D97-AF65-F5344CB8AC3E}">
        <p14:creationId xmlns:p14="http://schemas.microsoft.com/office/powerpoint/2010/main" val="40930254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Quote - Blue Basket">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solidFill>
                  <a:schemeClr val="bg1"/>
                </a:solidFill>
              </a:defRPr>
            </a:lvl1pPr>
          </a:lstStyle>
          <a:p>
            <a:endParaRPr lang="en-US"/>
          </a:p>
        </p:txBody>
      </p:sp>
      <p:sp>
        <p:nvSpPr>
          <p:cNvPr id="3" name="Slide Number Placeholder 2"/>
          <p:cNvSpPr>
            <a:spLocks noGrp="1"/>
          </p:cNvSpPr>
          <p:nvPr>
            <p:ph type="sldNum" sz="quarter" idx="11"/>
          </p:nvPr>
        </p:nvSpPr>
        <p:spPr/>
        <p:txBody>
          <a:bodyPr/>
          <a:lstStyle>
            <a:lvl1pPr>
              <a:defRPr>
                <a:solidFill>
                  <a:schemeClr val="bg1"/>
                </a:solidFill>
              </a:defRPr>
            </a:lvl1pPr>
          </a:lstStyle>
          <a:p>
            <a:fld id="{0625FBCC-2C77-1548-B8F1-57A5595D5DB4}" type="slidenum">
              <a:rPr lang="en-US"/>
              <a:pPr/>
              <a:t>‹#›</a:t>
            </a:fld>
            <a:endParaRPr lang="en-US"/>
          </a:p>
        </p:txBody>
      </p:sp>
      <p:sp>
        <p:nvSpPr>
          <p:cNvPr id="6" name="Text Placeholder 2">
            <a:extLst>
              <a:ext uri="{FF2B5EF4-FFF2-40B4-BE49-F238E27FC236}">
                <a16:creationId xmlns:a16="http://schemas.microsoft.com/office/drawing/2014/main" id="{F6C4E5E8-EA46-4131-99C5-B649851B1257}"/>
              </a:ext>
            </a:extLst>
          </p:cNvPr>
          <p:cNvSpPr>
            <a:spLocks noGrp="1"/>
          </p:cNvSpPr>
          <p:nvPr>
            <p:ph type="body" idx="1" hasCustomPrompt="1"/>
          </p:nvPr>
        </p:nvSpPr>
        <p:spPr bwMode="black">
          <a:xfrm>
            <a:off x="510926" y="3819824"/>
            <a:ext cx="10577698" cy="823912"/>
          </a:xfrm>
        </p:spPr>
        <p:txBody>
          <a:bodyPr wrap="square" anchor="b">
            <a:spAutoFit/>
          </a:bodyPr>
          <a:lstStyle>
            <a:lvl1pPr marL="228600" indent="-228600">
              <a:buFont typeface="Action NBA Condensed Bold" pitchFamily="50" charset="0"/>
              <a:buChar char="“"/>
              <a:defRPr sz="6000" b="1" spc="200" baseline="0">
                <a:solidFill>
                  <a:schemeClr val="bg1"/>
                </a:solidFill>
                <a:latin typeface="Action NBA  Bold"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a quote.”</a:t>
            </a:r>
          </a:p>
        </p:txBody>
      </p:sp>
      <p:sp>
        <p:nvSpPr>
          <p:cNvPr id="7" name="Text Placeholder 4">
            <a:extLst>
              <a:ext uri="{FF2B5EF4-FFF2-40B4-BE49-F238E27FC236}">
                <a16:creationId xmlns:a16="http://schemas.microsoft.com/office/drawing/2014/main" id="{D62C86B5-A287-435F-8E50-4A1531479C9F}"/>
              </a:ext>
            </a:extLst>
          </p:cNvPr>
          <p:cNvSpPr>
            <a:spLocks noGrp="1"/>
          </p:cNvSpPr>
          <p:nvPr>
            <p:ph type="body" sz="quarter" idx="3"/>
          </p:nvPr>
        </p:nvSpPr>
        <p:spPr bwMode="black">
          <a:xfrm>
            <a:off x="734086" y="4785043"/>
            <a:ext cx="10345396" cy="332399"/>
          </a:xfrm>
        </p:spPr>
        <p:txBody>
          <a:bodyPr wrap="square" anchor="t">
            <a:spAutoFit/>
          </a:bodyPr>
          <a:lstStyle>
            <a:lvl1pPr marL="0" indent="0">
              <a:spcBef>
                <a:spcPts val="0"/>
              </a:spcBef>
              <a:buNone/>
              <a:defRPr sz="24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Tree>
    <p:extLst>
      <p:ext uri="{BB962C8B-B14F-4D97-AF65-F5344CB8AC3E}">
        <p14:creationId xmlns:p14="http://schemas.microsoft.com/office/powerpoint/2010/main" val="6575848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w Picture - Quarter">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C3BC52AC-8602-452F-A3B6-6BA924A898A0}"/>
              </a:ext>
            </a:extLst>
          </p:cNvPr>
          <p:cNvSpPr>
            <a:spLocks noGrp="1"/>
          </p:cNvSpPr>
          <p:nvPr>
            <p:ph idx="10"/>
          </p:nvPr>
        </p:nvSpPr>
        <p:spPr>
          <a:xfrm>
            <a:off x="384048" y="1563624"/>
            <a:ext cx="8503920" cy="469087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2">
            <a:extLst>
              <a:ext uri="{FF2B5EF4-FFF2-40B4-BE49-F238E27FC236}">
                <a16:creationId xmlns:a16="http://schemas.microsoft.com/office/drawing/2014/main" id="{695F83BC-8BD6-451C-A907-751DADCC55D5}"/>
              </a:ext>
            </a:extLst>
          </p:cNvPr>
          <p:cNvSpPr>
            <a:spLocks noGrp="1"/>
          </p:cNvSpPr>
          <p:nvPr>
            <p:ph type="pic" idx="11" hasCustomPrompt="1"/>
          </p:nvPr>
        </p:nvSpPr>
        <p:spPr bwMode="gray">
          <a:xfrm>
            <a:off x="9144000" y="347472"/>
            <a:ext cx="3129280" cy="5907024"/>
          </a:xfrm>
          <a:solidFill>
            <a:schemeClr val="tx2">
              <a:lumMod val="40000"/>
              <a:lumOff val="60000"/>
            </a:schemeClr>
          </a:solidFill>
          <a:ln w="76200" cap="sq">
            <a:solidFill>
              <a:schemeClr val="tx2">
                <a:lumMod val="40000"/>
                <a:lumOff val="60000"/>
              </a:schemeClr>
            </a:solidFill>
            <a:miter lim="800000"/>
          </a:ln>
        </p:spPr>
        <p:txBody>
          <a:bodyPr lIns="91440" tIns="91440" rIns="91440" bIns="91440"/>
          <a:lstStyle>
            <a:lvl1pPr marL="0" indent="0" algn="ctr">
              <a:buNone/>
              <a:defRPr sz="2000" cap="all" spc="300" baseline="0">
                <a:solidFill>
                  <a:schemeClr val="bg1"/>
                </a:solidFill>
                <a:latin typeface="Action NBA  Bold" pitchFamily="50"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picture</a:t>
            </a:r>
          </a:p>
        </p:txBody>
      </p:sp>
      <p:sp>
        <p:nvSpPr>
          <p:cNvPr id="3" name="Footer Placeholder 2"/>
          <p:cNvSpPr>
            <a:spLocks noGrp="1"/>
          </p:cNvSpPr>
          <p:nvPr>
            <p:ph type="ftr" sz="quarter" idx="12"/>
          </p:nvPr>
        </p:nvSpPr>
        <p:spPr/>
        <p:txBody>
          <a:bodyPr/>
          <a:lstStyle/>
          <a:p>
            <a:endParaRPr lang="en-US"/>
          </a:p>
        </p:txBody>
      </p:sp>
      <p:sp>
        <p:nvSpPr>
          <p:cNvPr id="4" name="Slide Number Placeholder 3"/>
          <p:cNvSpPr>
            <a:spLocks noGrp="1"/>
          </p:cNvSpPr>
          <p:nvPr>
            <p:ph type="sldNum" sz="quarter" idx="13"/>
          </p:nvPr>
        </p:nvSpPr>
        <p:spPr/>
        <p:txBody>
          <a:bodyPr/>
          <a:lstStyle/>
          <a:p>
            <a:fld id="{0625FBCC-2C77-1548-B8F1-57A5595D5DB4}" type="slidenum">
              <a:rPr lang="en-US"/>
              <a:pPr/>
              <a:t>‹#›</a:t>
            </a:fld>
            <a:endParaRPr lang="en-US"/>
          </a:p>
        </p:txBody>
      </p:sp>
      <p:sp>
        <p:nvSpPr>
          <p:cNvPr id="11" name="Title 27">
            <a:extLst>
              <a:ext uri="{FF2B5EF4-FFF2-40B4-BE49-F238E27FC236}">
                <a16:creationId xmlns:a16="http://schemas.microsoft.com/office/drawing/2014/main" id="{41F522FB-23E2-4862-A4FE-6794DEE6A0A1}"/>
              </a:ext>
            </a:extLst>
          </p:cNvPr>
          <p:cNvSpPr>
            <a:spLocks noGrp="1"/>
          </p:cNvSpPr>
          <p:nvPr>
            <p:ph type="title" hasCustomPrompt="1"/>
          </p:nvPr>
        </p:nvSpPr>
        <p:spPr>
          <a:xfrm>
            <a:off x="384048" y="347472"/>
            <a:ext cx="8500873" cy="645316"/>
          </a:xfrm>
        </p:spPr>
        <p:txBody>
          <a:bodyPr/>
          <a:lstStyle>
            <a:lvl1pPr>
              <a:defRPr/>
            </a:lvl1pPr>
          </a:lstStyle>
          <a:p>
            <a:r>
              <a:rPr lang="en-US" dirty="0"/>
              <a:t>Click to Edit Title</a:t>
            </a:r>
          </a:p>
        </p:txBody>
      </p:sp>
      <p:sp>
        <p:nvSpPr>
          <p:cNvPr id="8" name="Subtitle 2">
            <a:extLst>
              <a:ext uri="{FF2B5EF4-FFF2-40B4-BE49-F238E27FC236}">
                <a16:creationId xmlns:a16="http://schemas.microsoft.com/office/drawing/2014/main" id="{263013F8-18FD-EE47-91F4-EB05597BEFE6}"/>
              </a:ext>
            </a:extLst>
          </p:cNvPr>
          <p:cNvSpPr>
            <a:spLocks noGrp="1"/>
          </p:cNvSpPr>
          <p:nvPr>
            <p:ph type="subTitle" idx="1" hasCustomPrompt="1"/>
          </p:nvPr>
        </p:nvSpPr>
        <p:spPr bwMode="gray">
          <a:xfrm>
            <a:off x="384048" y="1007052"/>
            <a:ext cx="8503920" cy="387798"/>
          </a:xfrm>
        </p:spPr>
        <p:txBody>
          <a:bodyPr vert="horz" lIns="0" tIns="0" rIns="0" bIns="0" rtlCol="0">
            <a:noAutofit/>
          </a:bodyPr>
          <a:lstStyle>
            <a:lvl1pPr marL="0" indent="0">
              <a:buNone/>
              <a:defRPr lang="en-US" sz="2400" b="1" dirty="0"/>
            </a:lvl1pPr>
          </a:lstStyle>
          <a:p>
            <a:pPr lvl="0"/>
            <a:r>
              <a:rPr lang="en-US" dirty="0"/>
              <a:t>Click to Edit Subtitle</a:t>
            </a:r>
          </a:p>
        </p:txBody>
      </p:sp>
    </p:spTree>
    <p:extLst>
      <p:ext uri="{BB962C8B-B14F-4D97-AF65-F5344CB8AC3E}">
        <p14:creationId xmlns:p14="http://schemas.microsoft.com/office/powerpoint/2010/main" val="29445376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with Second Line Header w Picture - Quarter">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C3BC52AC-8602-452F-A3B6-6BA924A898A0}"/>
              </a:ext>
            </a:extLst>
          </p:cNvPr>
          <p:cNvSpPr>
            <a:spLocks noGrp="1"/>
          </p:cNvSpPr>
          <p:nvPr>
            <p:ph idx="10"/>
          </p:nvPr>
        </p:nvSpPr>
        <p:spPr>
          <a:xfrm>
            <a:off x="384048" y="2194560"/>
            <a:ext cx="8503920" cy="405993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2">
            <a:extLst>
              <a:ext uri="{FF2B5EF4-FFF2-40B4-BE49-F238E27FC236}">
                <a16:creationId xmlns:a16="http://schemas.microsoft.com/office/drawing/2014/main" id="{695F83BC-8BD6-451C-A907-751DADCC55D5}"/>
              </a:ext>
            </a:extLst>
          </p:cNvPr>
          <p:cNvSpPr>
            <a:spLocks noGrp="1"/>
          </p:cNvSpPr>
          <p:nvPr>
            <p:ph type="pic" idx="11" hasCustomPrompt="1"/>
          </p:nvPr>
        </p:nvSpPr>
        <p:spPr bwMode="gray">
          <a:xfrm>
            <a:off x="9144000" y="347472"/>
            <a:ext cx="3129280" cy="5907024"/>
          </a:xfrm>
          <a:solidFill>
            <a:schemeClr val="tx2">
              <a:lumMod val="40000"/>
              <a:lumOff val="60000"/>
            </a:schemeClr>
          </a:solidFill>
          <a:ln w="76200" cap="sq">
            <a:solidFill>
              <a:schemeClr val="tx2">
                <a:lumMod val="40000"/>
                <a:lumOff val="60000"/>
              </a:schemeClr>
            </a:solidFill>
            <a:miter lim="800000"/>
          </a:ln>
        </p:spPr>
        <p:txBody>
          <a:bodyPr lIns="91440" tIns="91440" rIns="91440" bIns="91440"/>
          <a:lstStyle>
            <a:lvl1pPr marL="0" indent="0" algn="ctr">
              <a:buNone/>
              <a:defRPr sz="2000" cap="all" spc="300" baseline="0">
                <a:solidFill>
                  <a:schemeClr val="bg1"/>
                </a:solidFill>
                <a:latin typeface="Action NBA  Bold" pitchFamily="50"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picture</a:t>
            </a:r>
          </a:p>
        </p:txBody>
      </p:sp>
      <p:sp>
        <p:nvSpPr>
          <p:cNvPr id="3" name="Footer Placeholder 2"/>
          <p:cNvSpPr>
            <a:spLocks noGrp="1"/>
          </p:cNvSpPr>
          <p:nvPr>
            <p:ph type="ftr" sz="quarter" idx="12"/>
          </p:nvPr>
        </p:nvSpPr>
        <p:spPr/>
        <p:txBody>
          <a:bodyPr/>
          <a:lstStyle/>
          <a:p>
            <a:endParaRPr lang="en-US"/>
          </a:p>
        </p:txBody>
      </p:sp>
      <p:sp>
        <p:nvSpPr>
          <p:cNvPr id="4" name="Slide Number Placeholder 3"/>
          <p:cNvSpPr>
            <a:spLocks noGrp="1"/>
          </p:cNvSpPr>
          <p:nvPr>
            <p:ph type="sldNum" sz="quarter" idx="13"/>
          </p:nvPr>
        </p:nvSpPr>
        <p:spPr/>
        <p:txBody>
          <a:bodyPr/>
          <a:lstStyle/>
          <a:p>
            <a:fld id="{0625FBCC-2C77-1548-B8F1-57A5595D5DB4}" type="slidenum">
              <a:rPr lang="en-US"/>
              <a:pPr/>
              <a:t>‹#›</a:t>
            </a:fld>
            <a:endParaRPr lang="en-US"/>
          </a:p>
        </p:txBody>
      </p:sp>
      <p:sp>
        <p:nvSpPr>
          <p:cNvPr id="11" name="Title 27">
            <a:extLst>
              <a:ext uri="{FF2B5EF4-FFF2-40B4-BE49-F238E27FC236}">
                <a16:creationId xmlns:a16="http://schemas.microsoft.com/office/drawing/2014/main" id="{41F522FB-23E2-4862-A4FE-6794DEE6A0A1}"/>
              </a:ext>
            </a:extLst>
          </p:cNvPr>
          <p:cNvSpPr>
            <a:spLocks noGrp="1"/>
          </p:cNvSpPr>
          <p:nvPr>
            <p:ph type="title" hasCustomPrompt="1"/>
          </p:nvPr>
        </p:nvSpPr>
        <p:spPr>
          <a:xfrm>
            <a:off x="384048" y="978408"/>
            <a:ext cx="8500873" cy="645316"/>
          </a:xfrm>
        </p:spPr>
        <p:txBody>
          <a:bodyPr/>
          <a:lstStyle>
            <a:lvl1pPr>
              <a:defRPr/>
            </a:lvl1pPr>
          </a:lstStyle>
          <a:p>
            <a:r>
              <a:rPr lang="en-US" dirty="0"/>
              <a:t>Click to Edit Title</a:t>
            </a:r>
          </a:p>
        </p:txBody>
      </p:sp>
      <p:sp>
        <p:nvSpPr>
          <p:cNvPr id="8" name="Subtitle 2">
            <a:extLst>
              <a:ext uri="{FF2B5EF4-FFF2-40B4-BE49-F238E27FC236}">
                <a16:creationId xmlns:a16="http://schemas.microsoft.com/office/drawing/2014/main" id="{263013F8-18FD-EE47-91F4-EB05597BEFE6}"/>
              </a:ext>
            </a:extLst>
          </p:cNvPr>
          <p:cNvSpPr>
            <a:spLocks noGrp="1"/>
          </p:cNvSpPr>
          <p:nvPr>
            <p:ph type="subTitle" idx="1" hasCustomPrompt="1"/>
          </p:nvPr>
        </p:nvSpPr>
        <p:spPr bwMode="gray">
          <a:xfrm>
            <a:off x="384048" y="1636776"/>
            <a:ext cx="8503920" cy="387798"/>
          </a:xfrm>
        </p:spPr>
        <p:txBody>
          <a:bodyPr vert="horz" lIns="0" tIns="0" rIns="0" bIns="0" rtlCol="0">
            <a:noAutofit/>
          </a:bodyPr>
          <a:lstStyle>
            <a:lvl1pPr marL="0" indent="0">
              <a:buNone/>
              <a:defRPr lang="en-US" sz="2400" b="1" dirty="0"/>
            </a:lvl1pPr>
          </a:lstStyle>
          <a:p>
            <a:pPr lvl="0"/>
            <a:r>
              <a:rPr lang="en-US" dirty="0"/>
              <a:t>Click to Edit Subtitle</a:t>
            </a:r>
          </a:p>
        </p:txBody>
      </p:sp>
    </p:spTree>
    <p:extLst>
      <p:ext uri="{BB962C8B-B14F-4D97-AF65-F5344CB8AC3E}">
        <p14:creationId xmlns:p14="http://schemas.microsoft.com/office/powerpoint/2010/main" val="804260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w Picture - Thir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FD7BD3DD-DAD0-4D50-9120-D1F8408BFCA6}"/>
              </a:ext>
            </a:extLst>
          </p:cNvPr>
          <p:cNvSpPr>
            <a:spLocks noGrp="1"/>
          </p:cNvSpPr>
          <p:nvPr>
            <p:ph idx="10"/>
          </p:nvPr>
        </p:nvSpPr>
        <p:spPr>
          <a:xfrm>
            <a:off x="384048" y="1563624"/>
            <a:ext cx="7539640" cy="469087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2">
            <a:extLst>
              <a:ext uri="{FF2B5EF4-FFF2-40B4-BE49-F238E27FC236}">
                <a16:creationId xmlns:a16="http://schemas.microsoft.com/office/drawing/2014/main" id="{D82EFA2A-73DE-48E4-A845-AFD9393C2B56}"/>
              </a:ext>
            </a:extLst>
          </p:cNvPr>
          <p:cNvSpPr>
            <a:spLocks noGrp="1"/>
          </p:cNvSpPr>
          <p:nvPr>
            <p:ph type="pic" idx="11" hasCustomPrompt="1"/>
          </p:nvPr>
        </p:nvSpPr>
        <p:spPr bwMode="gray">
          <a:xfrm>
            <a:off x="8174736" y="347472"/>
            <a:ext cx="4094384" cy="5907024"/>
          </a:xfrm>
          <a:solidFill>
            <a:schemeClr val="tx2">
              <a:lumMod val="40000"/>
              <a:lumOff val="60000"/>
            </a:schemeClr>
          </a:solidFill>
          <a:ln w="76200" cap="sq">
            <a:solidFill>
              <a:schemeClr val="tx2">
                <a:lumMod val="40000"/>
                <a:lumOff val="60000"/>
              </a:schemeClr>
            </a:solidFill>
            <a:miter lim="800000"/>
          </a:ln>
        </p:spPr>
        <p:txBody>
          <a:bodyPr lIns="91440" tIns="91440" rIns="91440" bIns="91440"/>
          <a:lstStyle>
            <a:lvl1pPr marL="0" indent="0" algn="ctr">
              <a:buNone/>
              <a:defRPr sz="2000" cap="all" spc="300" baseline="0">
                <a:solidFill>
                  <a:schemeClr val="bg1"/>
                </a:solidFill>
                <a:latin typeface="Action NBA  Bold" pitchFamily="50"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picture</a:t>
            </a:r>
          </a:p>
        </p:txBody>
      </p:sp>
      <p:sp>
        <p:nvSpPr>
          <p:cNvPr id="10" name="Title 27">
            <a:extLst>
              <a:ext uri="{FF2B5EF4-FFF2-40B4-BE49-F238E27FC236}">
                <a16:creationId xmlns:a16="http://schemas.microsoft.com/office/drawing/2014/main" id="{41F522FB-23E2-4862-A4FE-6794DEE6A0A1}"/>
              </a:ext>
            </a:extLst>
          </p:cNvPr>
          <p:cNvSpPr>
            <a:spLocks noGrp="1"/>
          </p:cNvSpPr>
          <p:nvPr>
            <p:ph type="title" hasCustomPrompt="1"/>
          </p:nvPr>
        </p:nvSpPr>
        <p:spPr>
          <a:xfrm>
            <a:off x="384048" y="347472"/>
            <a:ext cx="7543800" cy="645316"/>
          </a:xfrm>
        </p:spPr>
        <p:txBody>
          <a:bodyPr/>
          <a:lstStyle>
            <a:lvl1pPr>
              <a:defRPr/>
            </a:lvl1pPr>
          </a:lstStyle>
          <a:p>
            <a:r>
              <a:rPr lang="en-US" dirty="0"/>
              <a:t>Click to Edit Title</a:t>
            </a:r>
          </a:p>
        </p:txBody>
      </p:sp>
      <p:sp>
        <p:nvSpPr>
          <p:cNvPr id="3" name="Footer Placeholder 2"/>
          <p:cNvSpPr>
            <a:spLocks noGrp="1"/>
          </p:cNvSpPr>
          <p:nvPr>
            <p:ph type="ftr" sz="quarter" idx="12"/>
          </p:nvPr>
        </p:nvSpPr>
        <p:spPr/>
        <p:txBody>
          <a:bodyPr/>
          <a:lstStyle/>
          <a:p>
            <a:endParaRPr lang="en-US"/>
          </a:p>
        </p:txBody>
      </p:sp>
      <p:sp>
        <p:nvSpPr>
          <p:cNvPr id="4" name="Slide Number Placeholder 3"/>
          <p:cNvSpPr>
            <a:spLocks noGrp="1"/>
          </p:cNvSpPr>
          <p:nvPr>
            <p:ph type="sldNum" sz="quarter" idx="13"/>
          </p:nvPr>
        </p:nvSpPr>
        <p:spPr/>
        <p:txBody>
          <a:bodyPr/>
          <a:lstStyle/>
          <a:p>
            <a:fld id="{0625FBCC-2C77-1548-B8F1-57A5595D5DB4}" type="slidenum">
              <a:rPr lang="en-US"/>
              <a:pPr/>
              <a:t>‹#›</a:t>
            </a:fld>
            <a:endParaRPr lang="en-US"/>
          </a:p>
        </p:txBody>
      </p:sp>
      <p:sp>
        <p:nvSpPr>
          <p:cNvPr id="8" name="Subtitle 2">
            <a:extLst>
              <a:ext uri="{FF2B5EF4-FFF2-40B4-BE49-F238E27FC236}">
                <a16:creationId xmlns:a16="http://schemas.microsoft.com/office/drawing/2014/main" id="{EDBF5DC0-8F79-EC44-8632-079DDB531A53}"/>
              </a:ext>
            </a:extLst>
          </p:cNvPr>
          <p:cNvSpPr>
            <a:spLocks noGrp="1"/>
          </p:cNvSpPr>
          <p:nvPr>
            <p:ph type="subTitle" idx="1" hasCustomPrompt="1"/>
          </p:nvPr>
        </p:nvSpPr>
        <p:spPr bwMode="gray">
          <a:xfrm>
            <a:off x="384048" y="1007052"/>
            <a:ext cx="7543800" cy="387798"/>
          </a:xfrm>
        </p:spPr>
        <p:txBody>
          <a:bodyPr vert="horz" lIns="0" tIns="0" rIns="0" bIns="0" rtlCol="0">
            <a:noAutofit/>
          </a:bodyPr>
          <a:lstStyle>
            <a:lvl1pPr marL="0" indent="0">
              <a:buNone/>
              <a:defRPr lang="en-US" sz="2400" b="1" dirty="0"/>
            </a:lvl1pPr>
          </a:lstStyle>
          <a:p>
            <a:pPr lvl="0"/>
            <a:r>
              <a:rPr lang="en-US" dirty="0"/>
              <a:t>Click to Edit Subtitle</a:t>
            </a:r>
          </a:p>
        </p:txBody>
      </p:sp>
    </p:spTree>
    <p:extLst>
      <p:ext uri="{BB962C8B-B14F-4D97-AF65-F5344CB8AC3E}">
        <p14:creationId xmlns:p14="http://schemas.microsoft.com/office/powerpoint/2010/main" val="22187796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w Picture - Half">
    <p:spTree>
      <p:nvGrpSpPr>
        <p:cNvPr id="1" name=""/>
        <p:cNvGrpSpPr/>
        <p:nvPr/>
      </p:nvGrpSpPr>
      <p:grpSpPr>
        <a:xfrm>
          <a:off x="0" y="0"/>
          <a:ext cx="0" cy="0"/>
          <a:chOff x="0" y="0"/>
          <a:chExt cx="0" cy="0"/>
        </a:xfrm>
      </p:grpSpPr>
      <p:sp>
        <p:nvSpPr>
          <p:cNvPr id="13" name="Picture Placeholder 2">
            <a:extLst>
              <a:ext uri="{FF2B5EF4-FFF2-40B4-BE49-F238E27FC236}">
                <a16:creationId xmlns:a16="http://schemas.microsoft.com/office/drawing/2014/main" id="{DA06FF4F-18C5-42E5-B2AE-2482444946DE}"/>
              </a:ext>
            </a:extLst>
          </p:cNvPr>
          <p:cNvSpPr>
            <a:spLocks noGrp="1"/>
          </p:cNvSpPr>
          <p:nvPr>
            <p:ph type="pic" idx="1" hasCustomPrompt="1"/>
          </p:nvPr>
        </p:nvSpPr>
        <p:spPr bwMode="gray">
          <a:xfrm>
            <a:off x="6227064" y="347472"/>
            <a:ext cx="6046216" cy="5907024"/>
          </a:xfrm>
          <a:solidFill>
            <a:schemeClr val="tx2">
              <a:lumMod val="40000"/>
              <a:lumOff val="60000"/>
            </a:schemeClr>
          </a:solidFill>
          <a:ln w="76200" cap="sq">
            <a:solidFill>
              <a:schemeClr val="tx2">
                <a:lumMod val="40000"/>
                <a:lumOff val="60000"/>
              </a:schemeClr>
            </a:solidFill>
            <a:miter lim="800000"/>
          </a:ln>
        </p:spPr>
        <p:txBody>
          <a:bodyPr lIns="91440" tIns="91440" rIns="91440" bIns="91440"/>
          <a:lstStyle>
            <a:lvl1pPr marL="0" indent="0" algn="ctr">
              <a:buNone/>
              <a:defRPr sz="2000" cap="all" spc="300" baseline="0">
                <a:solidFill>
                  <a:schemeClr val="bg1"/>
                </a:solidFill>
                <a:latin typeface="Action NBA  Bold" pitchFamily="50"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picture</a:t>
            </a:r>
          </a:p>
        </p:txBody>
      </p:sp>
      <p:sp>
        <p:nvSpPr>
          <p:cNvPr id="15" name="Content Placeholder 2">
            <a:extLst>
              <a:ext uri="{FF2B5EF4-FFF2-40B4-BE49-F238E27FC236}">
                <a16:creationId xmlns:a16="http://schemas.microsoft.com/office/drawing/2014/main" id="{2ED8B44A-55F6-4E40-8670-B624E2A1A203}"/>
              </a:ext>
            </a:extLst>
          </p:cNvPr>
          <p:cNvSpPr>
            <a:spLocks noGrp="1"/>
          </p:cNvSpPr>
          <p:nvPr>
            <p:ph idx="10"/>
          </p:nvPr>
        </p:nvSpPr>
        <p:spPr>
          <a:xfrm>
            <a:off x="384046" y="1563624"/>
            <a:ext cx="5596128" cy="469087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27">
            <a:extLst>
              <a:ext uri="{FF2B5EF4-FFF2-40B4-BE49-F238E27FC236}">
                <a16:creationId xmlns:a16="http://schemas.microsoft.com/office/drawing/2014/main" id="{41F522FB-23E2-4862-A4FE-6794DEE6A0A1}"/>
              </a:ext>
            </a:extLst>
          </p:cNvPr>
          <p:cNvSpPr>
            <a:spLocks noGrp="1"/>
          </p:cNvSpPr>
          <p:nvPr>
            <p:ph type="title" hasCustomPrompt="1"/>
          </p:nvPr>
        </p:nvSpPr>
        <p:spPr>
          <a:xfrm>
            <a:off x="384048" y="347472"/>
            <a:ext cx="5596128" cy="645316"/>
          </a:xfrm>
        </p:spPr>
        <p:txBody>
          <a:bodyPr/>
          <a:lstStyle>
            <a:lvl1pPr>
              <a:defRPr/>
            </a:lvl1pPr>
          </a:lstStyle>
          <a:p>
            <a:r>
              <a:rPr lang="en-US" dirty="0"/>
              <a:t>Click to Edit Title</a:t>
            </a:r>
          </a:p>
        </p:txBody>
      </p:sp>
      <p:sp>
        <p:nvSpPr>
          <p:cNvPr id="2" name="Footer Placeholder 1"/>
          <p:cNvSpPr>
            <a:spLocks noGrp="1"/>
          </p:cNvSpPr>
          <p:nvPr>
            <p:ph type="ftr" sz="quarter" idx="12"/>
          </p:nvPr>
        </p:nvSpPr>
        <p:spPr/>
        <p:txBody>
          <a:bodyPr/>
          <a:lstStyle/>
          <a:p>
            <a:endParaRPr lang="en-US"/>
          </a:p>
        </p:txBody>
      </p:sp>
      <p:sp>
        <p:nvSpPr>
          <p:cNvPr id="3" name="Slide Number Placeholder 2"/>
          <p:cNvSpPr>
            <a:spLocks noGrp="1"/>
          </p:cNvSpPr>
          <p:nvPr>
            <p:ph type="sldNum" sz="quarter" idx="13"/>
          </p:nvPr>
        </p:nvSpPr>
        <p:spPr/>
        <p:txBody>
          <a:bodyPr/>
          <a:lstStyle/>
          <a:p>
            <a:fld id="{0625FBCC-2C77-1548-B8F1-57A5595D5DB4}" type="slidenum">
              <a:rPr lang="en-US"/>
              <a:pPr/>
              <a:t>‹#›</a:t>
            </a:fld>
            <a:endParaRPr lang="en-US"/>
          </a:p>
        </p:txBody>
      </p:sp>
      <p:sp>
        <p:nvSpPr>
          <p:cNvPr id="8" name="Subtitle 2">
            <a:extLst>
              <a:ext uri="{FF2B5EF4-FFF2-40B4-BE49-F238E27FC236}">
                <a16:creationId xmlns:a16="http://schemas.microsoft.com/office/drawing/2014/main" id="{576E6B40-8793-264D-93F2-C023A04B7B32}"/>
              </a:ext>
            </a:extLst>
          </p:cNvPr>
          <p:cNvSpPr>
            <a:spLocks noGrp="1"/>
          </p:cNvSpPr>
          <p:nvPr>
            <p:ph type="subTitle" idx="14" hasCustomPrompt="1"/>
          </p:nvPr>
        </p:nvSpPr>
        <p:spPr bwMode="gray">
          <a:xfrm>
            <a:off x="384048" y="1007052"/>
            <a:ext cx="5596128" cy="387798"/>
          </a:xfrm>
        </p:spPr>
        <p:txBody>
          <a:bodyPr vert="horz" lIns="0" tIns="0" rIns="0" bIns="0" rtlCol="0">
            <a:noAutofit/>
          </a:bodyPr>
          <a:lstStyle>
            <a:lvl1pPr marL="0" indent="0">
              <a:buNone/>
              <a:defRPr lang="en-US" sz="2400" b="1" dirty="0"/>
            </a:lvl1pPr>
          </a:lstStyle>
          <a:p>
            <a:pPr lvl="0"/>
            <a:r>
              <a:rPr lang="en-US" dirty="0"/>
              <a:t>Click to Edit Subtitle</a:t>
            </a:r>
          </a:p>
        </p:txBody>
      </p:sp>
    </p:spTree>
    <p:extLst>
      <p:ext uri="{BB962C8B-B14F-4D97-AF65-F5344CB8AC3E}">
        <p14:creationId xmlns:p14="http://schemas.microsoft.com/office/powerpoint/2010/main" val="25803069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Photos">
    <p:spTree>
      <p:nvGrpSpPr>
        <p:cNvPr id="1" name=""/>
        <p:cNvGrpSpPr/>
        <p:nvPr/>
      </p:nvGrpSpPr>
      <p:grpSpPr>
        <a:xfrm>
          <a:off x="0" y="0"/>
          <a:ext cx="0" cy="0"/>
          <a:chOff x="0" y="0"/>
          <a:chExt cx="0" cy="0"/>
        </a:xfrm>
      </p:grpSpPr>
      <p:sp>
        <p:nvSpPr>
          <p:cNvPr id="16" name="Picture Placeholder 2">
            <a:extLst>
              <a:ext uri="{FF2B5EF4-FFF2-40B4-BE49-F238E27FC236}">
                <a16:creationId xmlns:a16="http://schemas.microsoft.com/office/drawing/2014/main" id="{FD7D10B6-E969-49EC-9ED5-9D815DA76DAB}"/>
              </a:ext>
            </a:extLst>
          </p:cNvPr>
          <p:cNvSpPr>
            <a:spLocks noGrp="1"/>
          </p:cNvSpPr>
          <p:nvPr>
            <p:ph type="pic" idx="11" hasCustomPrompt="1"/>
          </p:nvPr>
        </p:nvSpPr>
        <p:spPr bwMode="gray">
          <a:xfrm>
            <a:off x="6096000" y="1563623"/>
            <a:ext cx="5715000" cy="5376672"/>
          </a:xfrm>
          <a:solidFill>
            <a:schemeClr val="tx2">
              <a:lumMod val="40000"/>
              <a:lumOff val="60000"/>
            </a:schemeClr>
          </a:solidFill>
          <a:ln w="76200" cap="sq">
            <a:solidFill>
              <a:schemeClr val="tx2">
                <a:lumMod val="40000"/>
                <a:lumOff val="60000"/>
              </a:schemeClr>
            </a:solidFill>
            <a:miter lim="800000"/>
          </a:ln>
        </p:spPr>
        <p:txBody>
          <a:bodyPr lIns="91440" tIns="91440" rIns="91440" bIns="91440"/>
          <a:lstStyle>
            <a:lvl1pPr marL="0" indent="0" algn="ctr">
              <a:buNone/>
              <a:defRPr sz="2000" cap="all" spc="300" baseline="0">
                <a:solidFill>
                  <a:schemeClr val="bg1"/>
                </a:solidFill>
                <a:latin typeface="Action NBA  Bold" pitchFamily="50"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picture</a:t>
            </a:r>
          </a:p>
        </p:txBody>
      </p:sp>
      <p:sp>
        <p:nvSpPr>
          <p:cNvPr id="20" name="Picture Placeholder 2">
            <a:extLst>
              <a:ext uri="{FF2B5EF4-FFF2-40B4-BE49-F238E27FC236}">
                <a16:creationId xmlns:a16="http://schemas.microsoft.com/office/drawing/2014/main" id="{B87BB33C-5880-4BB9-96E1-E55C11B69045}"/>
              </a:ext>
            </a:extLst>
          </p:cNvPr>
          <p:cNvSpPr>
            <a:spLocks noGrp="1"/>
          </p:cNvSpPr>
          <p:nvPr>
            <p:ph type="pic" idx="12" hasCustomPrompt="1"/>
          </p:nvPr>
        </p:nvSpPr>
        <p:spPr bwMode="gray">
          <a:xfrm>
            <a:off x="384047" y="1563624"/>
            <a:ext cx="5715000" cy="5375656"/>
          </a:xfrm>
          <a:solidFill>
            <a:schemeClr val="tx2">
              <a:lumMod val="40000"/>
              <a:lumOff val="60000"/>
            </a:schemeClr>
          </a:solidFill>
          <a:ln w="76200" cap="sq">
            <a:solidFill>
              <a:schemeClr val="tx2">
                <a:lumMod val="40000"/>
                <a:lumOff val="60000"/>
              </a:schemeClr>
            </a:solidFill>
            <a:miter lim="800000"/>
          </a:ln>
        </p:spPr>
        <p:txBody>
          <a:bodyPr lIns="91440" tIns="91440" rIns="91440" bIns="91440"/>
          <a:lstStyle>
            <a:lvl1pPr marL="0" indent="0" algn="ctr">
              <a:buNone/>
              <a:defRPr sz="2000" cap="all" spc="300" baseline="0">
                <a:solidFill>
                  <a:schemeClr val="bg1"/>
                </a:solidFill>
                <a:latin typeface="Action NBA  Bold" pitchFamily="50"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picture</a:t>
            </a:r>
          </a:p>
        </p:txBody>
      </p:sp>
      <p:sp>
        <p:nvSpPr>
          <p:cNvPr id="9" name="Title 27">
            <a:extLst>
              <a:ext uri="{FF2B5EF4-FFF2-40B4-BE49-F238E27FC236}">
                <a16:creationId xmlns:a16="http://schemas.microsoft.com/office/drawing/2014/main" id="{41F522FB-23E2-4862-A4FE-6794DEE6A0A1}"/>
              </a:ext>
            </a:extLst>
          </p:cNvPr>
          <p:cNvSpPr>
            <a:spLocks noGrp="1"/>
          </p:cNvSpPr>
          <p:nvPr>
            <p:ph type="title" hasCustomPrompt="1"/>
          </p:nvPr>
        </p:nvSpPr>
        <p:spPr>
          <a:xfrm>
            <a:off x="384048" y="347472"/>
            <a:ext cx="11426952" cy="645316"/>
          </a:xfrm>
        </p:spPr>
        <p:txBody>
          <a:bodyPr/>
          <a:lstStyle>
            <a:lvl1pPr>
              <a:defRPr/>
            </a:lvl1pPr>
          </a:lstStyle>
          <a:p>
            <a:r>
              <a:rPr lang="en-US" dirty="0"/>
              <a:t>Click to Edit Title</a:t>
            </a:r>
          </a:p>
        </p:txBody>
      </p:sp>
      <p:sp>
        <p:nvSpPr>
          <p:cNvPr id="6" name="Subtitle 2">
            <a:extLst>
              <a:ext uri="{FF2B5EF4-FFF2-40B4-BE49-F238E27FC236}">
                <a16:creationId xmlns:a16="http://schemas.microsoft.com/office/drawing/2014/main" id="{910098B6-0B28-2444-8A0C-3E71C5F71A93}"/>
              </a:ext>
            </a:extLst>
          </p:cNvPr>
          <p:cNvSpPr>
            <a:spLocks noGrp="1"/>
          </p:cNvSpPr>
          <p:nvPr>
            <p:ph type="subTitle" idx="1" hasCustomPrompt="1"/>
          </p:nvPr>
        </p:nvSpPr>
        <p:spPr bwMode="gray">
          <a:xfrm>
            <a:off x="384048" y="1007052"/>
            <a:ext cx="11430000" cy="387798"/>
          </a:xfrm>
        </p:spPr>
        <p:txBody>
          <a:bodyPr vert="horz" lIns="0" tIns="0" rIns="0" bIns="0" rtlCol="0">
            <a:noAutofit/>
          </a:bodyPr>
          <a:lstStyle>
            <a:lvl1pPr marL="0" indent="0">
              <a:buNone/>
              <a:defRPr lang="en-US" sz="2400" b="1" dirty="0"/>
            </a:lvl1pPr>
          </a:lstStyle>
          <a:p>
            <a:pPr lvl="0"/>
            <a:r>
              <a:rPr lang="en-US" dirty="0"/>
              <a:t>Click to Edit Subtitle</a:t>
            </a:r>
          </a:p>
        </p:txBody>
      </p:sp>
    </p:spTree>
    <p:extLst>
      <p:ext uri="{BB962C8B-B14F-4D97-AF65-F5344CB8AC3E}">
        <p14:creationId xmlns:p14="http://schemas.microsoft.com/office/powerpoint/2010/main" val="247316983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ree Photos">
    <p:spTree>
      <p:nvGrpSpPr>
        <p:cNvPr id="1" name=""/>
        <p:cNvGrpSpPr/>
        <p:nvPr/>
      </p:nvGrpSpPr>
      <p:grpSpPr>
        <a:xfrm>
          <a:off x="0" y="0"/>
          <a:ext cx="0" cy="0"/>
          <a:chOff x="0" y="0"/>
          <a:chExt cx="0" cy="0"/>
        </a:xfrm>
      </p:grpSpPr>
      <p:sp>
        <p:nvSpPr>
          <p:cNvPr id="22" name="Picture Placeholder 2">
            <a:extLst>
              <a:ext uri="{FF2B5EF4-FFF2-40B4-BE49-F238E27FC236}">
                <a16:creationId xmlns:a16="http://schemas.microsoft.com/office/drawing/2014/main" id="{70E19FFC-B396-4E6A-BA9D-4D7788BBF3A2}"/>
              </a:ext>
            </a:extLst>
          </p:cNvPr>
          <p:cNvSpPr>
            <a:spLocks noGrp="1"/>
          </p:cNvSpPr>
          <p:nvPr>
            <p:ph type="pic" idx="12" hasCustomPrompt="1"/>
          </p:nvPr>
        </p:nvSpPr>
        <p:spPr bwMode="gray">
          <a:xfrm>
            <a:off x="384048" y="1563624"/>
            <a:ext cx="3813048" cy="5376672"/>
          </a:xfrm>
          <a:solidFill>
            <a:schemeClr val="tx2">
              <a:lumMod val="40000"/>
              <a:lumOff val="60000"/>
            </a:schemeClr>
          </a:solidFill>
          <a:ln w="76200" cap="sq">
            <a:solidFill>
              <a:schemeClr val="tx2">
                <a:lumMod val="40000"/>
                <a:lumOff val="60000"/>
              </a:schemeClr>
            </a:solidFill>
            <a:miter lim="800000"/>
          </a:ln>
        </p:spPr>
        <p:txBody>
          <a:bodyPr lIns="91440" tIns="91440" rIns="91440" bIns="91440"/>
          <a:lstStyle>
            <a:lvl1pPr marL="0" indent="0" algn="ctr">
              <a:buNone/>
              <a:defRPr sz="2000" cap="all" spc="300" baseline="0">
                <a:solidFill>
                  <a:schemeClr val="bg1"/>
                </a:solidFill>
                <a:latin typeface="Action NBA  Bold" pitchFamily="50"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picture</a:t>
            </a:r>
          </a:p>
        </p:txBody>
      </p:sp>
      <p:sp>
        <p:nvSpPr>
          <p:cNvPr id="23" name="Picture Placeholder 2">
            <a:extLst>
              <a:ext uri="{FF2B5EF4-FFF2-40B4-BE49-F238E27FC236}">
                <a16:creationId xmlns:a16="http://schemas.microsoft.com/office/drawing/2014/main" id="{DB8174B9-1B69-45E5-9DD7-97B088183156}"/>
              </a:ext>
            </a:extLst>
          </p:cNvPr>
          <p:cNvSpPr>
            <a:spLocks noGrp="1"/>
          </p:cNvSpPr>
          <p:nvPr>
            <p:ph type="pic" idx="13" hasCustomPrompt="1"/>
          </p:nvPr>
        </p:nvSpPr>
        <p:spPr bwMode="gray">
          <a:xfrm>
            <a:off x="4189476" y="1563624"/>
            <a:ext cx="3813048" cy="5376672"/>
          </a:xfrm>
          <a:solidFill>
            <a:schemeClr val="tx2">
              <a:lumMod val="40000"/>
              <a:lumOff val="60000"/>
            </a:schemeClr>
          </a:solidFill>
          <a:ln w="76200" cap="sq">
            <a:solidFill>
              <a:schemeClr val="tx2">
                <a:lumMod val="40000"/>
                <a:lumOff val="60000"/>
              </a:schemeClr>
            </a:solidFill>
            <a:miter lim="800000"/>
          </a:ln>
        </p:spPr>
        <p:txBody>
          <a:bodyPr lIns="91440" tIns="91440" rIns="91440" bIns="91440"/>
          <a:lstStyle>
            <a:lvl1pPr marL="0" indent="0" algn="ctr">
              <a:buNone/>
              <a:defRPr sz="2000" cap="all" spc="300" baseline="0">
                <a:solidFill>
                  <a:schemeClr val="bg1"/>
                </a:solidFill>
                <a:latin typeface="Action NBA  Bold" pitchFamily="50"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picture</a:t>
            </a:r>
          </a:p>
        </p:txBody>
      </p:sp>
      <p:sp>
        <p:nvSpPr>
          <p:cNvPr id="24" name="Picture Placeholder 2">
            <a:extLst>
              <a:ext uri="{FF2B5EF4-FFF2-40B4-BE49-F238E27FC236}">
                <a16:creationId xmlns:a16="http://schemas.microsoft.com/office/drawing/2014/main" id="{1113A365-AFBA-4E33-AE59-203860E5A69B}"/>
              </a:ext>
            </a:extLst>
          </p:cNvPr>
          <p:cNvSpPr>
            <a:spLocks noGrp="1"/>
          </p:cNvSpPr>
          <p:nvPr>
            <p:ph type="pic" idx="14" hasCustomPrompt="1"/>
          </p:nvPr>
        </p:nvSpPr>
        <p:spPr bwMode="gray">
          <a:xfrm>
            <a:off x="7994904" y="1563624"/>
            <a:ext cx="3813048" cy="5376672"/>
          </a:xfrm>
          <a:solidFill>
            <a:schemeClr val="tx2">
              <a:lumMod val="40000"/>
              <a:lumOff val="60000"/>
            </a:schemeClr>
          </a:solidFill>
          <a:ln w="76200" cap="sq">
            <a:solidFill>
              <a:schemeClr val="tx2">
                <a:lumMod val="40000"/>
                <a:lumOff val="60000"/>
              </a:schemeClr>
            </a:solidFill>
            <a:miter lim="800000"/>
          </a:ln>
        </p:spPr>
        <p:txBody>
          <a:bodyPr lIns="91440" tIns="91440" rIns="91440" bIns="91440"/>
          <a:lstStyle>
            <a:lvl1pPr marL="0" indent="0" algn="ctr">
              <a:buNone/>
              <a:defRPr sz="2000" cap="all" spc="300" baseline="0">
                <a:solidFill>
                  <a:schemeClr val="bg1"/>
                </a:solidFill>
                <a:latin typeface="Action NBA  Bold" pitchFamily="50"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picture</a:t>
            </a:r>
          </a:p>
        </p:txBody>
      </p:sp>
      <p:sp>
        <p:nvSpPr>
          <p:cNvPr id="9" name="Title 27">
            <a:extLst>
              <a:ext uri="{FF2B5EF4-FFF2-40B4-BE49-F238E27FC236}">
                <a16:creationId xmlns:a16="http://schemas.microsoft.com/office/drawing/2014/main" id="{41F522FB-23E2-4862-A4FE-6794DEE6A0A1}"/>
              </a:ext>
            </a:extLst>
          </p:cNvPr>
          <p:cNvSpPr>
            <a:spLocks noGrp="1"/>
          </p:cNvSpPr>
          <p:nvPr>
            <p:ph type="title" hasCustomPrompt="1"/>
          </p:nvPr>
        </p:nvSpPr>
        <p:spPr>
          <a:xfrm>
            <a:off x="384048" y="347472"/>
            <a:ext cx="11426952" cy="645316"/>
          </a:xfrm>
        </p:spPr>
        <p:txBody>
          <a:bodyPr/>
          <a:lstStyle>
            <a:lvl1pPr>
              <a:defRPr/>
            </a:lvl1pPr>
          </a:lstStyle>
          <a:p>
            <a:r>
              <a:rPr lang="en-US" dirty="0"/>
              <a:t>Click to Edit Title</a:t>
            </a:r>
          </a:p>
        </p:txBody>
      </p:sp>
      <p:sp>
        <p:nvSpPr>
          <p:cNvPr id="7" name="Subtitle 2">
            <a:extLst>
              <a:ext uri="{FF2B5EF4-FFF2-40B4-BE49-F238E27FC236}">
                <a16:creationId xmlns:a16="http://schemas.microsoft.com/office/drawing/2014/main" id="{03E8A351-E77D-7E42-83E6-89DEBBA97C25}"/>
              </a:ext>
            </a:extLst>
          </p:cNvPr>
          <p:cNvSpPr>
            <a:spLocks noGrp="1"/>
          </p:cNvSpPr>
          <p:nvPr>
            <p:ph type="subTitle" idx="1" hasCustomPrompt="1"/>
          </p:nvPr>
        </p:nvSpPr>
        <p:spPr bwMode="gray">
          <a:xfrm>
            <a:off x="384048" y="1007052"/>
            <a:ext cx="11430000" cy="387798"/>
          </a:xfrm>
        </p:spPr>
        <p:txBody>
          <a:bodyPr vert="horz" lIns="0" tIns="0" rIns="0" bIns="0" rtlCol="0">
            <a:noAutofit/>
          </a:bodyPr>
          <a:lstStyle>
            <a:lvl1pPr marL="0" indent="0">
              <a:buNone/>
              <a:defRPr lang="en-US" sz="2400" b="1" dirty="0"/>
            </a:lvl1pPr>
          </a:lstStyle>
          <a:p>
            <a:pPr lvl="0"/>
            <a:r>
              <a:rPr lang="en-US" dirty="0"/>
              <a:t>Click to Edit Subtitle</a:t>
            </a:r>
          </a:p>
        </p:txBody>
      </p:sp>
    </p:spTree>
    <p:extLst>
      <p:ext uri="{BB962C8B-B14F-4D97-AF65-F5344CB8AC3E}">
        <p14:creationId xmlns:p14="http://schemas.microsoft.com/office/powerpoint/2010/main" val="211113018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our Photos">
    <p:spTree>
      <p:nvGrpSpPr>
        <p:cNvPr id="1" name=""/>
        <p:cNvGrpSpPr/>
        <p:nvPr/>
      </p:nvGrpSpPr>
      <p:grpSpPr>
        <a:xfrm>
          <a:off x="0" y="0"/>
          <a:ext cx="0" cy="0"/>
          <a:chOff x="0" y="0"/>
          <a:chExt cx="0" cy="0"/>
        </a:xfrm>
      </p:grpSpPr>
      <p:sp>
        <p:nvSpPr>
          <p:cNvPr id="23" name="Picture Placeholder 2">
            <a:extLst>
              <a:ext uri="{FF2B5EF4-FFF2-40B4-BE49-F238E27FC236}">
                <a16:creationId xmlns:a16="http://schemas.microsoft.com/office/drawing/2014/main" id="{BBBBBB94-CC8D-41ED-B2F8-892B4D614800}"/>
              </a:ext>
            </a:extLst>
          </p:cNvPr>
          <p:cNvSpPr>
            <a:spLocks noGrp="1"/>
          </p:cNvSpPr>
          <p:nvPr>
            <p:ph type="pic" idx="13" hasCustomPrompt="1"/>
          </p:nvPr>
        </p:nvSpPr>
        <p:spPr bwMode="gray">
          <a:xfrm>
            <a:off x="384048" y="1563624"/>
            <a:ext cx="2862072" cy="5376672"/>
          </a:xfrm>
          <a:solidFill>
            <a:schemeClr val="tx2">
              <a:lumMod val="40000"/>
              <a:lumOff val="60000"/>
            </a:schemeClr>
          </a:solidFill>
          <a:ln w="76200" cap="sq">
            <a:solidFill>
              <a:schemeClr val="tx2">
                <a:lumMod val="40000"/>
                <a:lumOff val="60000"/>
              </a:schemeClr>
            </a:solidFill>
            <a:miter lim="800000"/>
          </a:ln>
        </p:spPr>
        <p:txBody>
          <a:bodyPr lIns="91440" tIns="91440" rIns="91440" bIns="91440"/>
          <a:lstStyle>
            <a:lvl1pPr marL="0" indent="0" algn="ctr">
              <a:buNone/>
              <a:defRPr sz="2000" cap="all" spc="300" baseline="0">
                <a:solidFill>
                  <a:schemeClr val="bg1"/>
                </a:solidFill>
                <a:latin typeface="Action NBA  Bold" pitchFamily="50"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picture</a:t>
            </a:r>
          </a:p>
        </p:txBody>
      </p:sp>
      <p:sp>
        <p:nvSpPr>
          <p:cNvPr id="24" name="Picture Placeholder 2">
            <a:extLst>
              <a:ext uri="{FF2B5EF4-FFF2-40B4-BE49-F238E27FC236}">
                <a16:creationId xmlns:a16="http://schemas.microsoft.com/office/drawing/2014/main" id="{6BF5D65F-55BE-44F7-8B96-6EE2CAAD8DD9}"/>
              </a:ext>
            </a:extLst>
          </p:cNvPr>
          <p:cNvSpPr>
            <a:spLocks noGrp="1"/>
          </p:cNvSpPr>
          <p:nvPr>
            <p:ph type="pic" idx="14" hasCustomPrompt="1"/>
          </p:nvPr>
        </p:nvSpPr>
        <p:spPr bwMode="gray">
          <a:xfrm>
            <a:off x="3237992" y="1563624"/>
            <a:ext cx="2862072" cy="5376672"/>
          </a:xfrm>
          <a:solidFill>
            <a:schemeClr val="tx2">
              <a:lumMod val="40000"/>
              <a:lumOff val="60000"/>
            </a:schemeClr>
          </a:solidFill>
          <a:ln w="76200" cap="sq">
            <a:solidFill>
              <a:schemeClr val="tx2">
                <a:lumMod val="40000"/>
                <a:lumOff val="60000"/>
              </a:schemeClr>
            </a:solidFill>
            <a:miter lim="800000"/>
          </a:ln>
        </p:spPr>
        <p:txBody>
          <a:bodyPr lIns="91440" tIns="91440" rIns="91440" bIns="91440"/>
          <a:lstStyle>
            <a:lvl1pPr marL="0" indent="0" algn="ctr">
              <a:buNone/>
              <a:defRPr sz="2000" cap="all" spc="300" baseline="0">
                <a:solidFill>
                  <a:schemeClr val="bg1"/>
                </a:solidFill>
                <a:latin typeface="Action NBA  Bold" pitchFamily="50"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picture</a:t>
            </a:r>
          </a:p>
        </p:txBody>
      </p:sp>
      <p:sp>
        <p:nvSpPr>
          <p:cNvPr id="25" name="Picture Placeholder 2">
            <a:extLst>
              <a:ext uri="{FF2B5EF4-FFF2-40B4-BE49-F238E27FC236}">
                <a16:creationId xmlns:a16="http://schemas.microsoft.com/office/drawing/2014/main" id="{BFAC28D2-9F83-4EB5-8EFF-176983961F7D}"/>
              </a:ext>
            </a:extLst>
          </p:cNvPr>
          <p:cNvSpPr>
            <a:spLocks noGrp="1"/>
          </p:cNvSpPr>
          <p:nvPr>
            <p:ph type="pic" idx="15" hasCustomPrompt="1"/>
          </p:nvPr>
        </p:nvSpPr>
        <p:spPr bwMode="gray">
          <a:xfrm>
            <a:off x="6091936" y="1563624"/>
            <a:ext cx="2862072" cy="5376672"/>
          </a:xfrm>
          <a:solidFill>
            <a:schemeClr val="tx2">
              <a:lumMod val="40000"/>
              <a:lumOff val="60000"/>
            </a:schemeClr>
          </a:solidFill>
          <a:ln w="76200" cap="sq">
            <a:solidFill>
              <a:schemeClr val="tx2">
                <a:lumMod val="40000"/>
                <a:lumOff val="60000"/>
              </a:schemeClr>
            </a:solidFill>
            <a:miter lim="800000"/>
          </a:ln>
        </p:spPr>
        <p:txBody>
          <a:bodyPr lIns="91440" tIns="91440" rIns="91440" bIns="91440"/>
          <a:lstStyle>
            <a:lvl1pPr marL="0" indent="0" algn="ctr">
              <a:buNone/>
              <a:defRPr sz="2000" cap="all" spc="300" baseline="0">
                <a:solidFill>
                  <a:schemeClr val="bg1"/>
                </a:solidFill>
                <a:latin typeface="Action NBA  Bold" pitchFamily="50"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picture</a:t>
            </a:r>
          </a:p>
        </p:txBody>
      </p:sp>
      <p:sp>
        <p:nvSpPr>
          <p:cNvPr id="26" name="Picture Placeholder 2">
            <a:extLst>
              <a:ext uri="{FF2B5EF4-FFF2-40B4-BE49-F238E27FC236}">
                <a16:creationId xmlns:a16="http://schemas.microsoft.com/office/drawing/2014/main" id="{D9851B1E-370C-4C19-B862-36DF31CF3B09}"/>
              </a:ext>
            </a:extLst>
          </p:cNvPr>
          <p:cNvSpPr>
            <a:spLocks noGrp="1"/>
          </p:cNvSpPr>
          <p:nvPr>
            <p:ph type="pic" idx="16" hasCustomPrompt="1"/>
          </p:nvPr>
        </p:nvSpPr>
        <p:spPr bwMode="gray">
          <a:xfrm>
            <a:off x="8945880" y="1563624"/>
            <a:ext cx="2862072" cy="5376672"/>
          </a:xfrm>
          <a:solidFill>
            <a:schemeClr val="tx2">
              <a:lumMod val="40000"/>
              <a:lumOff val="60000"/>
            </a:schemeClr>
          </a:solidFill>
          <a:ln w="76200" cap="sq">
            <a:solidFill>
              <a:schemeClr val="tx2">
                <a:lumMod val="40000"/>
                <a:lumOff val="60000"/>
              </a:schemeClr>
            </a:solidFill>
            <a:miter lim="800000"/>
          </a:ln>
        </p:spPr>
        <p:txBody>
          <a:bodyPr lIns="91440" tIns="91440" rIns="91440" bIns="91440"/>
          <a:lstStyle>
            <a:lvl1pPr marL="0" indent="0" algn="ctr">
              <a:buNone/>
              <a:defRPr sz="2000" cap="all" spc="300" baseline="0">
                <a:solidFill>
                  <a:schemeClr val="bg1"/>
                </a:solidFill>
                <a:latin typeface="Action NBA  Bold" pitchFamily="50"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picture</a:t>
            </a:r>
          </a:p>
        </p:txBody>
      </p:sp>
      <p:sp>
        <p:nvSpPr>
          <p:cNvPr id="10" name="Title 27">
            <a:extLst>
              <a:ext uri="{FF2B5EF4-FFF2-40B4-BE49-F238E27FC236}">
                <a16:creationId xmlns:a16="http://schemas.microsoft.com/office/drawing/2014/main" id="{41F522FB-23E2-4862-A4FE-6794DEE6A0A1}"/>
              </a:ext>
            </a:extLst>
          </p:cNvPr>
          <p:cNvSpPr>
            <a:spLocks noGrp="1"/>
          </p:cNvSpPr>
          <p:nvPr>
            <p:ph type="title" hasCustomPrompt="1"/>
          </p:nvPr>
        </p:nvSpPr>
        <p:spPr>
          <a:xfrm>
            <a:off x="384048" y="347472"/>
            <a:ext cx="11426952" cy="645316"/>
          </a:xfrm>
        </p:spPr>
        <p:txBody>
          <a:bodyPr/>
          <a:lstStyle>
            <a:lvl1pPr>
              <a:defRPr/>
            </a:lvl1pPr>
          </a:lstStyle>
          <a:p>
            <a:r>
              <a:rPr lang="en-US" dirty="0"/>
              <a:t>Click to Edit Title</a:t>
            </a:r>
          </a:p>
        </p:txBody>
      </p:sp>
      <p:sp>
        <p:nvSpPr>
          <p:cNvPr id="8" name="Subtitle 2">
            <a:extLst>
              <a:ext uri="{FF2B5EF4-FFF2-40B4-BE49-F238E27FC236}">
                <a16:creationId xmlns:a16="http://schemas.microsoft.com/office/drawing/2014/main" id="{A197CB36-776F-C747-B285-151EAD2830E3}"/>
              </a:ext>
            </a:extLst>
          </p:cNvPr>
          <p:cNvSpPr>
            <a:spLocks noGrp="1"/>
          </p:cNvSpPr>
          <p:nvPr>
            <p:ph type="subTitle" idx="1" hasCustomPrompt="1"/>
          </p:nvPr>
        </p:nvSpPr>
        <p:spPr bwMode="gray">
          <a:xfrm>
            <a:off x="384048" y="1007052"/>
            <a:ext cx="11430000" cy="387798"/>
          </a:xfrm>
        </p:spPr>
        <p:txBody>
          <a:bodyPr vert="horz" lIns="0" tIns="0" rIns="0" bIns="0" rtlCol="0">
            <a:noAutofit/>
          </a:bodyPr>
          <a:lstStyle>
            <a:lvl1pPr marL="0" indent="0">
              <a:buNone/>
              <a:defRPr lang="en-US" sz="2400" b="1" dirty="0"/>
            </a:lvl1pPr>
          </a:lstStyle>
          <a:p>
            <a:pPr lvl="0"/>
            <a:r>
              <a:rPr lang="en-US" dirty="0"/>
              <a:t>Click to Edit Subtitle</a:t>
            </a:r>
          </a:p>
        </p:txBody>
      </p:sp>
    </p:spTree>
    <p:extLst>
      <p:ext uri="{BB962C8B-B14F-4D97-AF65-F5344CB8AC3E}">
        <p14:creationId xmlns:p14="http://schemas.microsoft.com/office/powerpoint/2010/main" val="13000346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One Photo w/ Content">
    <p:spTree>
      <p:nvGrpSpPr>
        <p:cNvPr id="1" name=""/>
        <p:cNvGrpSpPr/>
        <p:nvPr/>
      </p:nvGrpSpPr>
      <p:grpSpPr>
        <a:xfrm>
          <a:off x="0" y="0"/>
          <a:ext cx="0" cy="0"/>
          <a:chOff x="0" y="0"/>
          <a:chExt cx="0" cy="0"/>
        </a:xfrm>
      </p:grpSpPr>
      <p:sp>
        <p:nvSpPr>
          <p:cNvPr id="20" name="Picture Placeholder 2">
            <a:extLst>
              <a:ext uri="{FF2B5EF4-FFF2-40B4-BE49-F238E27FC236}">
                <a16:creationId xmlns:a16="http://schemas.microsoft.com/office/drawing/2014/main" id="{B87BB33C-5880-4BB9-96E1-E55C11B69045}"/>
              </a:ext>
            </a:extLst>
          </p:cNvPr>
          <p:cNvSpPr>
            <a:spLocks noGrp="1"/>
          </p:cNvSpPr>
          <p:nvPr>
            <p:ph type="pic" idx="12" hasCustomPrompt="1"/>
          </p:nvPr>
        </p:nvSpPr>
        <p:spPr bwMode="gray">
          <a:xfrm>
            <a:off x="384048" y="4169664"/>
            <a:ext cx="11430000" cy="2760467"/>
          </a:xfrm>
          <a:solidFill>
            <a:schemeClr val="tx2">
              <a:lumMod val="40000"/>
              <a:lumOff val="60000"/>
            </a:schemeClr>
          </a:solidFill>
          <a:ln w="76200" cap="sq">
            <a:solidFill>
              <a:schemeClr val="tx2">
                <a:lumMod val="40000"/>
                <a:lumOff val="60000"/>
              </a:schemeClr>
            </a:solidFill>
            <a:miter lim="800000"/>
          </a:ln>
        </p:spPr>
        <p:txBody>
          <a:bodyPr lIns="91440" tIns="91440" rIns="91440" bIns="91440"/>
          <a:lstStyle>
            <a:lvl1pPr marL="0" indent="0" algn="ctr">
              <a:buNone/>
              <a:defRPr sz="2000" cap="all" spc="300" baseline="0">
                <a:solidFill>
                  <a:schemeClr val="bg1"/>
                </a:solidFill>
                <a:latin typeface="Action NBA  Bold" pitchFamily="50"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picture</a:t>
            </a:r>
          </a:p>
        </p:txBody>
      </p:sp>
      <p:sp>
        <p:nvSpPr>
          <p:cNvPr id="6" name="Content Placeholder 2">
            <a:extLst>
              <a:ext uri="{FF2B5EF4-FFF2-40B4-BE49-F238E27FC236}">
                <a16:creationId xmlns:a16="http://schemas.microsoft.com/office/drawing/2014/main" id="{DA717EF9-F3FB-42A0-88C5-9A65170E84A3}"/>
              </a:ext>
            </a:extLst>
          </p:cNvPr>
          <p:cNvSpPr>
            <a:spLocks noGrp="1"/>
          </p:cNvSpPr>
          <p:nvPr>
            <p:ph idx="1"/>
          </p:nvPr>
        </p:nvSpPr>
        <p:spPr>
          <a:xfrm>
            <a:off x="384048" y="1563623"/>
            <a:ext cx="11430000" cy="243230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27">
            <a:extLst>
              <a:ext uri="{FF2B5EF4-FFF2-40B4-BE49-F238E27FC236}">
                <a16:creationId xmlns:a16="http://schemas.microsoft.com/office/drawing/2014/main" id="{41F522FB-23E2-4862-A4FE-6794DEE6A0A1}"/>
              </a:ext>
            </a:extLst>
          </p:cNvPr>
          <p:cNvSpPr>
            <a:spLocks noGrp="1"/>
          </p:cNvSpPr>
          <p:nvPr>
            <p:ph type="title" hasCustomPrompt="1"/>
          </p:nvPr>
        </p:nvSpPr>
        <p:spPr>
          <a:xfrm>
            <a:off x="384048" y="347472"/>
            <a:ext cx="11426952" cy="645316"/>
          </a:xfrm>
        </p:spPr>
        <p:txBody>
          <a:bodyPr/>
          <a:lstStyle>
            <a:lvl1pPr>
              <a:defRPr/>
            </a:lvl1pPr>
          </a:lstStyle>
          <a:p>
            <a:r>
              <a:rPr lang="en-US" dirty="0"/>
              <a:t>Click to Edit Title</a:t>
            </a:r>
          </a:p>
        </p:txBody>
      </p:sp>
      <p:sp>
        <p:nvSpPr>
          <p:cNvPr id="7" name="Subtitle 2">
            <a:extLst>
              <a:ext uri="{FF2B5EF4-FFF2-40B4-BE49-F238E27FC236}">
                <a16:creationId xmlns:a16="http://schemas.microsoft.com/office/drawing/2014/main" id="{5E13350D-60E3-284A-9C92-463FA29FC7F2}"/>
              </a:ext>
            </a:extLst>
          </p:cNvPr>
          <p:cNvSpPr>
            <a:spLocks noGrp="1"/>
          </p:cNvSpPr>
          <p:nvPr>
            <p:ph type="subTitle" idx="13" hasCustomPrompt="1"/>
          </p:nvPr>
        </p:nvSpPr>
        <p:spPr bwMode="gray">
          <a:xfrm>
            <a:off x="384048" y="1007052"/>
            <a:ext cx="11430000" cy="387798"/>
          </a:xfrm>
        </p:spPr>
        <p:txBody>
          <a:bodyPr vert="horz" lIns="0" tIns="0" rIns="0" bIns="0" rtlCol="0">
            <a:noAutofit/>
          </a:bodyPr>
          <a:lstStyle>
            <a:lvl1pPr marL="0" indent="0">
              <a:buNone/>
              <a:defRPr lang="en-US" sz="2400" b="1" dirty="0"/>
            </a:lvl1pPr>
          </a:lstStyle>
          <a:p>
            <a:pPr lvl="0"/>
            <a:r>
              <a:rPr lang="en-US" dirty="0"/>
              <a:t>Click to Edit Subtitle</a:t>
            </a:r>
          </a:p>
        </p:txBody>
      </p:sp>
    </p:spTree>
    <p:extLst>
      <p:ext uri="{BB962C8B-B14F-4D97-AF65-F5344CB8AC3E}">
        <p14:creationId xmlns:p14="http://schemas.microsoft.com/office/powerpoint/2010/main" val="170348924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Photos w/ Content">
    <p:spTree>
      <p:nvGrpSpPr>
        <p:cNvPr id="1" name=""/>
        <p:cNvGrpSpPr/>
        <p:nvPr/>
      </p:nvGrpSpPr>
      <p:grpSpPr>
        <a:xfrm>
          <a:off x="0" y="0"/>
          <a:ext cx="0" cy="0"/>
          <a:chOff x="0" y="0"/>
          <a:chExt cx="0" cy="0"/>
        </a:xfrm>
      </p:grpSpPr>
      <p:sp>
        <p:nvSpPr>
          <p:cNvPr id="16" name="Picture Placeholder 2">
            <a:extLst>
              <a:ext uri="{FF2B5EF4-FFF2-40B4-BE49-F238E27FC236}">
                <a16:creationId xmlns:a16="http://schemas.microsoft.com/office/drawing/2014/main" id="{FD7D10B6-E969-49EC-9ED5-9D815DA76DAB}"/>
              </a:ext>
            </a:extLst>
          </p:cNvPr>
          <p:cNvSpPr>
            <a:spLocks noGrp="1"/>
          </p:cNvSpPr>
          <p:nvPr>
            <p:ph type="pic" idx="11" hasCustomPrompt="1"/>
          </p:nvPr>
        </p:nvSpPr>
        <p:spPr bwMode="gray">
          <a:xfrm>
            <a:off x="6089904" y="4169664"/>
            <a:ext cx="5715000" cy="2747114"/>
          </a:xfrm>
          <a:solidFill>
            <a:schemeClr val="tx2">
              <a:lumMod val="40000"/>
              <a:lumOff val="60000"/>
            </a:schemeClr>
          </a:solidFill>
          <a:ln w="76200" cap="sq">
            <a:solidFill>
              <a:schemeClr val="tx2">
                <a:lumMod val="40000"/>
                <a:lumOff val="60000"/>
              </a:schemeClr>
            </a:solidFill>
            <a:miter lim="800000"/>
          </a:ln>
        </p:spPr>
        <p:txBody>
          <a:bodyPr lIns="91440" tIns="91440" rIns="91440" bIns="91440"/>
          <a:lstStyle>
            <a:lvl1pPr marL="0" indent="0" algn="ctr">
              <a:buNone/>
              <a:defRPr sz="2000" cap="all" spc="300" baseline="0">
                <a:solidFill>
                  <a:schemeClr val="bg1"/>
                </a:solidFill>
                <a:latin typeface="Action NBA  Bold" pitchFamily="50"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picture</a:t>
            </a:r>
          </a:p>
        </p:txBody>
      </p:sp>
      <p:sp>
        <p:nvSpPr>
          <p:cNvPr id="20" name="Picture Placeholder 2">
            <a:extLst>
              <a:ext uri="{FF2B5EF4-FFF2-40B4-BE49-F238E27FC236}">
                <a16:creationId xmlns:a16="http://schemas.microsoft.com/office/drawing/2014/main" id="{B87BB33C-5880-4BB9-96E1-E55C11B69045}"/>
              </a:ext>
            </a:extLst>
          </p:cNvPr>
          <p:cNvSpPr>
            <a:spLocks noGrp="1"/>
          </p:cNvSpPr>
          <p:nvPr>
            <p:ph type="pic" idx="12" hasCustomPrompt="1"/>
          </p:nvPr>
        </p:nvSpPr>
        <p:spPr bwMode="gray">
          <a:xfrm>
            <a:off x="384048" y="4169663"/>
            <a:ext cx="5715000" cy="2743200"/>
          </a:xfrm>
          <a:solidFill>
            <a:schemeClr val="tx2">
              <a:lumMod val="40000"/>
              <a:lumOff val="60000"/>
            </a:schemeClr>
          </a:solidFill>
          <a:ln w="76200" cap="sq">
            <a:solidFill>
              <a:schemeClr val="tx2">
                <a:lumMod val="40000"/>
                <a:lumOff val="60000"/>
              </a:schemeClr>
            </a:solidFill>
            <a:miter lim="800000"/>
          </a:ln>
        </p:spPr>
        <p:txBody>
          <a:bodyPr lIns="91440" tIns="91440" rIns="91440" bIns="91440"/>
          <a:lstStyle>
            <a:lvl1pPr marL="0" indent="0" algn="ctr">
              <a:buNone/>
              <a:defRPr sz="2000" cap="all" spc="300" baseline="0">
                <a:solidFill>
                  <a:schemeClr val="bg1"/>
                </a:solidFill>
                <a:latin typeface="Action NBA  Bold" pitchFamily="50"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picture</a:t>
            </a:r>
          </a:p>
        </p:txBody>
      </p:sp>
      <p:sp>
        <p:nvSpPr>
          <p:cNvPr id="6" name="Content Placeholder 2">
            <a:extLst>
              <a:ext uri="{FF2B5EF4-FFF2-40B4-BE49-F238E27FC236}">
                <a16:creationId xmlns:a16="http://schemas.microsoft.com/office/drawing/2014/main" id="{DA717EF9-F3FB-42A0-88C5-9A65170E84A3}"/>
              </a:ext>
            </a:extLst>
          </p:cNvPr>
          <p:cNvSpPr>
            <a:spLocks noGrp="1"/>
          </p:cNvSpPr>
          <p:nvPr>
            <p:ph idx="1"/>
          </p:nvPr>
        </p:nvSpPr>
        <p:spPr>
          <a:xfrm>
            <a:off x="384048" y="1563624"/>
            <a:ext cx="11430000" cy="243230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27">
            <a:extLst>
              <a:ext uri="{FF2B5EF4-FFF2-40B4-BE49-F238E27FC236}">
                <a16:creationId xmlns:a16="http://schemas.microsoft.com/office/drawing/2014/main" id="{41F522FB-23E2-4862-A4FE-6794DEE6A0A1}"/>
              </a:ext>
            </a:extLst>
          </p:cNvPr>
          <p:cNvSpPr>
            <a:spLocks noGrp="1"/>
          </p:cNvSpPr>
          <p:nvPr>
            <p:ph type="title" hasCustomPrompt="1"/>
          </p:nvPr>
        </p:nvSpPr>
        <p:spPr>
          <a:xfrm>
            <a:off x="384048" y="347472"/>
            <a:ext cx="11426952" cy="645316"/>
          </a:xfrm>
        </p:spPr>
        <p:txBody>
          <a:bodyPr/>
          <a:lstStyle>
            <a:lvl1pPr>
              <a:defRPr/>
            </a:lvl1pPr>
          </a:lstStyle>
          <a:p>
            <a:r>
              <a:rPr lang="en-US" dirty="0"/>
              <a:t>Click to Edit Title</a:t>
            </a:r>
          </a:p>
        </p:txBody>
      </p:sp>
      <p:sp>
        <p:nvSpPr>
          <p:cNvPr id="7" name="Subtitle 2">
            <a:extLst>
              <a:ext uri="{FF2B5EF4-FFF2-40B4-BE49-F238E27FC236}">
                <a16:creationId xmlns:a16="http://schemas.microsoft.com/office/drawing/2014/main" id="{6827EBF5-3938-574C-82F5-841106E7FAF1}"/>
              </a:ext>
            </a:extLst>
          </p:cNvPr>
          <p:cNvSpPr>
            <a:spLocks noGrp="1"/>
          </p:cNvSpPr>
          <p:nvPr>
            <p:ph type="subTitle" idx="13" hasCustomPrompt="1"/>
          </p:nvPr>
        </p:nvSpPr>
        <p:spPr bwMode="gray">
          <a:xfrm>
            <a:off x="384048" y="1007052"/>
            <a:ext cx="11430000" cy="387798"/>
          </a:xfrm>
        </p:spPr>
        <p:txBody>
          <a:bodyPr vert="horz" lIns="0" tIns="0" rIns="0" bIns="0" rtlCol="0">
            <a:noAutofit/>
          </a:bodyPr>
          <a:lstStyle>
            <a:lvl1pPr marL="0" indent="0">
              <a:buNone/>
              <a:defRPr lang="en-US" sz="2400" b="1" dirty="0"/>
            </a:lvl1pPr>
          </a:lstStyle>
          <a:p>
            <a:pPr lvl="0"/>
            <a:r>
              <a:rPr lang="en-US" dirty="0"/>
              <a:t>Click to Edit Subtitle</a:t>
            </a:r>
          </a:p>
        </p:txBody>
      </p:sp>
    </p:spTree>
    <p:extLst>
      <p:ext uri="{BB962C8B-B14F-4D97-AF65-F5344CB8AC3E}">
        <p14:creationId xmlns:p14="http://schemas.microsoft.com/office/powerpoint/2010/main" val="1063993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opic Title Slide ">
    <p:bg bwMode="ltGray">
      <p:bgPr>
        <a:solidFill>
          <a:schemeClr val="accent1"/>
        </a:solidFill>
        <a:effectLst/>
      </p:bgPr>
    </p:bg>
    <p:spTree>
      <p:nvGrpSpPr>
        <p:cNvPr id="1" name=""/>
        <p:cNvGrpSpPr/>
        <p:nvPr/>
      </p:nvGrpSpPr>
      <p:grpSpPr>
        <a:xfrm>
          <a:off x="0" y="0"/>
          <a:ext cx="0" cy="0"/>
          <a:chOff x="0" y="0"/>
          <a:chExt cx="0" cy="0"/>
        </a:xfrm>
      </p:grpSpPr>
      <p:sp>
        <p:nvSpPr>
          <p:cNvPr id="103" name="Picture Placeholder 4"/>
          <p:cNvSpPr>
            <a:spLocks noGrp="1"/>
          </p:cNvSpPr>
          <p:nvPr>
            <p:ph type="pic" sz="quarter" idx="10" hasCustomPrompt="1"/>
          </p:nvPr>
        </p:nvSpPr>
        <p:spPr>
          <a:xfrm>
            <a:off x="1524" y="0"/>
            <a:ext cx="12188952" cy="6858000"/>
          </a:xfrm>
          <a:noFill/>
          <a:ln w="76200" cap="sq">
            <a:noFill/>
            <a:miter lim="800000"/>
          </a:ln>
        </p:spPr>
        <p:txBody>
          <a:bodyPr vert="horz" lIns="91440" tIns="91440" rIns="91440" bIns="91440" rtlCol="0" anchor="t" anchorCtr="1">
            <a:noAutofit/>
          </a:bodyPr>
          <a:lstStyle>
            <a:lvl1pPr marL="0" indent="0">
              <a:buNone/>
              <a:defRPr lang="en-US" sz="2000" cap="all" spc="300" baseline="0">
                <a:solidFill>
                  <a:schemeClr val="bg1"/>
                </a:solidFill>
                <a:latin typeface="+mj-lt"/>
              </a:defRPr>
            </a:lvl1pPr>
          </a:lstStyle>
          <a:p>
            <a:pPr marL="228600" lvl="0" indent="-228600" algn="ctr"/>
            <a:r>
              <a:rPr lang="en-US" dirty="0"/>
              <a:t>Click icon to insert picture</a:t>
            </a:r>
          </a:p>
        </p:txBody>
      </p:sp>
      <p:sp>
        <p:nvSpPr>
          <p:cNvPr id="104" name="Text Placeholder 5">
            <a:extLst>
              <a:ext uri="{FF2B5EF4-FFF2-40B4-BE49-F238E27FC236}">
                <a16:creationId xmlns:a16="http://schemas.microsoft.com/office/drawing/2014/main" id="{DE86D2EE-0E63-423B-9F07-8E08B25E992A}"/>
              </a:ext>
            </a:extLst>
          </p:cNvPr>
          <p:cNvSpPr>
            <a:spLocks noGrp="1"/>
          </p:cNvSpPr>
          <p:nvPr>
            <p:ph type="body" sz="quarter" idx="11" hasCustomPrompt="1"/>
          </p:nvPr>
        </p:nvSpPr>
        <p:spPr>
          <a:xfrm>
            <a:off x="0" y="4544704"/>
            <a:ext cx="12188952" cy="2313296"/>
          </a:xfrm>
          <a:solidFill>
            <a:srgbClr val="000000">
              <a:alpha val="70000"/>
            </a:srgbClr>
          </a:solidFill>
          <a:ln w="127">
            <a:solidFill>
              <a:schemeClr val="accent1">
                <a:alpha val="0"/>
              </a:schemeClr>
            </a:solidFill>
          </a:ln>
        </p:spPr>
        <p:txBody>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 </a:t>
            </a:r>
          </a:p>
        </p:txBody>
      </p:sp>
      <p:sp>
        <p:nvSpPr>
          <p:cNvPr id="105" name="Text Placeholder 8">
            <a:extLst>
              <a:ext uri="{FF2B5EF4-FFF2-40B4-BE49-F238E27FC236}">
                <a16:creationId xmlns:a16="http://schemas.microsoft.com/office/drawing/2014/main" id="{7A509BF6-B247-4B7E-A5FB-824F899DD2FF}"/>
              </a:ext>
            </a:extLst>
          </p:cNvPr>
          <p:cNvSpPr>
            <a:spLocks noGrp="1" noChangeAspect="1"/>
          </p:cNvSpPr>
          <p:nvPr>
            <p:ph type="body" sz="quarter" idx="12" hasCustomPrompt="1"/>
          </p:nvPr>
        </p:nvSpPr>
        <p:spPr>
          <a:xfrm>
            <a:off x="384048" y="347472"/>
            <a:ext cx="502920" cy="1143001"/>
          </a:xfrm>
          <a:blipFill>
            <a:blip r:embed="rId2"/>
            <a:stretch>
              <a:fillRect/>
            </a:stretch>
          </a:blipFill>
          <a:ln w="127">
            <a:solidFill>
              <a:schemeClr val="accent1">
                <a:alpha val="0"/>
              </a:schemeClr>
            </a:solidFill>
          </a:ln>
        </p:spPr>
        <p:txBody>
          <a:bodyPr vert="horz" lIns="0" tIns="0" rIns="0" bIns="0" rtlCol="0">
            <a:noAutofit/>
          </a:bodyPr>
          <a:lstStyle>
            <a:lvl1pPr marL="228600" indent="-228600">
              <a:buNone/>
              <a:defRPr lang="en-US" dirty="0">
                <a:solidFill>
                  <a:schemeClr val="bg1">
                    <a:alpha val="0"/>
                  </a:schemeClr>
                </a:solidFill>
              </a:defRPr>
            </a:lvl1pPr>
          </a:lstStyle>
          <a:p>
            <a:pPr marL="0" lvl="0" indent="0"/>
            <a:r>
              <a:rPr lang="en-US" dirty="0"/>
              <a:t> </a:t>
            </a:r>
          </a:p>
        </p:txBody>
      </p:sp>
      <p:sp>
        <p:nvSpPr>
          <p:cNvPr id="2" name="Title 1">
            <a:extLst>
              <a:ext uri="{FF2B5EF4-FFF2-40B4-BE49-F238E27FC236}">
                <a16:creationId xmlns:a16="http://schemas.microsoft.com/office/drawing/2014/main" id="{BD5A6959-4596-4129-B8FA-A66E672EDF2D}"/>
              </a:ext>
            </a:extLst>
          </p:cNvPr>
          <p:cNvSpPr>
            <a:spLocks noGrp="1"/>
          </p:cNvSpPr>
          <p:nvPr>
            <p:ph type="title" hasCustomPrompt="1"/>
          </p:nvPr>
        </p:nvSpPr>
        <p:spPr bwMode="gray">
          <a:xfrm>
            <a:off x="384049" y="5140152"/>
            <a:ext cx="10762488" cy="694944"/>
          </a:xfrm>
        </p:spPr>
        <p:txBody>
          <a:bodyPr wrap="square" anchor="ctr">
            <a:noAutofit/>
          </a:bodyPr>
          <a:lstStyle>
            <a:lvl1pPr>
              <a:lnSpc>
                <a:spcPct val="90000"/>
              </a:lnSpc>
              <a:defRPr sz="6000" cap="none" baseline="0">
                <a:solidFill>
                  <a:schemeClr val="bg1"/>
                </a:solidFill>
                <a:latin typeface="Action NBA  Bold" pitchFamily="50" charset="0"/>
              </a:defRPr>
            </a:lvl1pPr>
          </a:lstStyle>
          <a:p>
            <a:r>
              <a:rPr lang="en-US" dirty="0"/>
              <a:t>Click To Edit Title</a:t>
            </a:r>
          </a:p>
        </p:txBody>
      </p:sp>
      <p:sp>
        <p:nvSpPr>
          <p:cNvPr id="3" name="Footer Placeholder 2"/>
          <p:cNvSpPr>
            <a:spLocks noGrp="1"/>
          </p:cNvSpPr>
          <p:nvPr>
            <p:ph type="ftr" sz="quarter" idx="13"/>
          </p:nvPr>
        </p:nvSpPr>
        <p:spPr/>
        <p:txBody>
          <a:bodyPr/>
          <a:lstStyle>
            <a:lvl1pPr>
              <a:defRPr>
                <a:solidFill>
                  <a:schemeClr val="bg1"/>
                </a:solidFill>
              </a:defRPr>
            </a:lvl1pPr>
          </a:lstStyle>
          <a:p>
            <a:endParaRPr lang="en-US"/>
          </a:p>
        </p:txBody>
      </p:sp>
      <p:sp>
        <p:nvSpPr>
          <p:cNvPr id="4" name="Slide Number Placeholder 3"/>
          <p:cNvSpPr>
            <a:spLocks noGrp="1"/>
          </p:cNvSpPr>
          <p:nvPr>
            <p:ph type="sldNum" sz="quarter" idx="14"/>
          </p:nvPr>
        </p:nvSpPr>
        <p:spPr/>
        <p:txBody>
          <a:bodyPr/>
          <a:lstStyle>
            <a:lvl1pPr>
              <a:defRPr>
                <a:solidFill>
                  <a:schemeClr val="bg1"/>
                </a:solidFill>
              </a:defRPr>
            </a:lvl1pPr>
          </a:lstStyle>
          <a:p>
            <a:fld id="{0625FBCC-2C77-1548-B8F1-57A5595D5DB4}" type="slidenum">
              <a:rPr lang="en-US"/>
              <a:pPr/>
              <a:t>‹#›</a:t>
            </a:fld>
            <a:endParaRPr lang="en-US"/>
          </a:p>
        </p:txBody>
      </p:sp>
    </p:spTree>
    <p:extLst>
      <p:ext uri="{BB962C8B-B14F-4D97-AF65-F5344CB8AC3E}">
        <p14:creationId xmlns:p14="http://schemas.microsoft.com/office/powerpoint/2010/main" val="167652819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hree Photos w/ Content">
    <p:spTree>
      <p:nvGrpSpPr>
        <p:cNvPr id="1" name=""/>
        <p:cNvGrpSpPr/>
        <p:nvPr/>
      </p:nvGrpSpPr>
      <p:grpSpPr>
        <a:xfrm>
          <a:off x="0" y="0"/>
          <a:ext cx="0" cy="0"/>
          <a:chOff x="0" y="0"/>
          <a:chExt cx="0" cy="0"/>
        </a:xfrm>
      </p:grpSpPr>
      <p:sp>
        <p:nvSpPr>
          <p:cNvPr id="85" name="Content Placeholder 2">
            <a:extLst>
              <a:ext uri="{FF2B5EF4-FFF2-40B4-BE49-F238E27FC236}">
                <a16:creationId xmlns:a16="http://schemas.microsoft.com/office/drawing/2014/main" id="{DA717EF9-F3FB-42A0-88C5-9A65170E84A3}"/>
              </a:ext>
            </a:extLst>
          </p:cNvPr>
          <p:cNvSpPr>
            <a:spLocks noGrp="1"/>
          </p:cNvSpPr>
          <p:nvPr>
            <p:ph idx="1"/>
          </p:nvPr>
        </p:nvSpPr>
        <p:spPr>
          <a:xfrm>
            <a:off x="384048" y="1563624"/>
            <a:ext cx="11430000" cy="243230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6" name="Picture Placeholder 2">
            <a:extLst>
              <a:ext uri="{FF2B5EF4-FFF2-40B4-BE49-F238E27FC236}">
                <a16:creationId xmlns:a16="http://schemas.microsoft.com/office/drawing/2014/main" id="{70E19FFC-B396-4E6A-BA9D-4D7788BBF3A2}"/>
              </a:ext>
            </a:extLst>
          </p:cNvPr>
          <p:cNvSpPr>
            <a:spLocks noGrp="1"/>
          </p:cNvSpPr>
          <p:nvPr>
            <p:ph type="pic" idx="12" hasCustomPrompt="1"/>
          </p:nvPr>
        </p:nvSpPr>
        <p:spPr bwMode="gray">
          <a:xfrm>
            <a:off x="384048" y="4169664"/>
            <a:ext cx="3813048" cy="2743200"/>
          </a:xfrm>
          <a:solidFill>
            <a:schemeClr val="tx2">
              <a:lumMod val="40000"/>
              <a:lumOff val="60000"/>
            </a:schemeClr>
          </a:solidFill>
          <a:ln w="76200" cap="sq">
            <a:solidFill>
              <a:schemeClr val="tx2">
                <a:lumMod val="40000"/>
                <a:lumOff val="60000"/>
              </a:schemeClr>
            </a:solidFill>
            <a:miter lim="800000"/>
          </a:ln>
        </p:spPr>
        <p:txBody>
          <a:bodyPr lIns="91440" tIns="91440" rIns="91440" bIns="91440"/>
          <a:lstStyle>
            <a:lvl1pPr marL="0" indent="0" algn="ctr">
              <a:buNone/>
              <a:defRPr sz="2000" cap="all" spc="300" baseline="0">
                <a:solidFill>
                  <a:schemeClr val="bg1"/>
                </a:solidFill>
                <a:latin typeface="Action NBA  Bold" pitchFamily="50"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picture</a:t>
            </a:r>
          </a:p>
        </p:txBody>
      </p:sp>
      <p:sp>
        <p:nvSpPr>
          <p:cNvPr id="87" name="Picture Placeholder 2">
            <a:extLst>
              <a:ext uri="{FF2B5EF4-FFF2-40B4-BE49-F238E27FC236}">
                <a16:creationId xmlns:a16="http://schemas.microsoft.com/office/drawing/2014/main" id="{DB8174B9-1B69-45E5-9DD7-97B088183156}"/>
              </a:ext>
            </a:extLst>
          </p:cNvPr>
          <p:cNvSpPr>
            <a:spLocks noGrp="1"/>
          </p:cNvSpPr>
          <p:nvPr>
            <p:ph type="pic" idx="13" hasCustomPrompt="1"/>
          </p:nvPr>
        </p:nvSpPr>
        <p:spPr bwMode="gray">
          <a:xfrm>
            <a:off x="4189476" y="4169664"/>
            <a:ext cx="3813048" cy="2743200"/>
          </a:xfrm>
          <a:solidFill>
            <a:schemeClr val="tx2">
              <a:lumMod val="40000"/>
              <a:lumOff val="60000"/>
            </a:schemeClr>
          </a:solidFill>
          <a:ln w="76200" cap="sq">
            <a:solidFill>
              <a:schemeClr val="tx2">
                <a:lumMod val="40000"/>
                <a:lumOff val="60000"/>
              </a:schemeClr>
            </a:solidFill>
            <a:miter lim="800000"/>
          </a:ln>
        </p:spPr>
        <p:txBody>
          <a:bodyPr lIns="91440" tIns="91440" rIns="91440" bIns="91440"/>
          <a:lstStyle>
            <a:lvl1pPr marL="0" indent="0" algn="ctr">
              <a:buNone/>
              <a:defRPr sz="2000" cap="all" spc="300" baseline="0">
                <a:solidFill>
                  <a:schemeClr val="bg1"/>
                </a:solidFill>
                <a:latin typeface="Action NBA  Bold" pitchFamily="50"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picture</a:t>
            </a:r>
          </a:p>
        </p:txBody>
      </p:sp>
      <p:sp>
        <p:nvSpPr>
          <p:cNvPr id="88" name="Picture Placeholder 2">
            <a:extLst>
              <a:ext uri="{FF2B5EF4-FFF2-40B4-BE49-F238E27FC236}">
                <a16:creationId xmlns:a16="http://schemas.microsoft.com/office/drawing/2014/main" id="{1113A365-AFBA-4E33-AE59-203860E5A69B}"/>
              </a:ext>
            </a:extLst>
          </p:cNvPr>
          <p:cNvSpPr>
            <a:spLocks noGrp="1"/>
          </p:cNvSpPr>
          <p:nvPr>
            <p:ph type="pic" idx="14" hasCustomPrompt="1"/>
          </p:nvPr>
        </p:nvSpPr>
        <p:spPr bwMode="gray">
          <a:xfrm>
            <a:off x="7994904" y="4169664"/>
            <a:ext cx="3813048" cy="2743200"/>
          </a:xfrm>
          <a:solidFill>
            <a:schemeClr val="tx2">
              <a:lumMod val="40000"/>
              <a:lumOff val="60000"/>
            </a:schemeClr>
          </a:solidFill>
          <a:ln w="76200" cap="sq">
            <a:solidFill>
              <a:schemeClr val="tx2">
                <a:lumMod val="40000"/>
                <a:lumOff val="60000"/>
              </a:schemeClr>
            </a:solidFill>
            <a:miter lim="800000"/>
          </a:ln>
        </p:spPr>
        <p:txBody>
          <a:bodyPr lIns="91440" tIns="91440" rIns="91440" bIns="91440"/>
          <a:lstStyle>
            <a:lvl1pPr marL="0" indent="0" algn="ctr">
              <a:buNone/>
              <a:defRPr sz="2000" cap="all" spc="300" baseline="0">
                <a:solidFill>
                  <a:schemeClr val="bg1"/>
                </a:solidFill>
                <a:latin typeface="Action NBA  Bold" pitchFamily="50"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picture</a:t>
            </a:r>
          </a:p>
        </p:txBody>
      </p:sp>
      <p:sp>
        <p:nvSpPr>
          <p:cNvPr id="11" name="Title 27">
            <a:extLst>
              <a:ext uri="{FF2B5EF4-FFF2-40B4-BE49-F238E27FC236}">
                <a16:creationId xmlns:a16="http://schemas.microsoft.com/office/drawing/2014/main" id="{41F522FB-23E2-4862-A4FE-6794DEE6A0A1}"/>
              </a:ext>
            </a:extLst>
          </p:cNvPr>
          <p:cNvSpPr>
            <a:spLocks noGrp="1"/>
          </p:cNvSpPr>
          <p:nvPr>
            <p:ph type="title" hasCustomPrompt="1"/>
          </p:nvPr>
        </p:nvSpPr>
        <p:spPr>
          <a:xfrm>
            <a:off x="384048" y="347472"/>
            <a:ext cx="11426952" cy="645316"/>
          </a:xfrm>
        </p:spPr>
        <p:txBody>
          <a:bodyPr/>
          <a:lstStyle>
            <a:lvl1pPr>
              <a:defRPr/>
            </a:lvl1pPr>
          </a:lstStyle>
          <a:p>
            <a:r>
              <a:rPr lang="en-US" dirty="0"/>
              <a:t>Click to Edit Title</a:t>
            </a:r>
          </a:p>
        </p:txBody>
      </p:sp>
      <p:sp>
        <p:nvSpPr>
          <p:cNvPr id="8" name="Subtitle 2">
            <a:extLst>
              <a:ext uri="{FF2B5EF4-FFF2-40B4-BE49-F238E27FC236}">
                <a16:creationId xmlns:a16="http://schemas.microsoft.com/office/drawing/2014/main" id="{7AD45DFF-2F56-614F-971D-5E7D5DE76480}"/>
              </a:ext>
            </a:extLst>
          </p:cNvPr>
          <p:cNvSpPr>
            <a:spLocks noGrp="1"/>
          </p:cNvSpPr>
          <p:nvPr>
            <p:ph type="subTitle" idx="15" hasCustomPrompt="1"/>
          </p:nvPr>
        </p:nvSpPr>
        <p:spPr bwMode="gray">
          <a:xfrm>
            <a:off x="384048" y="1007052"/>
            <a:ext cx="11430000" cy="387798"/>
          </a:xfrm>
        </p:spPr>
        <p:txBody>
          <a:bodyPr vert="horz" lIns="0" tIns="0" rIns="0" bIns="0" rtlCol="0">
            <a:noAutofit/>
          </a:bodyPr>
          <a:lstStyle>
            <a:lvl1pPr marL="0" indent="0">
              <a:buNone/>
              <a:defRPr lang="en-US" sz="2400" b="1" dirty="0"/>
            </a:lvl1pPr>
          </a:lstStyle>
          <a:p>
            <a:pPr lvl="0"/>
            <a:r>
              <a:rPr lang="en-US" dirty="0"/>
              <a:t>Click to Edit Subtitle</a:t>
            </a:r>
          </a:p>
        </p:txBody>
      </p:sp>
    </p:spTree>
    <p:extLst>
      <p:ext uri="{BB962C8B-B14F-4D97-AF65-F5344CB8AC3E}">
        <p14:creationId xmlns:p14="http://schemas.microsoft.com/office/powerpoint/2010/main" val="10084646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ull Photo">
    <p:spTree>
      <p:nvGrpSpPr>
        <p:cNvPr id="1" name=""/>
        <p:cNvGrpSpPr/>
        <p:nvPr/>
      </p:nvGrpSpPr>
      <p:grpSpPr>
        <a:xfrm>
          <a:off x="0" y="0"/>
          <a:ext cx="0" cy="0"/>
          <a:chOff x="0" y="0"/>
          <a:chExt cx="0" cy="0"/>
        </a:xfrm>
      </p:grpSpPr>
      <p:sp>
        <p:nvSpPr>
          <p:cNvPr id="12" name="Picture Placeholder 2">
            <a:extLst>
              <a:ext uri="{FF2B5EF4-FFF2-40B4-BE49-F238E27FC236}">
                <a16:creationId xmlns:a16="http://schemas.microsoft.com/office/drawing/2014/main" id="{695F83BC-8BD6-451C-A907-751DADCC55D5}"/>
              </a:ext>
            </a:extLst>
          </p:cNvPr>
          <p:cNvSpPr>
            <a:spLocks noGrp="1"/>
          </p:cNvSpPr>
          <p:nvPr>
            <p:ph type="pic" idx="11" hasCustomPrompt="1"/>
          </p:nvPr>
        </p:nvSpPr>
        <p:spPr bwMode="gray">
          <a:xfrm>
            <a:off x="1524" y="0"/>
            <a:ext cx="12188952" cy="6858000"/>
          </a:xfrm>
          <a:solidFill>
            <a:schemeClr val="tx2">
              <a:lumMod val="40000"/>
              <a:lumOff val="60000"/>
            </a:schemeClr>
          </a:solidFill>
          <a:ln w="76200" cap="sq">
            <a:solidFill>
              <a:schemeClr val="tx2">
                <a:lumMod val="40000"/>
                <a:lumOff val="60000"/>
              </a:schemeClr>
            </a:solidFill>
            <a:miter lim="800000"/>
          </a:ln>
        </p:spPr>
        <p:txBody>
          <a:bodyPr lIns="91440" tIns="91440" rIns="91440" bIns="91440"/>
          <a:lstStyle>
            <a:lvl1pPr marL="0" indent="0" algn="ctr">
              <a:buNone/>
              <a:defRPr sz="2000" cap="all" spc="300" baseline="0">
                <a:solidFill>
                  <a:schemeClr val="bg1"/>
                </a:solidFill>
                <a:latin typeface="Action NBA  Bold" pitchFamily="50"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picture</a:t>
            </a:r>
          </a:p>
        </p:txBody>
      </p:sp>
      <p:sp>
        <p:nvSpPr>
          <p:cNvPr id="2" name="Footer Placeholder 1"/>
          <p:cNvSpPr>
            <a:spLocks noGrp="1"/>
          </p:cNvSpPr>
          <p:nvPr>
            <p:ph type="ftr" sz="quarter" idx="12"/>
          </p:nvPr>
        </p:nvSpPr>
        <p:spPr/>
        <p:txBody>
          <a:bodyPr/>
          <a:lstStyle/>
          <a:p>
            <a:endParaRPr lang="en-US"/>
          </a:p>
        </p:txBody>
      </p:sp>
      <p:sp>
        <p:nvSpPr>
          <p:cNvPr id="3" name="Slide Number Placeholder 2"/>
          <p:cNvSpPr>
            <a:spLocks noGrp="1"/>
          </p:cNvSpPr>
          <p:nvPr>
            <p:ph type="sldNum" sz="quarter" idx="13"/>
          </p:nvPr>
        </p:nvSpPr>
        <p:spPr/>
        <p:txBody>
          <a:bodyPr/>
          <a:lstStyle/>
          <a:p>
            <a:fld id="{0625FBCC-2C77-1548-B8F1-57A5595D5DB4}" type="slidenum">
              <a:rPr lang="en-US"/>
              <a:pPr/>
              <a:t>‹#›</a:t>
            </a:fld>
            <a:endParaRPr lang="en-US"/>
          </a:p>
        </p:txBody>
      </p:sp>
    </p:spTree>
    <p:extLst>
      <p:ext uri="{BB962C8B-B14F-4D97-AF65-F5344CB8AC3E}">
        <p14:creationId xmlns:p14="http://schemas.microsoft.com/office/powerpoint/2010/main" val="382751225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Photo - Hoizontal">
    <p:spTree>
      <p:nvGrpSpPr>
        <p:cNvPr id="1" name=""/>
        <p:cNvGrpSpPr/>
        <p:nvPr/>
      </p:nvGrpSpPr>
      <p:grpSpPr>
        <a:xfrm>
          <a:off x="0" y="0"/>
          <a:ext cx="0" cy="0"/>
          <a:chOff x="0" y="0"/>
          <a:chExt cx="0" cy="0"/>
        </a:xfrm>
      </p:grpSpPr>
      <p:sp>
        <p:nvSpPr>
          <p:cNvPr id="12" name="Picture Placeholder 2">
            <a:extLst>
              <a:ext uri="{FF2B5EF4-FFF2-40B4-BE49-F238E27FC236}">
                <a16:creationId xmlns:a16="http://schemas.microsoft.com/office/drawing/2014/main" id="{695F83BC-8BD6-451C-A907-751DADCC55D5}"/>
              </a:ext>
            </a:extLst>
          </p:cNvPr>
          <p:cNvSpPr>
            <a:spLocks noGrp="1"/>
          </p:cNvSpPr>
          <p:nvPr>
            <p:ph type="pic" idx="11" hasCustomPrompt="1"/>
          </p:nvPr>
        </p:nvSpPr>
        <p:spPr bwMode="gray">
          <a:xfrm>
            <a:off x="74676" y="77724"/>
            <a:ext cx="6021324" cy="6702552"/>
          </a:xfrm>
          <a:solidFill>
            <a:schemeClr val="tx2">
              <a:lumMod val="40000"/>
              <a:lumOff val="60000"/>
            </a:schemeClr>
          </a:solidFill>
          <a:ln w="76200" cap="sq">
            <a:solidFill>
              <a:schemeClr val="tx2">
                <a:lumMod val="40000"/>
                <a:lumOff val="60000"/>
              </a:schemeClr>
            </a:solidFill>
            <a:miter lim="800000"/>
          </a:ln>
        </p:spPr>
        <p:txBody>
          <a:bodyPr lIns="91440" tIns="91440" rIns="91440" bIns="91440"/>
          <a:lstStyle>
            <a:lvl1pPr marL="0" indent="0" algn="ctr">
              <a:buNone/>
              <a:defRPr sz="2000" cap="all" spc="300" baseline="0">
                <a:solidFill>
                  <a:schemeClr val="bg1"/>
                </a:solidFill>
                <a:latin typeface="Action NBA  Bold" pitchFamily="50"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picture</a:t>
            </a:r>
          </a:p>
        </p:txBody>
      </p:sp>
      <p:sp>
        <p:nvSpPr>
          <p:cNvPr id="3" name="Picture Placeholder 2">
            <a:extLst>
              <a:ext uri="{FF2B5EF4-FFF2-40B4-BE49-F238E27FC236}">
                <a16:creationId xmlns:a16="http://schemas.microsoft.com/office/drawing/2014/main" id="{F25580DB-305A-4988-A1E9-11B6EF0C2B5E}"/>
              </a:ext>
            </a:extLst>
          </p:cNvPr>
          <p:cNvSpPr>
            <a:spLocks noGrp="1"/>
          </p:cNvSpPr>
          <p:nvPr>
            <p:ph type="pic" idx="12" hasCustomPrompt="1"/>
          </p:nvPr>
        </p:nvSpPr>
        <p:spPr bwMode="gray">
          <a:xfrm>
            <a:off x="6096000" y="77724"/>
            <a:ext cx="6021324" cy="6702552"/>
          </a:xfrm>
          <a:solidFill>
            <a:schemeClr val="tx2">
              <a:lumMod val="40000"/>
              <a:lumOff val="60000"/>
            </a:schemeClr>
          </a:solidFill>
          <a:ln w="76200" cap="sq">
            <a:solidFill>
              <a:schemeClr val="tx2">
                <a:lumMod val="40000"/>
                <a:lumOff val="60000"/>
              </a:schemeClr>
            </a:solidFill>
            <a:miter lim="800000"/>
          </a:ln>
        </p:spPr>
        <p:txBody>
          <a:bodyPr lIns="91440" tIns="91440" rIns="91440" bIns="91440"/>
          <a:lstStyle>
            <a:lvl1pPr marL="0" indent="0" algn="ctr">
              <a:buNone/>
              <a:defRPr sz="2000" cap="all" spc="300" baseline="0">
                <a:solidFill>
                  <a:schemeClr val="bg1"/>
                </a:solidFill>
                <a:latin typeface="Action NBA  Bold" pitchFamily="50"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picture</a:t>
            </a:r>
          </a:p>
        </p:txBody>
      </p:sp>
      <p:sp>
        <p:nvSpPr>
          <p:cNvPr id="2" name="Footer Placeholder 1"/>
          <p:cNvSpPr>
            <a:spLocks noGrp="1"/>
          </p:cNvSpPr>
          <p:nvPr>
            <p:ph type="ftr" sz="quarter" idx="13"/>
          </p:nvPr>
        </p:nvSpPr>
        <p:spPr/>
        <p:txBody>
          <a:bodyPr/>
          <a:lstStyle/>
          <a:p>
            <a:endParaRPr lang="en-US"/>
          </a:p>
        </p:txBody>
      </p:sp>
      <p:sp>
        <p:nvSpPr>
          <p:cNvPr id="4" name="Slide Number Placeholder 3"/>
          <p:cNvSpPr>
            <a:spLocks noGrp="1"/>
          </p:cNvSpPr>
          <p:nvPr>
            <p:ph type="sldNum" sz="quarter" idx="14"/>
          </p:nvPr>
        </p:nvSpPr>
        <p:spPr/>
        <p:txBody>
          <a:bodyPr/>
          <a:lstStyle/>
          <a:p>
            <a:fld id="{0625FBCC-2C77-1548-B8F1-57A5595D5DB4}" type="slidenum">
              <a:rPr lang="en-US"/>
              <a:pPr/>
              <a:t>‹#›</a:t>
            </a:fld>
            <a:endParaRPr lang="en-US"/>
          </a:p>
        </p:txBody>
      </p:sp>
    </p:spTree>
    <p:extLst>
      <p:ext uri="{BB962C8B-B14F-4D97-AF65-F5344CB8AC3E}">
        <p14:creationId xmlns:p14="http://schemas.microsoft.com/office/powerpoint/2010/main" val="319198397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hree Photo - Hoizontal">
    <p:spTree>
      <p:nvGrpSpPr>
        <p:cNvPr id="1" name=""/>
        <p:cNvGrpSpPr/>
        <p:nvPr/>
      </p:nvGrpSpPr>
      <p:grpSpPr>
        <a:xfrm>
          <a:off x="0" y="0"/>
          <a:ext cx="0" cy="0"/>
          <a:chOff x="0" y="0"/>
          <a:chExt cx="0" cy="0"/>
        </a:xfrm>
      </p:grpSpPr>
      <p:sp>
        <p:nvSpPr>
          <p:cNvPr id="12" name="Picture Placeholder 2">
            <a:extLst>
              <a:ext uri="{FF2B5EF4-FFF2-40B4-BE49-F238E27FC236}">
                <a16:creationId xmlns:a16="http://schemas.microsoft.com/office/drawing/2014/main" id="{695F83BC-8BD6-451C-A907-751DADCC55D5}"/>
              </a:ext>
            </a:extLst>
          </p:cNvPr>
          <p:cNvSpPr>
            <a:spLocks noGrp="1"/>
          </p:cNvSpPr>
          <p:nvPr>
            <p:ph type="pic" idx="11" hasCustomPrompt="1"/>
          </p:nvPr>
        </p:nvSpPr>
        <p:spPr bwMode="gray">
          <a:xfrm>
            <a:off x="74676" y="77724"/>
            <a:ext cx="4014213" cy="6702552"/>
          </a:xfrm>
          <a:solidFill>
            <a:schemeClr val="tx2">
              <a:lumMod val="40000"/>
              <a:lumOff val="60000"/>
            </a:schemeClr>
          </a:solidFill>
          <a:ln w="76200" cap="sq">
            <a:solidFill>
              <a:schemeClr val="tx2">
                <a:lumMod val="40000"/>
                <a:lumOff val="60000"/>
              </a:schemeClr>
            </a:solidFill>
            <a:miter lim="800000"/>
          </a:ln>
        </p:spPr>
        <p:txBody>
          <a:bodyPr lIns="91440" tIns="91440" rIns="91440" bIns="91440"/>
          <a:lstStyle>
            <a:lvl1pPr marL="0" indent="0" algn="ctr">
              <a:buNone/>
              <a:defRPr sz="2000" cap="all" spc="300" baseline="0">
                <a:solidFill>
                  <a:schemeClr val="bg1"/>
                </a:solidFill>
                <a:latin typeface="Action NBA  Bold" pitchFamily="50"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picture</a:t>
            </a:r>
          </a:p>
        </p:txBody>
      </p:sp>
      <p:sp>
        <p:nvSpPr>
          <p:cNvPr id="3" name="Picture Placeholder 2">
            <a:extLst>
              <a:ext uri="{FF2B5EF4-FFF2-40B4-BE49-F238E27FC236}">
                <a16:creationId xmlns:a16="http://schemas.microsoft.com/office/drawing/2014/main" id="{F25580DB-305A-4988-A1E9-11B6EF0C2B5E}"/>
              </a:ext>
            </a:extLst>
          </p:cNvPr>
          <p:cNvSpPr>
            <a:spLocks noGrp="1"/>
          </p:cNvSpPr>
          <p:nvPr>
            <p:ph type="pic" idx="12" hasCustomPrompt="1"/>
          </p:nvPr>
        </p:nvSpPr>
        <p:spPr bwMode="gray">
          <a:xfrm>
            <a:off x="4088890" y="77724"/>
            <a:ext cx="4014214" cy="6702552"/>
          </a:xfrm>
          <a:solidFill>
            <a:schemeClr val="tx2">
              <a:lumMod val="40000"/>
              <a:lumOff val="60000"/>
            </a:schemeClr>
          </a:solidFill>
          <a:ln w="76200" cap="sq">
            <a:solidFill>
              <a:schemeClr val="tx2">
                <a:lumMod val="40000"/>
                <a:lumOff val="60000"/>
              </a:schemeClr>
            </a:solidFill>
            <a:miter lim="800000"/>
          </a:ln>
        </p:spPr>
        <p:txBody>
          <a:bodyPr lIns="91440" tIns="91440" rIns="91440" bIns="91440"/>
          <a:lstStyle>
            <a:lvl1pPr marL="0" indent="0" algn="ctr">
              <a:buNone/>
              <a:defRPr sz="2000" cap="all" spc="300" baseline="0">
                <a:solidFill>
                  <a:schemeClr val="bg1"/>
                </a:solidFill>
                <a:latin typeface="Action NBA  Bold" pitchFamily="50"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picture</a:t>
            </a:r>
          </a:p>
        </p:txBody>
      </p:sp>
      <p:sp>
        <p:nvSpPr>
          <p:cNvPr id="9" name="Picture Placeholder 2">
            <a:extLst>
              <a:ext uri="{FF2B5EF4-FFF2-40B4-BE49-F238E27FC236}">
                <a16:creationId xmlns:a16="http://schemas.microsoft.com/office/drawing/2014/main" id="{FB78C70A-A27E-4E59-83B9-7B05426AB605}"/>
              </a:ext>
            </a:extLst>
          </p:cNvPr>
          <p:cNvSpPr>
            <a:spLocks noGrp="1"/>
          </p:cNvSpPr>
          <p:nvPr>
            <p:ph type="pic" idx="13" hasCustomPrompt="1"/>
          </p:nvPr>
        </p:nvSpPr>
        <p:spPr bwMode="gray">
          <a:xfrm>
            <a:off x="8103103" y="77724"/>
            <a:ext cx="4014213" cy="6702552"/>
          </a:xfrm>
          <a:solidFill>
            <a:schemeClr val="tx2">
              <a:lumMod val="40000"/>
              <a:lumOff val="60000"/>
            </a:schemeClr>
          </a:solidFill>
          <a:ln w="76200" cap="sq">
            <a:solidFill>
              <a:schemeClr val="tx2">
                <a:lumMod val="40000"/>
                <a:lumOff val="60000"/>
              </a:schemeClr>
            </a:solidFill>
            <a:miter lim="800000"/>
          </a:ln>
        </p:spPr>
        <p:txBody>
          <a:bodyPr lIns="91440" tIns="91440" rIns="91440" bIns="91440"/>
          <a:lstStyle>
            <a:lvl1pPr marL="0" indent="0" algn="ctr">
              <a:buNone/>
              <a:defRPr sz="2000" cap="all" spc="300" baseline="0">
                <a:solidFill>
                  <a:schemeClr val="bg1"/>
                </a:solidFill>
                <a:latin typeface="Action NBA  Bold" pitchFamily="50"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picture</a:t>
            </a:r>
          </a:p>
        </p:txBody>
      </p:sp>
      <p:sp>
        <p:nvSpPr>
          <p:cNvPr id="2" name="Footer Placeholder 1"/>
          <p:cNvSpPr>
            <a:spLocks noGrp="1"/>
          </p:cNvSpPr>
          <p:nvPr>
            <p:ph type="ftr" sz="quarter" idx="14"/>
          </p:nvPr>
        </p:nvSpPr>
        <p:spPr/>
        <p:txBody>
          <a:bodyPr/>
          <a:lstStyle/>
          <a:p>
            <a:endParaRPr lang="en-US"/>
          </a:p>
        </p:txBody>
      </p:sp>
      <p:sp>
        <p:nvSpPr>
          <p:cNvPr id="4" name="Slide Number Placeholder 3"/>
          <p:cNvSpPr>
            <a:spLocks noGrp="1"/>
          </p:cNvSpPr>
          <p:nvPr>
            <p:ph type="sldNum" sz="quarter" idx="15"/>
          </p:nvPr>
        </p:nvSpPr>
        <p:spPr/>
        <p:txBody>
          <a:bodyPr/>
          <a:lstStyle/>
          <a:p>
            <a:fld id="{0625FBCC-2C77-1548-B8F1-57A5595D5DB4}" type="slidenum">
              <a:rPr lang="en-US"/>
              <a:pPr/>
              <a:t>‹#›</a:t>
            </a:fld>
            <a:endParaRPr lang="en-US"/>
          </a:p>
        </p:txBody>
      </p:sp>
    </p:spTree>
    <p:extLst>
      <p:ext uri="{BB962C8B-B14F-4D97-AF65-F5344CB8AC3E}">
        <p14:creationId xmlns:p14="http://schemas.microsoft.com/office/powerpoint/2010/main" val="121243095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wo Photo - Vertical">
    <p:spTree>
      <p:nvGrpSpPr>
        <p:cNvPr id="1" name=""/>
        <p:cNvGrpSpPr/>
        <p:nvPr/>
      </p:nvGrpSpPr>
      <p:grpSpPr>
        <a:xfrm>
          <a:off x="0" y="0"/>
          <a:ext cx="0" cy="0"/>
          <a:chOff x="0" y="0"/>
          <a:chExt cx="0" cy="0"/>
        </a:xfrm>
      </p:grpSpPr>
      <p:sp>
        <p:nvSpPr>
          <p:cNvPr id="12" name="Picture Placeholder 2">
            <a:extLst>
              <a:ext uri="{FF2B5EF4-FFF2-40B4-BE49-F238E27FC236}">
                <a16:creationId xmlns:a16="http://schemas.microsoft.com/office/drawing/2014/main" id="{695F83BC-8BD6-451C-A907-751DADCC55D5}"/>
              </a:ext>
            </a:extLst>
          </p:cNvPr>
          <p:cNvSpPr>
            <a:spLocks noGrp="1"/>
          </p:cNvSpPr>
          <p:nvPr>
            <p:ph type="pic" idx="11" hasCustomPrompt="1"/>
          </p:nvPr>
        </p:nvSpPr>
        <p:spPr bwMode="gray">
          <a:xfrm>
            <a:off x="74676" y="77724"/>
            <a:ext cx="12042648" cy="3351268"/>
          </a:xfrm>
          <a:solidFill>
            <a:schemeClr val="tx2">
              <a:lumMod val="40000"/>
              <a:lumOff val="60000"/>
            </a:schemeClr>
          </a:solidFill>
          <a:ln w="76200" cap="sq">
            <a:solidFill>
              <a:schemeClr val="tx2">
                <a:lumMod val="40000"/>
                <a:lumOff val="60000"/>
              </a:schemeClr>
            </a:solidFill>
            <a:miter lim="800000"/>
          </a:ln>
        </p:spPr>
        <p:txBody>
          <a:bodyPr lIns="91440" tIns="91440" rIns="91440" bIns="91440"/>
          <a:lstStyle>
            <a:lvl1pPr marL="0" indent="0" algn="ctr">
              <a:buNone/>
              <a:defRPr sz="2000" cap="all" spc="300" baseline="0">
                <a:solidFill>
                  <a:schemeClr val="bg1"/>
                </a:solidFill>
                <a:latin typeface="Action NBA  Bold" pitchFamily="50"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picture</a:t>
            </a:r>
          </a:p>
        </p:txBody>
      </p:sp>
      <p:sp>
        <p:nvSpPr>
          <p:cNvPr id="9" name="Picture Placeholder 2">
            <a:extLst>
              <a:ext uri="{FF2B5EF4-FFF2-40B4-BE49-F238E27FC236}">
                <a16:creationId xmlns:a16="http://schemas.microsoft.com/office/drawing/2014/main" id="{226B94A5-CAB6-4DA1-958D-09D768AD0ECC}"/>
              </a:ext>
            </a:extLst>
          </p:cNvPr>
          <p:cNvSpPr>
            <a:spLocks noGrp="1"/>
          </p:cNvSpPr>
          <p:nvPr>
            <p:ph type="pic" idx="15" hasCustomPrompt="1"/>
          </p:nvPr>
        </p:nvSpPr>
        <p:spPr bwMode="gray">
          <a:xfrm>
            <a:off x="74676" y="3429008"/>
            <a:ext cx="12042648" cy="3351268"/>
          </a:xfrm>
          <a:solidFill>
            <a:schemeClr val="tx2">
              <a:lumMod val="40000"/>
              <a:lumOff val="60000"/>
            </a:schemeClr>
          </a:solidFill>
          <a:ln w="76200" cap="sq">
            <a:solidFill>
              <a:schemeClr val="tx2">
                <a:lumMod val="40000"/>
                <a:lumOff val="60000"/>
              </a:schemeClr>
            </a:solidFill>
            <a:miter lim="800000"/>
          </a:ln>
        </p:spPr>
        <p:txBody>
          <a:bodyPr lIns="91440" tIns="91440" rIns="91440" bIns="91440"/>
          <a:lstStyle>
            <a:lvl1pPr marL="0" indent="0" algn="ctr">
              <a:buNone/>
              <a:defRPr sz="2000" cap="all" spc="300" baseline="0">
                <a:solidFill>
                  <a:schemeClr val="bg1"/>
                </a:solidFill>
                <a:latin typeface="Action NBA  Bold" pitchFamily="50"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picture</a:t>
            </a:r>
          </a:p>
        </p:txBody>
      </p:sp>
      <p:sp>
        <p:nvSpPr>
          <p:cNvPr id="2" name="Footer Placeholder 1"/>
          <p:cNvSpPr>
            <a:spLocks noGrp="1"/>
          </p:cNvSpPr>
          <p:nvPr>
            <p:ph type="ftr" sz="quarter" idx="16"/>
          </p:nvPr>
        </p:nvSpPr>
        <p:spPr/>
        <p:txBody>
          <a:bodyPr/>
          <a:lstStyle/>
          <a:p>
            <a:endParaRPr lang="en-US"/>
          </a:p>
        </p:txBody>
      </p:sp>
      <p:sp>
        <p:nvSpPr>
          <p:cNvPr id="3" name="Slide Number Placeholder 2"/>
          <p:cNvSpPr>
            <a:spLocks noGrp="1"/>
          </p:cNvSpPr>
          <p:nvPr>
            <p:ph type="sldNum" sz="quarter" idx="17"/>
          </p:nvPr>
        </p:nvSpPr>
        <p:spPr/>
        <p:txBody>
          <a:bodyPr/>
          <a:lstStyle/>
          <a:p>
            <a:fld id="{0625FBCC-2C77-1548-B8F1-57A5595D5DB4}" type="slidenum">
              <a:rPr lang="en-US"/>
              <a:pPr/>
              <a:t>‹#›</a:t>
            </a:fld>
            <a:endParaRPr lang="en-US"/>
          </a:p>
        </p:txBody>
      </p:sp>
    </p:spTree>
    <p:extLst>
      <p:ext uri="{BB962C8B-B14F-4D97-AF65-F5344CB8AC3E}">
        <p14:creationId xmlns:p14="http://schemas.microsoft.com/office/powerpoint/2010/main" val="340177473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hree Photo - Vertical">
    <p:spTree>
      <p:nvGrpSpPr>
        <p:cNvPr id="1" name=""/>
        <p:cNvGrpSpPr/>
        <p:nvPr/>
      </p:nvGrpSpPr>
      <p:grpSpPr>
        <a:xfrm>
          <a:off x="0" y="0"/>
          <a:ext cx="0" cy="0"/>
          <a:chOff x="0" y="0"/>
          <a:chExt cx="0" cy="0"/>
        </a:xfrm>
      </p:grpSpPr>
      <p:sp>
        <p:nvSpPr>
          <p:cNvPr id="12" name="Picture Placeholder 2">
            <a:extLst>
              <a:ext uri="{FF2B5EF4-FFF2-40B4-BE49-F238E27FC236}">
                <a16:creationId xmlns:a16="http://schemas.microsoft.com/office/drawing/2014/main" id="{695F83BC-8BD6-451C-A907-751DADCC55D5}"/>
              </a:ext>
            </a:extLst>
          </p:cNvPr>
          <p:cNvSpPr>
            <a:spLocks noGrp="1"/>
          </p:cNvSpPr>
          <p:nvPr>
            <p:ph type="pic" idx="11" hasCustomPrompt="1"/>
          </p:nvPr>
        </p:nvSpPr>
        <p:spPr bwMode="gray">
          <a:xfrm>
            <a:off x="74676" y="77724"/>
            <a:ext cx="12042648" cy="2234174"/>
          </a:xfrm>
          <a:solidFill>
            <a:schemeClr val="tx2">
              <a:lumMod val="40000"/>
              <a:lumOff val="60000"/>
            </a:schemeClr>
          </a:solidFill>
          <a:ln w="76200" cap="sq">
            <a:solidFill>
              <a:schemeClr val="tx2">
                <a:lumMod val="40000"/>
                <a:lumOff val="60000"/>
              </a:schemeClr>
            </a:solidFill>
            <a:miter lim="800000"/>
          </a:ln>
        </p:spPr>
        <p:txBody>
          <a:bodyPr lIns="91440" tIns="91440" rIns="91440" bIns="91440"/>
          <a:lstStyle>
            <a:lvl1pPr marL="0" indent="0" algn="ctr">
              <a:buNone/>
              <a:defRPr sz="2000" cap="all" spc="300" baseline="0">
                <a:solidFill>
                  <a:schemeClr val="bg1"/>
                </a:solidFill>
                <a:latin typeface="Action NBA  Bold" pitchFamily="50"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picture</a:t>
            </a:r>
          </a:p>
        </p:txBody>
      </p:sp>
      <p:sp>
        <p:nvSpPr>
          <p:cNvPr id="8" name="Picture Placeholder 2">
            <a:extLst>
              <a:ext uri="{FF2B5EF4-FFF2-40B4-BE49-F238E27FC236}">
                <a16:creationId xmlns:a16="http://schemas.microsoft.com/office/drawing/2014/main" id="{7D8FE65B-0F1F-484A-B02E-05B573F4975E}"/>
              </a:ext>
            </a:extLst>
          </p:cNvPr>
          <p:cNvSpPr>
            <a:spLocks noGrp="1"/>
          </p:cNvSpPr>
          <p:nvPr>
            <p:ph type="pic" idx="12" hasCustomPrompt="1"/>
          </p:nvPr>
        </p:nvSpPr>
        <p:spPr bwMode="gray">
          <a:xfrm>
            <a:off x="74676" y="4546102"/>
            <a:ext cx="12042648" cy="2234174"/>
          </a:xfrm>
          <a:solidFill>
            <a:schemeClr val="tx2">
              <a:lumMod val="40000"/>
              <a:lumOff val="60000"/>
            </a:schemeClr>
          </a:solidFill>
          <a:ln w="76200" cap="sq">
            <a:solidFill>
              <a:schemeClr val="tx2">
                <a:lumMod val="40000"/>
                <a:lumOff val="60000"/>
              </a:schemeClr>
            </a:solidFill>
            <a:miter lim="800000"/>
          </a:ln>
        </p:spPr>
        <p:txBody>
          <a:bodyPr lIns="91440" tIns="91440" rIns="91440" bIns="91440"/>
          <a:lstStyle>
            <a:lvl1pPr marL="0" indent="0" algn="ctr">
              <a:buNone/>
              <a:defRPr sz="2000" cap="all" spc="300" baseline="0">
                <a:solidFill>
                  <a:schemeClr val="bg1"/>
                </a:solidFill>
                <a:latin typeface="Action NBA  Bold" pitchFamily="50"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picture</a:t>
            </a:r>
          </a:p>
        </p:txBody>
      </p:sp>
      <p:sp>
        <p:nvSpPr>
          <p:cNvPr id="10" name="Picture Placeholder 2">
            <a:extLst>
              <a:ext uri="{FF2B5EF4-FFF2-40B4-BE49-F238E27FC236}">
                <a16:creationId xmlns:a16="http://schemas.microsoft.com/office/drawing/2014/main" id="{FF1E1592-64E0-4B38-BD64-199E3F625813}"/>
              </a:ext>
            </a:extLst>
          </p:cNvPr>
          <p:cNvSpPr>
            <a:spLocks noGrp="1"/>
          </p:cNvSpPr>
          <p:nvPr>
            <p:ph type="pic" idx="13" hasCustomPrompt="1"/>
          </p:nvPr>
        </p:nvSpPr>
        <p:spPr bwMode="gray">
          <a:xfrm>
            <a:off x="74676" y="2346570"/>
            <a:ext cx="12042648" cy="2164840"/>
          </a:xfrm>
          <a:solidFill>
            <a:schemeClr val="tx2">
              <a:lumMod val="40000"/>
              <a:lumOff val="60000"/>
            </a:schemeClr>
          </a:solidFill>
          <a:ln w="76200" cap="sq">
            <a:solidFill>
              <a:schemeClr val="tx2">
                <a:lumMod val="40000"/>
                <a:lumOff val="60000"/>
              </a:schemeClr>
            </a:solidFill>
            <a:miter lim="800000"/>
          </a:ln>
        </p:spPr>
        <p:txBody>
          <a:bodyPr lIns="91440" tIns="91440" rIns="91440" bIns="91440"/>
          <a:lstStyle>
            <a:lvl1pPr marL="0" indent="0" algn="ctr">
              <a:buNone/>
              <a:defRPr sz="2000" cap="all" spc="300" baseline="0">
                <a:solidFill>
                  <a:schemeClr val="bg1"/>
                </a:solidFill>
                <a:latin typeface="Action NBA  Bold" pitchFamily="50"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picture</a:t>
            </a:r>
          </a:p>
        </p:txBody>
      </p:sp>
      <p:sp>
        <p:nvSpPr>
          <p:cNvPr id="2" name="Footer Placeholder 1"/>
          <p:cNvSpPr>
            <a:spLocks noGrp="1"/>
          </p:cNvSpPr>
          <p:nvPr>
            <p:ph type="ftr" sz="quarter" idx="14"/>
          </p:nvPr>
        </p:nvSpPr>
        <p:spPr/>
        <p:txBody>
          <a:bodyPr/>
          <a:lstStyle/>
          <a:p>
            <a:endParaRPr lang="en-US"/>
          </a:p>
        </p:txBody>
      </p:sp>
      <p:sp>
        <p:nvSpPr>
          <p:cNvPr id="3" name="Slide Number Placeholder 2"/>
          <p:cNvSpPr>
            <a:spLocks noGrp="1"/>
          </p:cNvSpPr>
          <p:nvPr>
            <p:ph type="sldNum" sz="quarter" idx="15"/>
          </p:nvPr>
        </p:nvSpPr>
        <p:spPr/>
        <p:txBody>
          <a:bodyPr/>
          <a:lstStyle/>
          <a:p>
            <a:fld id="{0625FBCC-2C77-1548-B8F1-57A5595D5DB4}" type="slidenum">
              <a:rPr lang="en-US"/>
              <a:pPr/>
              <a:t>‹#›</a:t>
            </a:fld>
            <a:endParaRPr lang="en-US"/>
          </a:p>
        </p:txBody>
      </p:sp>
    </p:spTree>
    <p:extLst>
      <p:ext uri="{BB962C8B-B14F-4D97-AF65-F5344CB8AC3E}">
        <p14:creationId xmlns:p14="http://schemas.microsoft.com/office/powerpoint/2010/main" val="308859274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Four Photo">
    <p:spTree>
      <p:nvGrpSpPr>
        <p:cNvPr id="1" name=""/>
        <p:cNvGrpSpPr/>
        <p:nvPr/>
      </p:nvGrpSpPr>
      <p:grpSpPr>
        <a:xfrm>
          <a:off x="0" y="0"/>
          <a:ext cx="0" cy="0"/>
          <a:chOff x="0" y="0"/>
          <a:chExt cx="0" cy="0"/>
        </a:xfrm>
      </p:grpSpPr>
      <p:sp>
        <p:nvSpPr>
          <p:cNvPr id="12" name="Picture Placeholder 2">
            <a:extLst>
              <a:ext uri="{FF2B5EF4-FFF2-40B4-BE49-F238E27FC236}">
                <a16:creationId xmlns:a16="http://schemas.microsoft.com/office/drawing/2014/main" id="{695F83BC-8BD6-451C-A907-751DADCC55D5}"/>
              </a:ext>
            </a:extLst>
          </p:cNvPr>
          <p:cNvSpPr>
            <a:spLocks noGrp="1"/>
          </p:cNvSpPr>
          <p:nvPr>
            <p:ph type="pic" idx="11" hasCustomPrompt="1"/>
          </p:nvPr>
        </p:nvSpPr>
        <p:spPr bwMode="gray">
          <a:xfrm>
            <a:off x="74676" y="77724"/>
            <a:ext cx="6021295" cy="3351268"/>
          </a:xfrm>
          <a:solidFill>
            <a:schemeClr val="tx2">
              <a:lumMod val="40000"/>
              <a:lumOff val="60000"/>
            </a:schemeClr>
          </a:solidFill>
          <a:ln w="76200" cap="sq">
            <a:solidFill>
              <a:schemeClr val="tx2">
                <a:lumMod val="40000"/>
                <a:lumOff val="60000"/>
              </a:schemeClr>
            </a:solidFill>
            <a:miter lim="800000"/>
          </a:ln>
        </p:spPr>
        <p:txBody>
          <a:bodyPr lIns="91440" tIns="91440" rIns="91440" bIns="91440"/>
          <a:lstStyle>
            <a:lvl1pPr marL="0" indent="0" algn="ctr">
              <a:buNone/>
              <a:defRPr sz="2000" cap="all" spc="300" baseline="0">
                <a:solidFill>
                  <a:schemeClr val="bg1"/>
                </a:solidFill>
                <a:latin typeface="Action NBA  Bold" pitchFamily="50"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picture</a:t>
            </a:r>
          </a:p>
        </p:txBody>
      </p:sp>
      <p:sp>
        <p:nvSpPr>
          <p:cNvPr id="7" name="Picture Placeholder 2">
            <a:extLst>
              <a:ext uri="{FF2B5EF4-FFF2-40B4-BE49-F238E27FC236}">
                <a16:creationId xmlns:a16="http://schemas.microsoft.com/office/drawing/2014/main" id="{E98004C3-0191-4F96-A754-2CDA096D0167}"/>
              </a:ext>
            </a:extLst>
          </p:cNvPr>
          <p:cNvSpPr>
            <a:spLocks noGrp="1"/>
          </p:cNvSpPr>
          <p:nvPr>
            <p:ph type="pic" idx="12" hasCustomPrompt="1"/>
          </p:nvPr>
        </p:nvSpPr>
        <p:spPr bwMode="gray">
          <a:xfrm>
            <a:off x="6095970" y="77724"/>
            <a:ext cx="6021353" cy="3351259"/>
          </a:xfrm>
          <a:solidFill>
            <a:schemeClr val="tx2">
              <a:lumMod val="40000"/>
              <a:lumOff val="60000"/>
            </a:schemeClr>
          </a:solidFill>
          <a:ln w="76200" cap="sq">
            <a:solidFill>
              <a:schemeClr val="tx2">
                <a:lumMod val="40000"/>
                <a:lumOff val="60000"/>
              </a:schemeClr>
            </a:solidFill>
            <a:miter lim="800000"/>
          </a:ln>
        </p:spPr>
        <p:txBody>
          <a:bodyPr lIns="91440" tIns="91440" rIns="91440" bIns="91440"/>
          <a:lstStyle>
            <a:lvl1pPr marL="0" indent="0" algn="ctr">
              <a:buNone/>
              <a:defRPr sz="2000" cap="all" spc="300" baseline="0">
                <a:solidFill>
                  <a:schemeClr val="bg1"/>
                </a:solidFill>
                <a:latin typeface="Action NBA  Bold" pitchFamily="50"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picture</a:t>
            </a:r>
          </a:p>
        </p:txBody>
      </p:sp>
      <p:sp>
        <p:nvSpPr>
          <p:cNvPr id="8" name="Picture Placeholder 2">
            <a:extLst>
              <a:ext uri="{FF2B5EF4-FFF2-40B4-BE49-F238E27FC236}">
                <a16:creationId xmlns:a16="http://schemas.microsoft.com/office/drawing/2014/main" id="{C66C1932-C1CE-4DC2-84E7-928BD6AA7B94}"/>
              </a:ext>
            </a:extLst>
          </p:cNvPr>
          <p:cNvSpPr>
            <a:spLocks noGrp="1"/>
          </p:cNvSpPr>
          <p:nvPr>
            <p:ph type="pic" idx="13" hasCustomPrompt="1"/>
          </p:nvPr>
        </p:nvSpPr>
        <p:spPr bwMode="gray">
          <a:xfrm>
            <a:off x="74676" y="3428982"/>
            <a:ext cx="6021257" cy="3351293"/>
          </a:xfrm>
          <a:solidFill>
            <a:schemeClr val="tx2">
              <a:lumMod val="40000"/>
              <a:lumOff val="60000"/>
            </a:schemeClr>
          </a:solidFill>
          <a:ln w="76200" cap="sq">
            <a:solidFill>
              <a:schemeClr val="tx2">
                <a:lumMod val="40000"/>
                <a:lumOff val="60000"/>
              </a:schemeClr>
            </a:solidFill>
            <a:miter lim="800000"/>
          </a:ln>
        </p:spPr>
        <p:txBody>
          <a:bodyPr lIns="91440" tIns="91440" rIns="91440" bIns="91440"/>
          <a:lstStyle>
            <a:lvl1pPr marL="0" indent="0" algn="ctr">
              <a:buNone/>
              <a:defRPr sz="2000" cap="all" spc="300" baseline="0">
                <a:solidFill>
                  <a:schemeClr val="bg1"/>
                </a:solidFill>
                <a:latin typeface="Action NBA  Bold" pitchFamily="50"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picture</a:t>
            </a:r>
          </a:p>
        </p:txBody>
      </p:sp>
      <p:sp>
        <p:nvSpPr>
          <p:cNvPr id="9" name="Picture Placeholder 2">
            <a:extLst>
              <a:ext uri="{FF2B5EF4-FFF2-40B4-BE49-F238E27FC236}">
                <a16:creationId xmlns:a16="http://schemas.microsoft.com/office/drawing/2014/main" id="{275C007E-235A-48CA-8804-560845EC8D45}"/>
              </a:ext>
            </a:extLst>
          </p:cNvPr>
          <p:cNvSpPr>
            <a:spLocks noGrp="1"/>
          </p:cNvSpPr>
          <p:nvPr>
            <p:ph type="pic" idx="14" hasCustomPrompt="1"/>
          </p:nvPr>
        </p:nvSpPr>
        <p:spPr bwMode="gray">
          <a:xfrm>
            <a:off x="6095932" y="3428982"/>
            <a:ext cx="6021391" cy="3351294"/>
          </a:xfrm>
          <a:solidFill>
            <a:schemeClr val="tx2">
              <a:lumMod val="40000"/>
              <a:lumOff val="60000"/>
            </a:schemeClr>
          </a:solidFill>
          <a:ln w="76200" cap="sq">
            <a:solidFill>
              <a:schemeClr val="tx2">
                <a:lumMod val="40000"/>
                <a:lumOff val="60000"/>
              </a:schemeClr>
            </a:solidFill>
            <a:miter lim="800000"/>
          </a:ln>
        </p:spPr>
        <p:txBody>
          <a:bodyPr lIns="91440" tIns="91440" rIns="91440" bIns="91440"/>
          <a:lstStyle>
            <a:lvl1pPr marL="0" indent="0" algn="ctr">
              <a:buNone/>
              <a:defRPr sz="2000" cap="all" spc="300" baseline="0">
                <a:solidFill>
                  <a:schemeClr val="bg1"/>
                </a:solidFill>
                <a:latin typeface="Action NBA  Bold" pitchFamily="50"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picture</a:t>
            </a:r>
          </a:p>
        </p:txBody>
      </p:sp>
      <p:sp>
        <p:nvSpPr>
          <p:cNvPr id="2" name="Footer Placeholder 1"/>
          <p:cNvSpPr>
            <a:spLocks noGrp="1"/>
          </p:cNvSpPr>
          <p:nvPr>
            <p:ph type="ftr" sz="quarter" idx="15"/>
          </p:nvPr>
        </p:nvSpPr>
        <p:spPr/>
        <p:txBody>
          <a:bodyPr/>
          <a:lstStyle/>
          <a:p>
            <a:endParaRPr lang="en-US"/>
          </a:p>
        </p:txBody>
      </p:sp>
      <p:sp>
        <p:nvSpPr>
          <p:cNvPr id="3" name="Slide Number Placeholder 2"/>
          <p:cNvSpPr>
            <a:spLocks noGrp="1"/>
          </p:cNvSpPr>
          <p:nvPr>
            <p:ph type="sldNum" sz="quarter" idx="16"/>
          </p:nvPr>
        </p:nvSpPr>
        <p:spPr/>
        <p:txBody>
          <a:bodyPr/>
          <a:lstStyle/>
          <a:p>
            <a:fld id="{0625FBCC-2C77-1548-B8F1-57A5595D5DB4}" type="slidenum">
              <a:rPr lang="en-US"/>
              <a:pPr/>
              <a:t>‹#›</a:t>
            </a:fld>
            <a:endParaRPr lang="en-US"/>
          </a:p>
        </p:txBody>
      </p:sp>
    </p:spTree>
    <p:extLst>
      <p:ext uri="{BB962C8B-B14F-4D97-AF65-F5344CB8AC3E}">
        <p14:creationId xmlns:p14="http://schemas.microsoft.com/office/powerpoint/2010/main" val="356714730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118" name="Picture Placeholder 117"/>
          <p:cNvSpPr>
            <a:spLocks noGrp="1"/>
          </p:cNvSpPr>
          <p:nvPr>
            <p:ph type="pic" sz="quarter" idx="10" hasCustomPrompt="1"/>
          </p:nvPr>
        </p:nvSpPr>
        <p:spPr>
          <a:xfrm>
            <a:off x="-1" y="1563688"/>
            <a:ext cx="3054096" cy="3526655"/>
          </a:xfrm>
          <a:solidFill>
            <a:schemeClr val="accent1"/>
          </a:solidFill>
          <a:ln w="76200" cap="sq">
            <a:noFill/>
            <a:miter lim="800000"/>
          </a:ln>
        </p:spPr>
        <p:txBody>
          <a:bodyPr vert="horz" lIns="91440" tIns="91440" rIns="91440" bIns="91440" rtlCol="0" anchor="t" anchorCtr="1">
            <a:noAutofit/>
          </a:bodyPr>
          <a:lstStyle>
            <a:lvl1pPr marL="0" indent="0">
              <a:buNone/>
              <a:defRPr lang="en-US" sz="2000" cap="all" spc="300" baseline="0">
                <a:solidFill>
                  <a:schemeClr val="bg1"/>
                </a:solidFill>
                <a:latin typeface="Action NBA  Bold" pitchFamily="50" charset="0"/>
              </a:defRPr>
            </a:lvl1pPr>
          </a:lstStyle>
          <a:p>
            <a:pPr lvl="0" algn="ctr"/>
            <a:r>
              <a:rPr lang="en-US" dirty="0"/>
              <a:t>Click icon to insert picture</a:t>
            </a:r>
          </a:p>
        </p:txBody>
      </p:sp>
      <p:sp>
        <p:nvSpPr>
          <p:cNvPr id="119" name="Picture Placeholder 117"/>
          <p:cNvSpPr>
            <a:spLocks noGrp="1"/>
          </p:cNvSpPr>
          <p:nvPr>
            <p:ph type="pic" sz="quarter" idx="11" hasCustomPrompt="1"/>
          </p:nvPr>
        </p:nvSpPr>
        <p:spPr>
          <a:xfrm>
            <a:off x="4571039" y="3327465"/>
            <a:ext cx="3050868" cy="3530535"/>
          </a:xfrm>
          <a:solidFill>
            <a:schemeClr val="accent1"/>
          </a:solidFill>
          <a:ln w="76200" cap="sq">
            <a:noFill/>
            <a:miter lim="800000"/>
          </a:ln>
        </p:spPr>
        <p:txBody>
          <a:bodyPr vert="horz" lIns="91440" tIns="91440" rIns="91440" bIns="91440" rtlCol="0" anchor="t" anchorCtr="1">
            <a:noAutofit/>
          </a:bodyPr>
          <a:lstStyle>
            <a:lvl1pPr marL="0" indent="0">
              <a:buNone/>
              <a:defRPr lang="en-US" sz="2000" cap="all" spc="300" baseline="0">
                <a:solidFill>
                  <a:schemeClr val="bg1"/>
                </a:solidFill>
                <a:latin typeface="Action NBA  Bold" pitchFamily="50" charset="0"/>
              </a:defRPr>
            </a:lvl1pPr>
          </a:lstStyle>
          <a:p>
            <a:pPr lvl="0" algn="ctr"/>
            <a:r>
              <a:rPr lang="en-US" dirty="0"/>
              <a:t>Click icon to insert picture</a:t>
            </a:r>
          </a:p>
        </p:txBody>
      </p:sp>
      <p:sp>
        <p:nvSpPr>
          <p:cNvPr id="120" name="Picture Placeholder 117"/>
          <p:cNvSpPr>
            <a:spLocks noGrp="1"/>
          </p:cNvSpPr>
          <p:nvPr>
            <p:ph type="pic" sz="quarter" idx="12" hasCustomPrompt="1"/>
          </p:nvPr>
        </p:nvSpPr>
        <p:spPr>
          <a:xfrm>
            <a:off x="9145587" y="1563687"/>
            <a:ext cx="3046413" cy="3529584"/>
          </a:xfrm>
          <a:solidFill>
            <a:schemeClr val="accent1"/>
          </a:solidFill>
          <a:ln w="76200" cap="sq">
            <a:noFill/>
            <a:miter lim="800000"/>
          </a:ln>
        </p:spPr>
        <p:txBody>
          <a:bodyPr vert="horz" lIns="91440" tIns="91440" rIns="91440" bIns="91440" rtlCol="0" anchor="t" anchorCtr="1">
            <a:noAutofit/>
          </a:bodyPr>
          <a:lstStyle>
            <a:lvl1pPr marL="0" indent="0">
              <a:buNone/>
              <a:defRPr lang="en-US" sz="2000" cap="all" spc="300" baseline="0">
                <a:solidFill>
                  <a:schemeClr val="bg1"/>
                </a:solidFill>
                <a:latin typeface="Action NBA  Bold" pitchFamily="50" charset="0"/>
              </a:defRPr>
            </a:lvl1pPr>
          </a:lstStyle>
          <a:p>
            <a:pPr lvl="0" algn="ctr"/>
            <a:r>
              <a:rPr lang="en-US" dirty="0"/>
              <a:t>Click icon to insert picture</a:t>
            </a:r>
          </a:p>
        </p:txBody>
      </p:sp>
      <p:sp>
        <p:nvSpPr>
          <p:cNvPr id="121" name="Picture Placeholder 117"/>
          <p:cNvSpPr>
            <a:spLocks noGrp="1"/>
          </p:cNvSpPr>
          <p:nvPr>
            <p:ph type="pic" sz="quarter" idx="13"/>
          </p:nvPr>
        </p:nvSpPr>
        <p:spPr>
          <a:xfrm>
            <a:off x="3049919" y="1563689"/>
            <a:ext cx="1527048" cy="1764792"/>
          </a:xfrm>
          <a:solidFill>
            <a:schemeClr val="accent1"/>
          </a:solidFill>
          <a:ln w="76200" cap="sq">
            <a:noFill/>
            <a:miter lim="800000"/>
          </a:ln>
        </p:spPr>
        <p:txBody>
          <a:bodyPr vert="horz" lIns="91440" tIns="91440" rIns="91440" bIns="91440" rtlCol="0" anchor="t" anchorCtr="1">
            <a:noAutofit/>
          </a:bodyPr>
          <a:lstStyle>
            <a:lvl1pPr marL="0" indent="0">
              <a:buNone/>
              <a:defRPr lang="en-US" sz="2000" cap="all" spc="300" baseline="0">
                <a:solidFill>
                  <a:schemeClr val="bg1"/>
                </a:solidFill>
                <a:latin typeface="Action NBA  Bold" pitchFamily="50" charset="0"/>
              </a:defRPr>
            </a:lvl1pPr>
          </a:lstStyle>
          <a:p>
            <a:pPr lvl="0" algn="ctr"/>
            <a:endParaRPr lang="en-US"/>
          </a:p>
        </p:txBody>
      </p:sp>
      <p:sp>
        <p:nvSpPr>
          <p:cNvPr id="122" name="Picture Placeholder 117"/>
          <p:cNvSpPr>
            <a:spLocks noGrp="1"/>
          </p:cNvSpPr>
          <p:nvPr>
            <p:ph type="pic" sz="quarter" idx="14"/>
          </p:nvPr>
        </p:nvSpPr>
        <p:spPr>
          <a:xfrm>
            <a:off x="4573599" y="1563689"/>
            <a:ext cx="1527048" cy="1764792"/>
          </a:xfrm>
          <a:solidFill>
            <a:schemeClr val="accent1"/>
          </a:solidFill>
          <a:ln w="76200" cap="sq">
            <a:noFill/>
            <a:miter lim="800000"/>
          </a:ln>
        </p:spPr>
        <p:txBody>
          <a:bodyPr vert="horz" lIns="91440" tIns="91440" rIns="91440" bIns="91440" rtlCol="0" anchor="t" anchorCtr="1">
            <a:noAutofit/>
          </a:bodyPr>
          <a:lstStyle>
            <a:lvl1pPr marL="0" indent="0">
              <a:buNone/>
              <a:defRPr lang="en-US" sz="2000" cap="all" spc="300" baseline="0">
                <a:solidFill>
                  <a:schemeClr val="bg1"/>
                </a:solidFill>
                <a:latin typeface="Action NBA  Bold" pitchFamily="50" charset="0"/>
              </a:defRPr>
            </a:lvl1pPr>
          </a:lstStyle>
          <a:p>
            <a:pPr lvl="0" algn="ctr"/>
            <a:endParaRPr lang="en-US"/>
          </a:p>
        </p:txBody>
      </p:sp>
      <p:sp>
        <p:nvSpPr>
          <p:cNvPr id="123" name="Picture Placeholder 117"/>
          <p:cNvSpPr>
            <a:spLocks noGrp="1"/>
          </p:cNvSpPr>
          <p:nvPr>
            <p:ph type="pic" sz="quarter" idx="15"/>
          </p:nvPr>
        </p:nvSpPr>
        <p:spPr>
          <a:xfrm>
            <a:off x="6097279" y="1563689"/>
            <a:ext cx="1527048" cy="1764792"/>
          </a:xfrm>
          <a:solidFill>
            <a:schemeClr val="accent1"/>
          </a:solidFill>
          <a:ln w="76200" cap="sq">
            <a:noFill/>
            <a:miter lim="800000"/>
          </a:ln>
        </p:spPr>
        <p:txBody>
          <a:bodyPr vert="horz" lIns="91440" tIns="91440" rIns="91440" bIns="91440" rtlCol="0" anchor="t" anchorCtr="1">
            <a:noAutofit/>
          </a:bodyPr>
          <a:lstStyle>
            <a:lvl1pPr marL="0" indent="0">
              <a:buNone/>
              <a:defRPr lang="en-US" sz="2000" cap="all" spc="300" baseline="0">
                <a:solidFill>
                  <a:schemeClr val="bg1"/>
                </a:solidFill>
                <a:latin typeface="Action NBA  Bold" pitchFamily="50" charset="0"/>
              </a:defRPr>
            </a:lvl1pPr>
          </a:lstStyle>
          <a:p>
            <a:pPr lvl="0" algn="ctr"/>
            <a:endParaRPr lang="en-US"/>
          </a:p>
        </p:txBody>
      </p:sp>
      <p:sp>
        <p:nvSpPr>
          <p:cNvPr id="124" name="Picture Placeholder 117"/>
          <p:cNvSpPr>
            <a:spLocks noGrp="1"/>
          </p:cNvSpPr>
          <p:nvPr>
            <p:ph type="pic" sz="quarter" idx="16"/>
          </p:nvPr>
        </p:nvSpPr>
        <p:spPr>
          <a:xfrm>
            <a:off x="7620960" y="1563689"/>
            <a:ext cx="1527048" cy="1764792"/>
          </a:xfrm>
          <a:solidFill>
            <a:schemeClr val="accent1"/>
          </a:solidFill>
          <a:ln w="76200" cap="sq">
            <a:noFill/>
            <a:miter lim="800000"/>
          </a:ln>
        </p:spPr>
        <p:txBody>
          <a:bodyPr vert="horz" lIns="91440" tIns="91440" rIns="91440" bIns="91440" rtlCol="0" anchor="t" anchorCtr="1">
            <a:noAutofit/>
          </a:bodyPr>
          <a:lstStyle>
            <a:lvl1pPr marL="0" indent="0">
              <a:buNone/>
              <a:defRPr lang="en-US" sz="2000" cap="all" spc="300" baseline="0">
                <a:solidFill>
                  <a:schemeClr val="bg1"/>
                </a:solidFill>
                <a:latin typeface="Action NBA  Bold" pitchFamily="50" charset="0"/>
              </a:defRPr>
            </a:lvl1pPr>
          </a:lstStyle>
          <a:p>
            <a:pPr lvl="0" algn="ctr"/>
            <a:endParaRPr lang="en-US"/>
          </a:p>
        </p:txBody>
      </p:sp>
      <p:sp>
        <p:nvSpPr>
          <p:cNvPr id="125" name="Picture Placeholder 117"/>
          <p:cNvSpPr>
            <a:spLocks noGrp="1"/>
          </p:cNvSpPr>
          <p:nvPr>
            <p:ph type="pic" sz="quarter" idx="17"/>
          </p:nvPr>
        </p:nvSpPr>
        <p:spPr>
          <a:xfrm>
            <a:off x="3049919" y="3327465"/>
            <a:ext cx="1527048" cy="1766758"/>
          </a:xfrm>
          <a:solidFill>
            <a:schemeClr val="accent1"/>
          </a:solidFill>
          <a:ln w="76200" cap="sq">
            <a:noFill/>
            <a:miter lim="800000"/>
          </a:ln>
        </p:spPr>
        <p:txBody>
          <a:bodyPr vert="horz" lIns="91440" tIns="91440" rIns="91440" bIns="91440" rtlCol="0" anchor="t" anchorCtr="1">
            <a:noAutofit/>
          </a:bodyPr>
          <a:lstStyle>
            <a:lvl1pPr marL="0" indent="0">
              <a:buNone/>
              <a:defRPr lang="en-US" sz="2000" cap="all" spc="300" baseline="0">
                <a:solidFill>
                  <a:schemeClr val="bg1"/>
                </a:solidFill>
                <a:latin typeface="Action NBA  Bold" pitchFamily="50" charset="0"/>
              </a:defRPr>
            </a:lvl1pPr>
          </a:lstStyle>
          <a:p>
            <a:pPr lvl="0" algn="ctr"/>
            <a:endParaRPr lang="en-US"/>
          </a:p>
        </p:txBody>
      </p:sp>
      <p:sp>
        <p:nvSpPr>
          <p:cNvPr id="128" name="Picture Placeholder 117"/>
          <p:cNvSpPr>
            <a:spLocks noGrp="1"/>
          </p:cNvSpPr>
          <p:nvPr>
            <p:ph type="pic" sz="quarter" idx="20"/>
          </p:nvPr>
        </p:nvSpPr>
        <p:spPr>
          <a:xfrm>
            <a:off x="7620960" y="3327465"/>
            <a:ext cx="1527048" cy="1766758"/>
          </a:xfrm>
          <a:solidFill>
            <a:schemeClr val="accent1"/>
          </a:solidFill>
          <a:ln w="76200" cap="sq">
            <a:noFill/>
            <a:miter lim="800000"/>
          </a:ln>
        </p:spPr>
        <p:txBody>
          <a:bodyPr vert="horz" lIns="91440" tIns="91440" rIns="91440" bIns="91440" rtlCol="0" anchor="t" anchorCtr="1">
            <a:noAutofit/>
          </a:bodyPr>
          <a:lstStyle>
            <a:lvl1pPr marL="0" indent="0">
              <a:buNone/>
              <a:defRPr lang="en-US" sz="2000" cap="all" spc="300" baseline="0">
                <a:solidFill>
                  <a:schemeClr val="bg1"/>
                </a:solidFill>
                <a:latin typeface="Action NBA  Bold" pitchFamily="50" charset="0"/>
              </a:defRPr>
            </a:lvl1pPr>
          </a:lstStyle>
          <a:p>
            <a:pPr lvl="0" algn="ctr"/>
            <a:endParaRPr lang="en-US"/>
          </a:p>
        </p:txBody>
      </p:sp>
      <p:sp>
        <p:nvSpPr>
          <p:cNvPr id="132" name="Picture Placeholder 117"/>
          <p:cNvSpPr>
            <a:spLocks noGrp="1"/>
          </p:cNvSpPr>
          <p:nvPr>
            <p:ph type="pic" sz="quarter" idx="21"/>
          </p:nvPr>
        </p:nvSpPr>
        <p:spPr>
          <a:xfrm>
            <a:off x="0" y="5091242"/>
            <a:ext cx="1527048" cy="1766758"/>
          </a:xfrm>
          <a:solidFill>
            <a:schemeClr val="accent1"/>
          </a:solidFill>
          <a:ln w="76200" cap="sq">
            <a:noFill/>
            <a:miter lim="800000"/>
          </a:ln>
        </p:spPr>
        <p:txBody>
          <a:bodyPr vert="horz" lIns="91440" tIns="91440" rIns="91440" bIns="91440" rtlCol="0" anchor="t" anchorCtr="1">
            <a:noAutofit/>
          </a:bodyPr>
          <a:lstStyle>
            <a:lvl1pPr marL="0" indent="0">
              <a:buNone/>
              <a:defRPr lang="en-US" sz="2000" cap="all" spc="300" baseline="0">
                <a:solidFill>
                  <a:schemeClr val="bg1"/>
                </a:solidFill>
                <a:latin typeface="Action NBA  Bold" pitchFamily="50" charset="0"/>
              </a:defRPr>
            </a:lvl1pPr>
          </a:lstStyle>
          <a:p>
            <a:pPr lvl="0" algn="ctr"/>
            <a:endParaRPr lang="en-US"/>
          </a:p>
        </p:txBody>
      </p:sp>
      <p:sp>
        <p:nvSpPr>
          <p:cNvPr id="133" name="Picture Placeholder 117"/>
          <p:cNvSpPr>
            <a:spLocks noGrp="1"/>
          </p:cNvSpPr>
          <p:nvPr>
            <p:ph type="pic" sz="quarter" idx="22"/>
          </p:nvPr>
        </p:nvSpPr>
        <p:spPr>
          <a:xfrm>
            <a:off x="1527047" y="5091242"/>
            <a:ext cx="1527048" cy="1766758"/>
          </a:xfrm>
          <a:solidFill>
            <a:schemeClr val="accent1"/>
          </a:solidFill>
          <a:ln w="76200" cap="sq">
            <a:noFill/>
            <a:miter lim="800000"/>
          </a:ln>
        </p:spPr>
        <p:txBody>
          <a:bodyPr vert="horz" lIns="91440" tIns="91440" rIns="91440" bIns="91440" rtlCol="0" anchor="t" anchorCtr="1">
            <a:noAutofit/>
          </a:bodyPr>
          <a:lstStyle>
            <a:lvl1pPr marL="0" indent="0">
              <a:buNone/>
              <a:defRPr lang="en-US" sz="2000" cap="all" spc="300" baseline="0">
                <a:solidFill>
                  <a:schemeClr val="bg1"/>
                </a:solidFill>
                <a:latin typeface="Action NBA  Bold" pitchFamily="50" charset="0"/>
              </a:defRPr>
            </a:lvl1pPr>
          </a:lstStyle>
          <a:p>
            <a:pPr lvl="0" algn="ctr"/>
            <a:endParaRPr lang="en-US"/>
          </a:p>
        </p:txBody>
      </p:sp>
      <p:sp>
        <p:nvSpPr>
          <p:cNvPr id="134" name="Picture Placeholder 117"/>
          <p:cNvSpPr>
            <a:spLocks noGrp="1"/>
          </p:cNvSpPr>
          <p:nvPr>
            <p:ph type="pic" sz="quarter" idx="23"/>
          </p:nvPr>
        </p:nvSpPr>
        <p:spPr>
          <a:xfrm>
            <a:off x="3049919" y="5091242"/>
            <a:ext cx="1527048" cy="1766758"/>
          </a:xfrm>
          <a:solidFill>
            <a:schemeClr val="accent1"/>
          </a:solidFill>
          <a:ln w="76200" cap="sq">
            <a:noFill/>
            <a:miter lim="800000"/>
          </a:ln>
        </p:spPr>
        <p:txBody>
          <a:bodyPr vert="horz" lIns="91440" tIns="91440" rIns="91440" bIns="91440" rtlCol="0" anchor="t" anchorCtr="1">
            <a:noAutofit/>
          </a:bodyPr>
          <a:lstStyle>
            <a:lvl1pPr marL="0" indent="0">
              <a:buNone/>
              <a:defRPr lang="en-US" sz="2000" cap="all" spc="300" baseline="0">
                <a:solidFill>
                  <a:schemeClr val="bg1"/>
                </a:solidFill>
                <a:latin typeface="Action NBA  Bold" pitchFamily="50" charset="0"/>
              </a:defRPr>
            </a:lvl1pPr>
          </a:lstStyle>
          <a:p>
            <a:pPr lvl="0" algn="ctr"/>
            <a:endParaRPr lang="en-US"/>
          </a:p>
        </p:txBody>
      </p:sp>
      <p:sp>
        <p:nvSpPr>
          <p:cNvPr id="135" name="Picture Placeholder 117"/>
          <p:cNvSpPr>
            <a:spLocks noGrp="1"/>
          </p:cNvSpPr>
          <p:nvPr>
            <p:ph type="pic" sz="quarter" idx="24"/>
          </p:nvPr>
        </p:nvSpPr>
        <p:spPr>
          <a:xfrm>
            <a:off x="7620960" y="5091242"/>
            <a:ext cx="1527048" cy="1766758"/>
          </a:xfrm>
          <a:solidFill>
            <a:schemeClr val="accent1"/>
          </a:solidFill>
          <a:ln w="76200" cap="sq">
            <a:noFill/>
            <a:miter lim="800000"/>
          </a:ln>
        </p:spPr>
        <p:txBody>
          <a:bodyPr vert="horz" lIns="91440" tIns="91440" rIns="91440" bIns="91440" rtlCol="0" anchor="t" anchorCtr="1">
            <a:noAutofit/>
          </a:bodyPr>
          <a:lstStyle>
            <a:lvl1pPr marL="0" indent="0">
              <a:buNone/>
              <a:defRPr lang="en-US" sz="2000" cap="all" spc="300" baseline="0">
                <a:solidFill>
                  <a:schemeClr val="bg1"/>
                </a:solidFill>
                <a:latin typeface="Action NBA  Bold" pitchFamily="50" charset="0"/>
              </a:defRPr>
            </a:lvl1pPr>
          </a:lstStyle>
          <a:p>
            <a:pPr lvl="0" algn="ctr"/>
            <a:endParaRPr lang="en-US"/>
          </a:p>
        </p:txBody>
      </p:sp>
      <p:sp>
        <p:nvSpPr>
          <p:cNvPr id="136" name="Picture Placeholder 117"/>
          <p:cNvSpPr>
            <a:spLocks noGrp="1"/>
          </p:cNvSpPr>
          <p:nvPr>
            <p:ph type="pic" sz="quarter" idx="25"/>
          </p:nvPr>
        </p:nvSpPr>
        <p:spPr>
          <a:xfrm>
            <a:off x="9142956" y="5091242"/>
            <a:ext cx="1527048" cy="1766758"/>
          </a:xfrm>
          <a:solidFill>
            <a:schemeClr val="accent1"/>
          </a:solidFill>
          <a:ln w="76200" cap="sq">
            <a:noFill/>
            <a:miter lim="800000"/>
          </a:ln>
        </p:spPr>
        <p:txBody>
          <a:bodyPr vert="horz" lIns="91440" tIns="91440" rIns="91440" bIns="91440" rtlCol="0" anchor="t" anchorCtr="1">
            <a:noAutofit/>
          </a:bodyPr>
          <a:lstStyle>
            <a:lvl1pPr marL="0" indent="0">
              <a:buNone/>
              <a:defRPr lang="en-US" sz="2000" cap="all" spc="300" baseline="0">
                <a:solidFill>
                  <a:schemeClr val="bg1"/>
                </a:solidFill>
                <a:latin typeface="Action NBA  Bold" pitchFamily="50" charset="0"/>
              </a:defRPr>
            </a:lvl1pPr>
          </a:lstStyle>
          <a:p>
            <a:pPr lvl="0" algn="ctr"/>
            <a:endParaRPr lang="en-US"/>
          </a:p>
        </p:txBody>
      </p:sp>
      <p:sp>
        <p:nvSpPr>
          <p:cNvPr id="137" name="Picture Placeholder 117"/>
          <p:cNvSpPr>
            <a:spLocks noGrp="1"/>
          </p:cNvSpPr>
          <p:nvPr>
            <p:ph type="pic" sz="quarter" idx="26"/>
          </p:nvPr>
        </p:nvSpPr>
        <p:spPr>
          <a:xfrm>
            <a:off x="10664952" y="5091242"/>
            <a:ext cx="1527048" cy="1766758"/>
          </a:xfrm>
          <a:solidFill>
            <a:schemeClr val="accent1"/>
          </a:solidFill>
          <a:ln w="76200" cap="sq">
            <a:noFill/>
            <a:miter lim="800000"/>
          </a:ln>
        </p:spPr>
        <p:txBody>
          <a:bodyPr vert="horz" lIns="91440" tIns="91440" rIns="91440" bIns="91440" rtlCol="0" anchor="t" anchorCtr="1">
            <a:noAutofit/>
          </a:bodyPr>
          <a:lstStyle>
            <a:lvl1pPr marL="0" indent="0">
              <a:buNone/>
              <a:defRPr lang="en-US" sz="2000" cap="all" spc="300" baseline="0">
                <a:solidFill>
                  <a:schemeClr val="bg1"/>
                </a:solidFill>
                <a:latin typeface="Action NBA  Bold" pitchFamily="50" charset="0"/>
              </a:defRPr>
            </a:lvl1pPr>
          </a:lstStyle>
          <a:p>
            <a:pPr lvl="0" algn="ctr"/>
            <a:endParaRPr lang="en-US"/>
          </a:p>
        </p:txBody>
      </p:sp>
      <p:sp>
        <p:nvSpPr>
          <p:cNvPr id="2" name="Title 1"/>
          <p:cNvSpPr>
            <a:spLocks noGrp="1"/>
          </p:cNvSpPr>
          <p:nvPr>
            <p:ph type="title" hasCustomPrompt="1"/>
          </p:nvPr>
        </p:nvSpPr>
        <p:spPr/>
        <p:txBody>
          <a:bodyPr/>
          <a:lstStyle>
            <a:lvl1pPr>
              <a:defRPr/>
            </a:lvl1pPr>
          </a:lstStyle>
          <a:p>
            <a:r>
              <a:rPr lang="en-US" dirty="0"/>
              <a:t>Click to Edit Title</a:t>
            </a:r>
          </a:p>
        </p:txBody>
      </p:sp>
      <p:sp>
        <p:nvSpPr>
          <p:cNvPr id="18" name="Subtitle 2">
            <a:extLst>
              <a:ext uri="{FF2B5EF4-FFF2-40B4-BE49-F238E27FC236}">
                <a16:creationId xmlns:a16="http://schemas.microsoft.com/office/drawing/2014/main" id="{834BE2A6-ED26-9D4B-A81D-70107B08D64F}"/>
              </a:ext>
            </a:extLst>
          </p:cNvPr>
          <p:cNvSpPr>
            <a:spLocks noGrp="1"/>
          </p:cNvSpPr>
          <p:nvPr>
            <p:ph type="subTitle" idx="1" hasCustomPrompt="1"/>
          </p:nvPr>
        </p:nvSpPr>
        <p:spPr bwMode="gray">
          <a:xfrm>
            <a:off x="384048" y="1007052"/>
            <a:ext cx="11430000" cy="387798"/>
          </a:xfrm>
        </p:spPr>
        <p:txBody>
          <a:bodyPr vert="horz" lIns="0" tIns="0" rIns="0" bIns="0" rtlCol="0">
            <a:noAutofit/>
          </a:bodyPr>
          <a:lstStyle>
            <a:lvl1pPr marL="0" indent="0">
              <a:buNone/>
              <a:defRPr lang="en-US" sz="2000" b="1" dirty="0"/>
            </a:lvl1pPr>
          </a:lstStyle>
          <a:p>
            <a:pPr lvl="0"/>
            <a:r>
              <a:rPr lang="en-US" dirty="0"/>
              <a:t>Click to Edit Subtitle</a:t>
            </a:r>
          </a:p>
        </p:txBody>
      </p:sp>
    </p:spTree>
    <p:extLst>
      <p:ext uri="{BB962C8B-B14F-4D97-AF65-F5344CB8AC3E}">
        <p14:creationId xmlns:p14="http://schemas.microsoft.com/office/powerpoint/2010/main" val="140490888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18" name="Picture Placeholder 7"/>
          <p:cNvSpPr>
            <a:spLocks noGrp="1"/>
          </p:cNvSpPr>
          <p:nvPr>
            <p:ph type="pic" sz="quarter" idx="36" hasCustomPrompt="1"/>
          </p:nvPr>
        </p:nvSpPr>
        <p:spPr>
          <a:xfrm>
            <a:off x="-41212" y="-123444"/>
            <a:ext cx="1536192" cy="1426464"/>
          </a:xfrm>
          <a:prstGeom prst="rect">
            <a:avLst/>
          </a:prstGeom>
          <a:solidFill>
            <a:schemeClr val="accent1"/>
          </a:solidFill>
          <a:ln w="76200" cap="sq">
            <a:noFill/>
            <a:miter lim="800000"/>
          </a:ln>
        </p:spPr>
        <p:txBody>
          <a:bodyPr vert="horz" lIns="91440" tIns="91440" rIns="91440" bIns="91440" rtlCol="0" anchor="t" anchorCtr="1">
            <a:noAutofit/>
          </a:bodyPr>
          <a:lstStyle>
            <a:lvl1pPr marL="228600" indent="-228600">
              <a:buNone/>
              <a:defRPr lang="en-US" sz="2000" cap="all" spc="300" baseline="0" dirty="0">
                <a:solidFill>
                  <a:schemeClr val="bg1"/>
                </a:solidFill>
                <a:latin typeface="Action NBA  Bold" pitchFamily="50" charset="0"/>
              </a:defRPr>
            </a:lvl1pPr>
          </a:lstStyle>
          <a:p>
            <a:pPr marL="0" lvl="0" indent="0" algn="ctr"/>
            <a:r>
              <a:rPr lang="en-US"/>
              <a:t>picture</a:t>
            </a:r>
            <a:endParaRPr lang="en-US" dirty="0"/>
          </a:p>
        </p:txBody>
      </p:sp>
      <p:sp>
        <p:nvSpPr>
          <p:cNvPr id="19" name="Picture Placeholder 7"/>
          <p:cNvSpPr>
            <a:spLocks noGrp="1"/>
          </p:cNvSpPr>
          <p:nvPr>
            <p:ph type="pic" sz="quarter" idx="62" hasCustomPrompt="1"/>
          </p:nvPr>
        </p:nvSpPr>
        <p:spPr>
          <a:xfrm>
            <a:off x="-41212" y="1298448"/>
            <a:ext cx="1536192" cy="1426464"/>
          </a:xfrm>
          <a:prstGeom prst="rect">
            <a:avLst/>
          </a:prstGeom>
          <a:solidFill>
            <a:schemeClr val="accent1"/>
          </a:solidFill>
          <a:ln w="76200" cap="sq">
            <a:noFill/>
            <a:miter lim="800000"/>
          </a:ln>
        </p:spPr>
        <p:txBody>
          <a:bodyPr vert="horz" lIns="91440" tIns="91440" rIns="91440" bIns="91440" rtlCol="0" anchor="t" anchorCtr="1">
            <a:noAutofit/>
          </a:bodyPr>
          <a:lstStyle>
            <a:lvl1pPr marL="228600" indent="-228600">
              <a:buNone/>
              <a:defRPr lang="en-US" sz="2000" cap="all" spc="300" baseline="0" dirty="0">
                <a:solidFill>
                  <a:schemeClr val="bg1"/>
                </a:solidFill>
                <a:latin typeface="Action NBA  Bold" pitchFamily="50" charset="0"/>
              </a:defRPr>
            </a:lvl1pPr>
          </a:lstStyle>
          <a:p>
            <a:pPr marL="0" lvl="0" indent="0" algn="ctr"/>
            <a:r>
              <a:rPr lang="en-US"/>
              <a:t>picture</a:t>
            </a:r>
            <a:endParaRPr lang="en-US" dirty="0"/>
          </a:p>
        </p:txBody>
      </p:sp>
      <p:sp>
        <p:nvSpPr>
          <p:cNvPr id="20" name="Picture Placeholder 7"/>
          <p:cNvSpPr>
            <a:spLocks noGrp="1"/>
          </p:cNvSpPr>
          <p:nvPr>
            <p:ph type="pic" sz="quarter" idx="70" hasCustomPrompt="1"/>
          </p:nvPr>
        </p:nvSpPr>
        <p:spPr>
          <a:xfrm>
            <a:off x="-41212" y="2720340"/>
            <a:ext cx="1536192" cy="1426464"/>
          </a:xfrm>
          <a:prstGeom prst="rect">
            <a:avLst/>
          </a:prstGeom>
          <a:solidFill>
            <a:schemeClr val="accent1"/>
          </a:solidFill>
          <a:ln w="76200" cap="sq">
            <a:noFill/>
            <a:miter lim="800000"/>
          </a:ln>
        </p:spPr>
        <p:txBody>
          <a:bodyPr vert="horz" lIns="91440" tIns="91440" rIns="91440" bIns="91440" rtlCol="0" anchor="t" anchorCtr="1">
            <a:noAutofit/>
          </a:bodyPr>
          <a:lstStyle>
            <a:lvl1pPr marL="228600" indent="-228600">
              <a:buNone/>
              <a:defRPr lang="en-US" sz="2000" cap="all" spc="300" baseline="0" dirty="0">
                <a:solidFill>
                  <a:schemeClr val="bg1"/>
                </a:solidFill>
                <a:latin typeface="Action NBA  Bold" pitchFamily="50" charset="0"/>
              </a:defRPr>
            </a:lvl1pPr>
          </a:lstStyle>
          <a:p>
            <a:pPr marL="0" lvl="0" indent="0" algn="ctr"/>
            <a:r>
              <a:rPr lang="en-US"/>
              <a:t>picture</a:t>
            </a:r>
            <a:endParaRPr lang="en-US" dirty="0"/>
          </a:p>
        </p:txBody>
      </p:sp>
      <p:sp>
        <p:nvSpPr>
          <p:cNvPr id="21" name="Picture Placeholder 7"/>
          <p:cNvSpPr>
            <a:spLocks noGrp="1"/>
          </p:cNvSpPr>
          <p:nvPr>
            <p:ph type="pic" sz="quarter" idx="78" hasCustomPrompt="1"/>
          </p:nvPr>
        </p:nvSpPr>
        <p:spPr>
          <a:xfrm>
            <a:off x="-41212" y="4142232"/>
            <a:ext cx="1536192" cy="1426464"/>
          </a:xfrm>
          <a:prstGeom prst="rect">
            <a:avLst/>
          </a:prstGeom>
          <a:solidFill>
            <a:schemeClr val="accent1"/>
          </a:solidFill>
          <a:ln w="76200" cap="sq">
            <a:noFill/>
            <a:miter lim="800000"/>
          </a:ln>
        </p:spPr>
        <p:txBody>
          <a:bodyPr vert="horz" lIns="91440" tIns="91440" rIns="91440" bIns="91440" rtlCol="0" anchor="t" anchorCtr="1">
            <a:noAutofit/>
          </a:bodyPr>
          <a:lstStyle>
            <a:lvl1pPr marL="228600" indent="-228600">
              <a:buNone/>
              <a:defRPr lang="en-US" sz="2000" cap="all" spc="300" baseline="0" dirty="0">
                <a:solidFill>
                  <a:schemeClr val="bg1"/>
                </a:solidFill>
                <a:latin typeface="Action NBA  Bold" pitchFamily="50" charset="0"/>
              </a:defRPr>
            </a:lvl1pPr>
          </a:lstStyle>
          <a:p>
            <a:pPr marL="0" lvl="0" indent="0" algn="ctr"/>
            <a:r>
              <a:rPr lang="en-US"/>
              <a:t>picture</a:t>
            </a:r>
            <a:endParaRPr lang="en-US" dirty="0"/>
          </a:p>
        </p:txBody>
      </p:sp>
      <p:sp>
        <p:nvSpPr>
          <p:cNvPr id="22" name="Picture Placeholder 7"/>
          <p:cNvSpPr>
            <a:spLocks noGrp="1"/>
          </p:cNvSpPr>
          <p:nvPr>
            <p:ph type="pic" sz="quarter" idx="86" hasCustomPrompt="1"/>
          </p:nvPr>
        </p:nvSpPr>
        <p:spPr>
          <a:xfrm>
            <a:off x="-41212" y="5564124"/>
            <a:ext cx="1536192" cy="1426464"/>
          </a:xfrm>
          <a:prstGeom prst="rect">
            <a:avLst/>
          </a:prstGeom>
          <a:solidFill>
            <a:schemeClr val="accent1"/>
          </a:solidFill>
          <a:ln w="76200" cap="sq">
            <a:noFill/>
            <a:miter lim="800000"/>
          </a:ln>
        </p:spPr>
        <p:txBody>
          <a:bodyPr vert="horz" lIns="91440" tIns="91440" rIns="91440" bIns="91440" rtlCol="0" anchor="t" anchorCtr="1">
            <a:noAutofit/>
          </a:bodyPr>
          <a:lstStyle>
            <a:lvl1pPr marL="228600" indent="-228600">
              <a:buNone/>
              <a:defRPr lang="en-US" sz="2000" cap="all" spc="300" baseline="0" dirty="0">
                <a:solidFill>
                  <a:schemeClr val="bg1"/>
                </a:solidFill>
                <a:latin typeface="Action NBA  Bold" pitchFamily="50" charset="0"/>
              </a:defRPr>
            </a:lvl1pPr>
          </a:lstStyle>
          <a:p>
            <a:pPr marL="0" lvl="0" indent="0" algn="ctr"/>
            <a:r>
              <a:rPr lang="en-US"/>
              <a:t>picture</a:t>
            </a:r>
            <a:endParaRPr lang="en-US" dirty="0"/>
          </a:p>
        </p:txBody>
      </p:sp>
      <p:sp>
        <p:nvSpPr>
          <p:cNvPr id="23" name="Picture Placeholder 7"/>
          <p:cNvSpPr>
            <a:spLocks noGrp="1"/>
          </p:cNvSpPr>
          <p:nvPr>
            <p:ph type="pic" sz="quarter" idx="55" hasCustomPrompt="1"/>
          </p:nvPr>
        </p:nvSpPr>
        <p:spPr>
          <a:xfrm>
            <a:off x="1492367" y="-123444"/>
            <a:ext cx="1536192" cy="1426464"/>
          </a:xfrm>
          <a:prstGeom prst="rect">
            <a:avLst/>
          </a:prstGeom>
          <a:solidFill>
            <a:schemeClr val="accent1"/>
          </a:solidFill>
          <a:ln w="76200" cap="sq">
            <a:noFill/>
            <a:miter lim="800000"/>
          </a:ln>
        </p:spPr>
        <p:txBody>
          <a:bodyPr vert="horz" lIns="91440" tIns="91440" rIns="91440" bIns="91440" rtlCol="0" anchor="t" anchorCtr="1">
            <a:noAutofit/>
          </a:bodyPr>
          <a:lstStyle>
            <a:lvl1pPr marL="228600" indent="-228600">
              <a:buNone/>
              <a:defRPr lang="en-US" sz="2000" cap="all" spc="300" baseline="0" dirty="0">
                <a:solidFill>
                  <a:schemeClr val="bg1"/>
                </a:solidFill>
                <a:latin typeface="Action NBA  Bold" pitchFamily="50" charset="0"/>
              </a:defRPr>
            </a:lvl1pPr>
          </a:lstStyle>
          <a:p>
            <a:pPr marL="0" lvl="0" indent="0" algn="ctr"/>
            <a:r>
              <a:rPr lang="en-US"/>
              <a:t>picture</a:t>
            </a:r>
            <a:endParaRPr lang="en-US" dirty="0"/>
          </a:p>
        </p:txBody>
      </p:sp>
      <p:sp>
        <p:nvSpPr>
          <p:cNvPr id="24" name="Picture Placeholder 7"/>
          <p:cNvSpPr>
            <a:spLocks noGrp="1"/>
          </p:cNvSpPr>
          <p:nvPr>
            <p:ph type="pic" sz="quarter" idx="63" hasCustomPrompt="1"/>
          </p:nvPr>
        </p:nvSpPr>
        <p:spPr>
          <a:xfrm>
            <a:off x="1492367" y="1298448"/>
            <a:ext cx="1536192" cy="1426464"/>
          </a:xfrm>
          <a:prstGeom prst="rect">
            <a:avLst/>
          </a:prstGeom>
          <a:solidFill>
            <a:schemeClr val="accent1"/>
          </a:solidFill>
          <a:ln w="76200" cap="sq">
            <a:noFill/>
            <a:miter lim="800000"/>
          </a:ln>
        </p:spPr>
        <p:txBody>
          <a:bodyPr vert="horz" lIns="91440" tIns="91440" rIns="91440" bIns="91440" rtlCol="0" anchor="t" anchorCtr="1">
            <a:noAutofit/>
          </a:bodyPr>
          <a:lstStyle>
            <a:lvl1pPr marL="228600" indent="-228600">
              <a:buNone/>
              <a:defRPr lang="en-US" sz="2000" cap="all" spc="300" baseline="0" dirty="0">
                <a:solidFill>
                  <a:schemeClr val="bg1"/>
                </a:solidFill>
                <a:latin typeface="Action NBA  Bold" pitchFamily="50" charset="0"/>
              </a:defRPr>
            </a:lvl1pPr>
          </a:lstStyle>
          <a:p>
            <a:pPr marL="0" lvl="0" indent="0" algn="ctr"/>
            <a:r>
              <a:rPr lang="en-US"/>
              <a:t>picture</a:t>
            </a:r>
            <a:endParaRPr lang="en-US" dirty="0"/>
          </a:p>
        </p:txBody>
      </p:sp>
      <p:sp>
        <p:nvSpPr>
          <p:cNvPr id="25" name="Picture Placeholder 7"/>
          <p:cNvSpPr>
            <a:spLocks noGrp="1"/>
          </p:cNvSpPr>
          <p:nvPr>
            <p:ph type="pic" sz="quarter" idx="71" hasCustomPrompt="1"/>
          </p:nvPr>
        </p:nvSpPr>
        <p:spPr>
          <a:xfrm>
            <a:off x="1492367" y="2720340"/>
            <a:ext cx="1536192" cy="1426464"/>
          </a:xfrm>
          <a:prstGeom prst="rect">
            <a:avLst/>
          </a:prstGeom>
          <a:solidFill>
            <a:schemeClr val="accent1"/>
          </a:solidFill>
          <a:ln w="76200" cap="sq">
            <a:noFill/>
            <a:miter lim="800000"/>
          </a:ln>
        </p:spPr>
        <p:txBody>
          <a:bodyPr vert="horz" lIns="91440" tIns="91440" rIns="91440" bIns="91440" rtlCol="0" anchor="t" anchorCtr="1">
            <a:noAutofit/>
          </a:bodyPr>
          <a:lstStyle>
            <a:lvl1pPr marL="228600" indent="-228600">
              <a:buNone/>
              <a:defRPr lang="en-US" sz="2000" cap="all" spc="300" baseline="0" dirty="0">
                <a:solidFill>
                  <a:schemeClr val="bg1"/>
                </a:solidFill>
                <a:latin typeface="Action NBA  Bold" pitchFamily="50" charset="0"/>
              </a:defRPr>
            </a:lvl1pPr>
          </a:lstStyle>
          <a:p>
            <a:pPr marL="0" lvl="0" indent="0" algn="ctr"/>
            <a:r>
              <a:rPr lang="en-US"/>
              <a:t>picture</a:t>
            </a:r>
            <a:endParaRPr lang="en-US" dirty="0"/>
          </a:p>
        </p:txBody>
      </p:sp>
      <p:sp>
        <p:nvSpPr>
          <p:cNvPr id="26" name="Picture Placeholder 7"/>
          <p:cNvSpPr>
            <a:spLocks noGrp="1"/>
          </p:cNvSpPr>
          <p:nvPr>
            <p:ph type="pic" sz="quarter" idx="79" hasCustomPrompt="1"/>
          </p:nvPr>
        </p:nvSpPr>
        <p:spPr>
          <a:xfrm>
            <a:off x="1492367" y="4142232"/>
            <a:ext cx="1536192" cy="1426464"/>
          </a:xfrm>
          <a:prstGeom prst="rect">
            <a:avLst/>
          </a:prstGeom>
          <a:solidFill>
            <a:schemeClr val="accent1"/>
          </a:solidFill>
          <a:ln w="76200" cap="sq">
            <a:noFill/>
            <a:miter lim="800000"/>
          </a:ln>
        </p:spPr>
        <p:txBody>
          <a:bodyPr vert="horz" lIns="91440" tIns="91440" rIns="91440" bIns="91440" rtlCol="0" anchor="t" anchorCtr="1">
            <a:noAutofit/>
          </a:bodyPr>
          <a:lstStyle>
            <a:lvl1pPr marL="228600" indent="-228600">
              <a:buNone/>
              <a:defRPr lang="en-US" sz="2000" cap="all" spc="300" baseline="0" dirty="0">
                <a:solidFill>
                  <a:schemeClr val="bg1"/>
                </a:solidFill>
                <a:latin typeface="Action NBA  Bold" pitchFamily="50" charset="0"/>
              </a:defRPr>
            </a:lvl1pPr>
          </a:lstStyle>
          <a:p>
            <a:pPr marL="0" lvl="0" indent="0" algn="ctr"/>
            <a:r>
              <a:rPr lang="en-US"/>
              <a:t>picture</a:t>
            </a:r>
            <a:endParaRPr lang="en-US" dirty="0"/>
          </a:p>
        </p:txBody>
      </p:sp>
      <p:sp>
        <p:nvSpPr>
          <p:cNvPr id="27" name="Picture Placeholder 7"/>
          <p:cNvSpPr>
            <a:spLocks noGrp="1"/>
          </p:cNvSpPr>
          <p:nvPr>
            <p:ph type="pic" sz="quarter" idx="87" hasCustomPrompt="1"/>
          </p:nvPr>
        </p:nvSpPr>
        <p:spPr>
          <a:xfrm>
            <a:off x="1492367" y="5564124"/>
            <a:ext cx="1536192" cy="1426464"/>
          </a:xfrm>
          <a:prstGeom prst="rect">
            <a:avLst/>
          </a:prstGeom>
          <a:solidFill>
            <a:schemeClr val="accent1"/>
          </a:solidFill>
          <a:ln w="76200" cap="sq">
            <a:noFill/>
            <a:miter lim="800000"/>
          </a:ln>
        </p:spPr>
        <p:txBody>
          <a:bodyPr vert="horz" lIns="91440" tIns="91440" rIns="91440" bIns="91440" rtlCol="0" anchor="t" anchorCtr="1">
            <a:noAutofit/>
          </a:bodyPr>
          <a:lstStyle>
            <a:lvl1pPr marL="228600" indent="-228600">
              <a:buNone/>
              <a:defRPr lang="en-US" sz="2000" cap="all" spc="300" baseline="0" dirty="0">
                <a:solidFill>
                  <a:schemeClr val="bg1"/>
                </a:solidFill>
                <a:latin typeface="Action NBA  Bold" pitchFamily="50" charset="0"/>
              </a:defRPr>
            </a:lvl1pPr>
          </a:lstStyle>
          <a:p>
            <a:pPr marL="0" lvl="0" indent="0" algn="ctr"/>
            <a:r>
              <a:rPr lang="en-US"/>
              <a:t>picture</a:t>
            </a:r>
            <a:endParaRPr lang="en-US" dirty="0"/>
          </a:p>
        </p:txBody>
      </p:sp>
      <p:sp>
        <p:nvSpPr>
          <p:cNvPr id="28" name="Picture Placeholder 7"/>
          <p:cNvSpPr>
            <a:spLocks noGrp="1"/>
          </p:cNvSpPr>
          <p:nvPr>
            <p:ph type="pic" sz="quarter" idx="56" hasCustomPrompt="1"/>
          </p:nvPr>
        </p:nvSpPr>
        <p:spPr>
          <a:xfrm>
            <a:off x="3025946" y="-123444"/>
            <a:ext cx="1536192" cy="1426464"/>
          </a:xfrm>
          <a:prstGeom prst="rect">
            <a:avLst/>
          </a:prstGeom>
          <a:solidFill>
            <a:schemeClr val="accent1"/>
          </a:solidFill>
          <a:ln w="76200" cap="sq">
            <a:noFill/>
            <a:miter lim="800000"/>
          </a:ln>
        </p:spPr>
        <p:txBody>
          <a:bodyPr vert="horz" lIns="91440" tIns="91440" rIns="91440" bIns="91440" rtlCol="0" anchor="t" anchorCtr="1">
            <a:noAutofit/>
          </a:bodyPr>
          <a:lstStyle>
            <a:lvl1pPr marL="228600" indent="-228600">
              <a:buNone/>
              <a:defRPr lang="en-US" sz="2000" cap="all" spc="300" baseline="0" dirty="0">
                <a:solidFill>
                  <a:schemeClr val="bg1"/>
                </a:solidFill>
                <a:latin typeface="Action NBA  Bold" pitchFamily="50" charset="0"/>
              </a:defRPr>
            </a:lvl1pPr>
          </a:lstStyle>
          <a:p>
            <a:pPr marL="0" lvl="0" indent="0" algn="ctr"/>
            <a:r>
              <a:rPr lang="en-US"/>
              <a:t>picture</a:t>
            </a:r>
            <a:endParaRPr lang="en-US" dirty="0"/>
          </a:p>
        </p:txBody>
      </p:sp>
      <p:sp>
        <p:nvSpPr>
          <p:cNvPr id="29" name="Picture Placeholder 7"/>
          <p:cNvSpPr>
            <a:spLocks noGrp="1"/>
          </p:cNvSpPr>
          <p:nvPr>
            <p:ph type="pic" sz="quarter" idx="64" hasCustomPrompt="1"/>
          </p:nvPr>
        </p:nvSpPr>
        <p:spPr>
          <a:xfrm>
            <a:off x="3025946" y="1298448"/>
            <a:ext cx="1536192" cy="1426464"/>
          </a:xfrm>
          <a:prstGeom prst="rect">
            <a:avLst/>
          </a:prstGeom>
          <a:solidFill>
            <a:schemeClr val="accent1"/>
          </a:solidFill>
          <a:ln w="76200" cap="sq">
            <a:noFill/>
            <a:miter lim="800000"/>
          </a:ln>
        </p:spPr>
        <p:txBody>
          <a:bodyPr vert="horz" lIns="91440" tIns="91440" rIns="91440" bIns="91440" rtlCol="0" anchor="t" anchorCtr="1">
            <a:noAutofit/>
          </a:bodyPr>
          <a:lstStyle>
            <a:lvl1pPr marL="228600" indent="-228600">
              <a:buNone/>
              <a:defRPr lang="en-US" sz="2000" cap="all" spc="300" baseline="0" dirty="0">
                <a:solidFill>
                  <a:schemeClr val="bg1"/>
                </a:solidFill>
                <a:latin typeface="Action NBA  Bold" pitchFamily="50" charset="0"/>
              </a:defRPr>
            </a:lvl1pPr>
          </a:lstStyle>
          <a:p>
            <a:pPr marL="0" lvl="0" indent="0" algn="ctr"/>
            <a:r>
              <a:rPr lang="en-US"/>
              <a:t>picture</a:t>
            </a:r>
            <a:endParaRPr lang="en-US" dirty="0"/>
          </a:p>
        </p:txBody>
      </p:sp>
      <p:sp>
        <p:nvSpPr>
          <p:cNvPr id="30" name="Picture Placeholder 7"/>
          <p:cNvSpPr>
            <a:spLocks noGrp="1"/>
          </p:cNvSpPr>
          <p:nvPr>
            <p:ph type="pic" sz="quarter" idx="72" hasCustomPrompt="1"/>
          </p:nvPr>
        </p:nvSpPr>
        <p:spPr>
          <a:xfrm>
            <a:off x="3025946" y="2720340"/>
            <a:ext cx="1536192" cy="1426464"/>
          </a:xfrm>
          <a:prstGeom prst="rect">
            <a:avLst/>
          </a:prstGeom>
          <a:solidFill>
            <a:schemeClr val="accent1"/>
          </a:solidFill>
          <a:ln w="76200" cap="sq">
            <a:noFill/>
            <a:miter lim="800000"/>
          </a:ln>
        </p:spPr>
        <p:txBody>
          <a:bodyPr vert="horz" lIns="91440" tIns="91440" rIns="91440" bIns="91440" rtlCol="0" anchor="t" anchorCtr="1">
            <a:noAutofit/>
          </a:bodyPr>
          <a:lstStyle>
            <a:lvl1pPr marL="228600" indent="-228600">
              <a:buNone/>
              <a:defRPr lang="en-US" sz="2000" cap="all" spc="300" baseline="0" dirty="0">
                <a:solidFill>
                  <a:schemeClr val="bg1"/>
                </a:solidFill>
                <a:latin typeface="Action NBA  Bold" pitchFamily="50" charset="0"/>
              </a:defRPr>
            </a:lvl1pPr>
          </a:lstStyle>
          <a:p>
            <a:pPr marL="0" lvl="0" indent="0" algn="ctr"/>
            <a:r>
              <a:rPr lang="en-US"/>
              <a:t>picture</a:t>
            </a:r>
            <a:endParaRPr lang="en-US" dirty="0"/>
          </a:p>
        </p:txBody>
      </p:sp>
      <p:sp>
        <p:nvSpPr>
          <p:cNvPr id="31" name="Picture Placeholder 7"/>
          <p:cNvSpPr>
            <a:spLocks noGrp="1"/>
          </p:cNvSpPr>
          <p:nvPr>
            <p:ph type="pic" sz="quarter" idx="80" hasCustomPrompt="1"/>
          </p:nvPr>
        </p:nvSpPr>
        <p:spPr>
          <a:xfrm>
            <a:off x="3025946" y="4142232"/>
            <a:ext cx="1536192" cy="1426464"/>
          </a:xfrm>
          <a:prstGeom prst="rect">
            <a:avLst/>
          </a:prstGeom>
          <a:solidFill>
            <a:schemeClr val="accent1"/>
          </a:solidFill>
          <a:ln w="76200" cap="sq">
            <a:noFill/>
            <a:miter lim="800000"/>
          </a:ln>
        </p:spPr>
        <p:txBody>
          <a:bodyPr vert="horz" lIns="91440" tIns="91440" rIns="91440" bIns="91440" rtlCol="0" anchor="t" anchorCtr="1">
            <a:noAutofit/>
          </a:bodyPr>
          <a:lstStyle>
            <a:lvl1pPr marL="228600" indent="-228600">
              <a:buNone/>
              <a:defRPr lang="en-US" sz="2000" cap="all" spc="300" baseline="0" dirty="0">
                <a:solidFill>
                  <a:schemeClr val="bg1"/>
                </a:solidFill>
                <a:latin typeface="Action NBA  Bold" pitchFamily="50" charset="0"/>
              </a:defRPr>
            </a:lvl1pPr>
          </a:lstStyle>
          <a:p>
            <a:pPr marL="0" lvl="0" indent="0" algn="ctr"/>
            <a:r>
              <a:rPr lang="en-US"/>
              <a:t>picture</a:t>
            </a:r>
            <a:endParaRPr lang="en-US" dirty="0"/>
          </a:p>
        </p:txBody>
      </p:sp>
      <p:sp>
        <p:nvSpPr>
          <p:cNvPr id="32" name="Picture Placeholder 7"/>
          <p:cNvSpPr>
            <a:spLocks noGrp="1"/>
          </p:cNvSpPr>
          <p:nvPr>
            <p:ph type="pic" sz="quarter" idx="88" hasCustomPrompt="1"/>
          </p:nvPr>
        </p:nvSpPr>
        <p:spPr>
          <a:xfrm>
            <a:off x="3025946" y="5564124"/>
            <a:ext cx="1536192" cy="1426464"/>
          </a:xfrm>
          <a:prstGeom prst="rect">
            <a:avLst/>
          </a:prstGeom>
          <a:solidFill>
            <a:schemeClr val="accent1"/>
          </a:solidFill>
          <a:ln w="76200" cap="sq">
            <a:noFill/>
            <a:miter lim="800000"/>
          </a:ln>
        </p:spPr>
        <p:txBody>
          <a:bodyPr vert="horz" lIns="91440" tIns="91440" rIns="91440" bIns="91440" rtlCol="0" anchor="t" anchorCtr="1">
            <a:noAutofit/>
          </a:bodyPr>
          <a:lstStyle>
            <a:lvl1pPr marL="228600" indent="-228600">
              <a:buNone/>
              <a:defRPr lang="en-US" sz="2000" cap="all" spc="300" baseline="0" dirty="0">
                <a:solidFill>
                  <a:schemeClr val="bg1"/>
                </a:solidFill>
                <a:latin typeface="Action NBA  Bold" pitchFamily="50" charset="0"/>
              </a:defRPr>
            </a:lvl1pPr>
          </a:lstStyle>
          <a:p>
            <a:pPr marL="0" lvl="0" indent="0" algn="ctr"/>
            <a:r>
              <a:rPr lang="en-US"/>
              <a:t>picture</a:t>
            </a:r>
            <a:endParaRPr lang="en-US" dirty="0"/>
          </a:p>
        </p:txBody>
      </p:sp>
      <p:sp>
        <p:nvSpPr>
          <p:cNvPr id="33" name="Picture Placeholder 7"/>
          <p:cNvSpPr>
            <a:spLocks noGrp="1"/>
          </p:cNvSpPr>
          <p:nvPr>
            <p:ph type="pic" sz="quarter" idx="57" hasCustomPrompt="1"/>
          </p:nvPr>
        </p:nvSpPr>
        <p:spPr>
          <a:xfrm>
            <a:off x="4559525" y="-123444"/>
            <a:ext cx="1536192" cy="1426464"/>
          </a:xfrm>
          <a:prstGeom prst="rect">
            <a:avLst/>
          </a:prstGeom>
          <a:solidFill>
            <a:schemeClr val="accent1"/>
          </a:solidFill>
          <a:ln w="76200" cap="sq">
            <a:noFill/>
            <a:miter lim="800000"/>
          </a:ln>
        </p:spPr>
        <p:txBody>
          <a:bodyPr vert="horz" lIns="91440" tIns="91440" rIns="91440" bIns="91440" rtlCol="0" anchor="t" anchorCtr="1">
            <a:noAutofit/>
          </a:bodyPr>
          <a:lstStyle>
            <a:lvl1pPr marL="228600" indent="-228600">
              <a:buNone/>
              <a:defRPr lang="en-US" sz="2000" cap="all" spc="300" baseline="0" dirty="0">
                <a:solidFill>
                  <a:schemeClr val="bg1"/>
                </a:solidFill>
                <a:latin typeface="Action NBA  Bold" pitchFamily="50" charset="0"/>
              </a:defRPr>
            </a:lvl1pPr>
          </a:lstStyle>
          <a:p>
            <a:pPr marL="0" lvl="0" indent="0" algn="ctr"/>
            <a:r>
              <a:rPr lang="en-US"/>
              <a:t>picture</a:t>
            </a:r>
            <a:endParaRPr lang="en-US" dirty="0"/>
          </a:p>
        </p:txBody>
      </p:sp>
      <p:sp>
        <p:nvSpPr>
          <p:cNvPr id="34" name="Picture Placeholder 7"/>
          <p:cNvSpPr>
            <a:spLocks noGrp="1"/>
          </p:cNvSpPr>
          <p:nvPr>
            <p:ph type="pic" sz="quarter" idx="65" hasCustomPrompt="1"/>
          </p:nvPr>
        </p:nvSpPr>
        <p:spPr>
          <a:xfrm>
            <a:off x="4559525" y="1298448"/>
            <a:ext cx="1536192" cy="1426464"/>
          </a:xfrm>
          <a:prstGeom prst="rect">
            <a:avLst/>
          </a:prstGeom>
          <a:solidFill>
            <a:schemeClr val="accent1"/>
          </a:solidFill>
          <a:ln w="76200" cap="sq">
            <a:noFill/>
            <a:miter lim="800000"/>
          </a:ln>
        </p:spPr>
        <p:txBody>
          <a:bodyPr vert="horz" lIns="91440" tIns="91440" rIns="91440" bIns="91440" rtlCol="0" anchor="t" anchorCtr="1">
            <a:noAutofit/>
          </a:bodyPr>
          <a:lstStyle>
            <a:lvl1pPr marL="228600" indent="-228600">
              <a:buNone/>
              <a:defRPr lang="en-US" sz="2000" cap="all" spc="300" baseline="0" dirty="0">
                <a:solidFill>
                  <a:schemeClr val="bg1"/>
                </a:solidFill>
                <a:latin typeface="Action NBA  Bold" pitchFamily="50" charset="0"/>
              </a:defRPr>
            </a:lvl1pPr>
          </a:lstStyle>
          <a:p>
            <a:pPr marL="0" lvl="0" indent="0" algn="ctr"/>
            <a:r>
              <a:rPr lang="en-US"/>
              <a:t>picture</a:t>
            </a:r>
            <a:endParaRPr lang="en-US" dirty="0"/>
          </a:p>
        </p:txBody>
      </p:sp>
      <p:sp>
        <p:nvSpPr>
          <p:cNvPr id="35" name="Picture Placeholder 7"/>
          <p:cNvSpPr>
            <a:spLocks noGrp="1"/>
          </p:cNvSpPr>
          <p:nvPr>
            <p:ph type="pic" sz="quarter" idx="73" hasCustomPrompt="1"/>
          </p:nvPr>
        </p:nvSpPr>
        <p:spPr>
          <a:xfrm>
            <a:off x="4559525" y="2720340"/>
            <a:ext cx="1536192" cy="1426464"/>
          </a:xfrm>
          <a:prstGeom prst="rect">
            <a:avLst/>
          </a:prstGeom>
          <a:solidFill>
            <a:schemeClr val="accent1"/>
          </a:solidFill>
          <a:ln w="76200" cap="sq">
            <a:noFill/>
            <a:miter lim="800000"/>
          </a:ln>
        </p:spPr>
        <p:txBody>
          <a:bodyPr vert="horz" lIns="91440" tIns="91440" rIns="91440" bIns="91440" rtlCol="0" anchor="t" anchorCtr="1">
            <a:noAutofit/>
          </a:bodyPr>
          <a:lstStyle>
            <a:lvl1pPr marL="228600" indent="-228600">
              <a:buNone/>
              <a:defRPr lang="en-US" sz="2000" cap="all" spc="300" baseline="0" dirty="0">
                <a:solidFill>
                  <a:schemeClr val="bg1"/>
                </a:solidFill>
                <a:latin typeface="Action NBA  Bold" pitchFamily="50" charset="0"/>
              </a:defRPr>
            </a:lvl1pPr>
          </a:lstStyle>
          <a:p>
            <a:pPr marL="0" lvl="0" indent="0" algn="ctr"/>
            <a:r>
              <a:rPr lang="en-US"/>
              <a:t>picture</a:t>
            </a:r>
            <a:endParaRPr lang="en-US" dirty="0"/>
          </a:p>
        </p:txBody>
      </p:sp>
      <p:sp>
        <p:nvSpPr>
          <p:cNvPr id="36" name="Picture Placeholder 7"/>
          <p:cNvSpPr>
            <a:spLocks noGrp="1"/>
          </p:cNvSpPr>
          <p:nvPr>
            <p:ph type="pic" sz="quarter" idx="81" hasCustomPrompt="1"/>
          </p:nvPr>
        </p:nvSpPr>
        <p:spPr>
          <a:xfrm>
            <a:off x="4559525" y="4142232"/>
            <a:ext cx="1536192" cy="1426464"/>
          </a:xfrm>
          <a:prstGeom prst="rect">
            <a:avLst/>
          </a:prstGeom>
          <a:solidFill>
            <a:schemeClr val="accent1"/>
          </a:solidFill>
          <a:ln w="76200" cap="sq">
            <a:noFill/>
            <a:miter lim="800000"/>
          </a:ln>
        </p:spPr>
        <p:txBody>
          <a:bodyPr vert="horz" lIns="91440" tIns="91440" rIns="91440" bIns="91440" rtlCol="0" anchor="t" anchorCtr="1">
            <a:noAutofit/>
          </a:bodyPr>
          <a:lstStyle>
            <a:lvl1pPr marL="228600" indent="-228600">
              <a:buNone/>
              <a:defRPr lang="en-US" sz="2000" cap="all" spc="300" baseline="0" dirty="0">
                <a:solidFill>
                  <a:schemeClr val="bg1"/>
                </a:solidFill>
                <a:latin typeface="Action NBA  Bold" pitchFamily="50" charset="0"/>
              </a:defRPr>
            </a:lvl1pPr>
          </a:lstStyle>
          <a:p>
            <a:pPr marL="0" lvl="0" indent="0" algn="ctr"/>
            <a:r>
              <a:rPr lang="en-US"/>
              <a:t>picture</a:t>
            </a:r>
            <a:endParaRPr lang="en-US" dirty="0"/>
          </a:p>
        </p:txBody>
      </p:sp>
      <p:sp>
        <p:nvSpPr>
          <p:cNvPr id="37" name="Picture Placeholder 7"/>
          <p:cNvSpPr>
            <a:spLocks noGrp="1"/>
          </p:cNvSpPr>
          <p:nvPr>
            <p:ph type="pic" sz="quarter" idx="89" hasCustomPrompt="1"/>
          </p:nvPr>
        </p:nvSpPr>
        <p:spPr>
          <a:xfrm>
            <a:off x="4559525" y="5564124"/>
            <a:ext cx="1536192" cy="1426464"/>
          </a:xfrm>
          <a:prstGeom prst="rect">
            <a:avLst/>
          </a:prstGeom>
          <a:solidFill>
            <a:schemeClr val="accent1"/>
          </a:solidFill>
          <a:ln w="76200" cap="sq">
            <a:noFill/>
            <a:miter lim="800000"/>
          </a:ln>
        </p:spPr>
        <p:txBody>
          <a:bodyPr vert="horz" lIns="91440" tIns="91440" rIns="91440" bIns="91440" rtlCol="0" anchor="t" anchorCtr="1">
            <a:noAutofit/>
          </a:bodyPr>
          <a:lstStyle>
            <a:lvl1pPr marL="228600" indent="-228600">
              <a:buNone/>
              <a:defRPr lang="en-US" sz="2000" cap="all" spc="300" baseline="0" dirty="0">
                <a:solidFill>
                  <a:schemeClr val="bg1"/>
                </a:solidFill>
                <a:latin typeface="Action NBA  Bold" pitchFamily="50" charset="0"/>
              </a:defRPr>
            </a:lvl1pPr>
          </a:lstStyle>
          <a:p>
            <a:pPr marL="0" lvl="0" indent="0" algn="ctr"/>
            <a:r>
              <a:rPr lang="en-US"/>
              <a:t>picture</a:t>
            </a:r>
            <a:endParaRPr lang="en-US" dirty="0"/>
          </a:p>
        </p:txBody>
      </p:sp>
      <p:sp>
        <p:nvSpPr>
          <p:cNvPr id="38" name="Picture Placeholder 7"/>
          <p:cNvSpPr>
            <a:spLocks noGrp="1"/>
          </p:cNvSpPr>
          <p:nvPr>
            <p:ph type="pic" sz="quarter" idx="58" hasCustomPrompt="1"/>
          </p:nvPr>
        </p:nvSpPr>
        <p:spPr>
          <a:xfrm>
            <a:off x="6093104" y="-123444"/>
            <a:ext cx="1536192" cy="1426464"/>
          </a:xfrm>
          <a:prstGeom prst="rect">
            <a:avLst/>
          </a:prstGeom>
          <a:solidFill>
            <a:schemeClr val="accent1"/>
          </a:solidFill>
          <a:ln w="76200" cap="sq">
            <a:noFill/>
            <a:miter lim="800000"/>
          </a:ln>
        </p:spPr>
        <p:txBody>
          <a:bodyPr vert="horz" lIns="91440" tIns="91440" rIns="91440" bIns="91440" rtlCol="0" anchor="t" anchorCtr="1">
            <a:noAutofit/>
          </a:bodyPr>
          <a:lstStyle>
            <a:lvl1pPr marL="228600" indent="-228600">
              <a:buNone/>
              <a:defRPr lang="en-US" sz="2000" cap="all" spc="300" baseline="0" dirty="0">
                <a:solidFill>
                  <a:schemeClr val="bg1"/>
                </a:solidFill>
                <a:latin typeface="Action NBA  Bold" pitchFamily="50" charset="0"/>
              </a:defRPr>
            </a:lvl1pPr>
          </a:lstStyle>
          <a:p>
            <a:pPr marL="0" lvl="0" indent="0" algn="ctr"/>
            <a:r>
              <a:rPr lang="en-US"/>
              <a:t>picture</a:t>
            </a:r>
            <a:endParaRPr lang="en-US" dirty="0"/>
          </a:p>
        </p:txBody>
      </p:sp>
      <p:sp>
        <p:nvSpPr>
          <p:cNvPr id="39" name="Picture Placeholder 7"/>
          <p:cNvSpPr>
            <a:spLocks noGrp="1"/>
          </p:cNvSpPr>
          <p:nvPr>
            <p:ph type="pic" sz="quarter" idx="66" hasCustomPrompt="1"/>
          </p:nvPr>
        </p:nvSpPr>
        <p:spPr>
          <a:xfrm>
            <a:off x="6093104" y="1298448"/>
            <a:ext cx="1536192" cy="1426464"/>
          </a:xfrm>
          <a:prstGeom prst="rect">
            <a:avLst/>
          </a:prstGeom>
          <a:solidFill>
            <a:schemeClr val="accent1"/>
          </a:solidFill>
          <a:ln w="76200" cap="sq">
            <a:noFill/>
            <a:miter lim="800000"/>
          </a:ln>
        </p:spPr>
        <p:txBody>
          <a:bodyPr vert="horz" lIns="91440" tIns="91440" rIns="91440" bIns="91440" rtlCol="0" anchor="t" anchorCtr="1">
            <a:noAutofit/>
          </a:bodyPr>
          <a:lstStyle>
            <a:lvl1pPr marL="228600" indent="-228600">
              <a:buNone/>
              <a:defRPr lang="en-US" sz="2000" cap="all" spc="300" baseline="0" dirty="0">
                <a:solidFill>
                  <a:schemeClr val="bg1"/>
                </a:solidFill>
                <a:latin typeface="Action NBA  Bold" pitchFamily="50" charset="0"/>
              </a:defRPr>
            </a:lvl1pPr>
          </a:lstStyle>
          <a:p>
            <a:pPr marL="0" lvl="0" indent="0" algn="ctr"/>
            <a:r>
              <a:rPr lang="en-US"/>
              <a:t>picture</a:t>
            </a:r>
            <a:endParaRPr lang="en-US" dirty="0"/>
          </a:p>
        </p:txBody>
      </p:sp>
      <p:sp>
        <p:nvSpPr>
          <p:cNvPr id="40" name="Picture Placeholder 7"/>
          <p:cNvSpPr>
            <a:spLocks noGrp="1"/>
          </p:cNvSpPr>
          <p:nvPr>
            <p:ph type="pic" sz="quarter" idx="74" hasCustomPrompt="1"/>
          </p:nvPr>
        </p:nvSpPr>
        <p:spPr>
          <a:xfrm>
            <a:off x="6093104" y="2720340"/>
            <a:ext cx="1536192" cy="1426464"/>
          </a:xfrm>
          <a:prstGeom prst="rect">
            <a:avLst/>
          </a:prstGeom>
          <a:solidFill>
            <a:schemeClr val="accent1"/>
          </a:solidFill>
          <a:ln w="76200" cap="sq">
            <a:noFill/>
            <a:miter lim="800000"/>
          </a:ln>
        </p:spPr>
        <p:txBody>
          <a:bodyPr vert="horz" lIns="91440" tIns="91440" rIns="91440" bIns="91440" rtlCol="0" anchor="t" anchorCtr="1">
            <a:noAutofit/>
          </a:bodyPr>
          <a:lstStyle>
            <a:lvl1pPr marL="228600" indent="-228600">
              <a:buNone/>
              <a:defRPr lang="en-US" sz="2000" cap="all" spc="300" baseline="0" dirty="0">
                <a:solidFill>
                  <a:schemeClr val="bg1"/>
                </a:solidFill>
                <a:latin typeface="Action NBA  Bold" pitchFamily="50" charset="0"/>
              </a:defRPr>
            </a:lvl1pPr>
          </a:lstStyle>
          <a:p>
            <a:pPr marL="0" lvl="0" indent="0" algn="ctr"/>
            <a:r>
              <a:rPr lang="en-US"/>
              <a:t>picture</a:t>
            </a:r>
            <a:endParaRPr lang="en-US" dirty="0"/>
          </a:p>
        </p:txBody>
      </p:sp>
      <p:sp>
        <p:nvSpPr>
          <p:cNvPr id="41" name="Picture Placeholder 7"/>
          <p:cNvSpPr>
            <a:spLocks noGrp="1"/>
          </p:cNvSpPr>
          <p:nvPr>
            <p:ph type="pic" sz="quarter" idx="82" hasCustomPrompt="1"/>
          </p:nvPr>
        </p:nvSpPr>
        <p:spPr>
          <a:xfrm>
            <a:off x="6093104" y="4142232"/>
            <a:ext cx="1536192" cy="1426464"/>
          </a:xfrm>
          <a:prstGeom prst="rect">
            <a:avLst/>
          </a:prstGeom>
          <a:solidFill>
            <a:schemeClr val="accent1"/>
          </a:solidFill>
          <a:ln w="76200" cap="sq">
            <a:noFill/>
            <a:miter lim="800000"/>
          </a:ln>
        </p:spPr>
        <p:txBody>
          <a:bodyPr vert="horz" lIns="91440" tIns="91440" rIns="91440" bIns="91440" rtlCol="0" anchor="t" anchorCtr="1">
            <a:noAutofit/>
          </a:bodyPr>
          <a:lstStyle>
            <a:lvl1pPr marL="228600" indent="-228600">
              <a:buNone/>
              <a:defRPr lang="en-US" sz="2000" cap="all" spc="300" baseline="0" dirty="0">
                <a:solidFill>
                  <a:schemeClr val="bg1"/>
                </a:solidFill>
                <a:latin typeface="Action NBA  Bold" pitchFamily="50" charset="0"/>
              </a:defRPr>
            </a:lvl1pPr>
          </a:lstStyle>
          <a:p>
            <a:pPr marL="0" lvl="0" indent="0" algn="ctr"/>
            <a:r>
              <a:rPr lang="en-US"/>
              <a:t>picture</a:t>
            </a:r>
            <a:endParaRPr lang="en-US" dirty="0"/>
          </a:p>
        </p:txBody>
      </p:sp>
      <p:sp>
        <p:nvSpPr>
          <p:cNvPr id="42" name="Picture Placeholder 7"/>
          <p:cNvSpPr>
            <a:spLocks noGrp="1"/>
          </p:cNvSpPr>
          <p:nvPr>
            <p:ph type="pic" sz="quarter" idx="90" hasCustomPrompt="1"/>
          </p:nvPr>
        </p:nvSpPr>
        <p:spPr>
          <a:xfrm>
            <a:off x="6093104" y="5564124"/>
            <a:ext cx="1536192" cy="1426464"/>
          </a:xfrm>
          <a:prstGeom prst="rect">
            <a:avLst/>
          </a:prstGeom>
          <a:solidFill>
            <a:schemeClr val="accent1"/>
          </a:solidFill>
          <a:ln w="76200" cap="sq">
            <a:noFill/>
            <a:miter lim="800000"/>
          </a:ln>
        </p:spPr>
        <p:txBody>
          <a:bodyPr vert="horz" lIns="91440" tIns="91440" rIns="91440" bIns="91440" rtlCol="0" anchor="t" anchorCtr="1">
            <a:noAutofit/>
          </a:bodyPr>
          <a:lstStyle>
            <a:lvl1pPr marL="228600" indent="-228600">
              <a:buNone/>
              <a:defRPr lang="en-US" sz="2000" cap="all" spc="300" baseline="0" dirty="0">
                <a:solidFill>
                  <a:schemeClr val="bg1"/>
                </a:solidFill>
                <a:latin typeface="Action NBA  Bold" pitchFamily="50" charset="0"/>
              </a:defRPr>
            </a:lvl1pPr>
          </a:lstStyle>
          <a:p>
            <a:pPr marL="0" lvl="0" indent="0" algn="ctr"/>
            <a:r>
              <a:rPr lang="en-US"/>
              <a:t>picture</a:t>
            </a:r>
            <a:endParaRPr lang="en-US" dirty="0"/>
          </a:p>
        </p:txBody>
      </p:sp>
      <p:sp>
        <p:nvSpPr>
          <p:cNvPr id="43" name="Picture Placeholder 7"/>
          <p:cNvSpPr>
            <a:spLocks noGrp="1"/>
          </p:cNvSpPr>
          <p:nvPr>
            <p:ph type="pic" sz="quarter" idx="59" hasCustomPrompt="1"/>
          </p:nvPr>
        </p:nvSpPr>
        <p:spPr>
          <a:xfrm>
            <a:off x="7626683" y="-123444"/>
            <a:ext cx="1536192" cy="1426464"/>
          </a:xfrm>
          <a:prstGeom prst="rect">
            <a:avLst/>
          </a:prstGeom>
          <a:solidFill>
            <a:schemeClr val="accent1"/>
          </a:solidFill>
          <a:ln w="76200" cap="sq">
            <a:noFill/>
            <a:miter lim="800000"/>
          </a:ln>
        </p:spPr>
        <p:txBody>
          <a:bodyPr vert="horz" lIns="91440" tIns="91440" rIns="91440" bIns="91440" rtlCol="0" anchor="t" anchorCtr="1">
            <a:noAutofit/>
          </a:bodyPr>
          <a:lstStyle>
            <a:lvl1pPr marL="228600" indent="-228600">
              <a:buNone/>
              <a:defRPr lang="en-US" sz="2000" cap="all" spc="300" baseline="0" dirty="0">
                <a:solidFill>
                  <a:schemeClr val="bg1"/>
                </a:solidFill>
                <a:latin typeface="Action NBA  Bold" pitchFamily="50" charset="0"/>
              </a:defRPr>
            </a:lvl1pPr>
          </a:lstStyle>
          <a:p>
            <a:pPr marL="0" lvl="0" indent="0" algn="ctr"/>
            <a:r>
              <a:rPr lang="en-US"/>
              <a:t>picture</a:t>
            </a:r>
            <a:endParaRPr lang="en-US" dirty="0"/>
          </a:p>
        </p:txBody>
      </p:sp>
      <p:sp>
        <p:nvSpPr>
          <p:cNvPr id="44" name="Picture Placeholder 7"/>
          <p:cNvSpPr>
            <a:spLocks noGrp="1"/>
          </p:cNvSpPr>
          <p:nvPr>
            <p:ph type="pic" sz="quarter" idx="67" hasCustomPrompt="1"/>
          </p:nvPr>
        </p:nvSpPr>
        <p:spPr>
          <a:xfrm>
            <a:off x="7626683" y="1298448"/>
            <a:ext cx="1536192" cy="1426464"/>
          </a:xfrm>
          <a:prstGeom prst="rect">
            <a:avLst/>
          </a:prstGeom>
          <a:solidFill>
            <a:schemeClr val="accent1"/>
          </a:solidFill>
          <a:ln w="76200" cap="sq">
            <a:noFill/>
            <a:miter lim="800000"/>
          </a:ln>
        </p:spPr>
        <p:txBody>
          <a:bodyPr vert="horz" lIns="91440" tIns="91440" rIns="91440" bIns="91440" rtlCol="0" anchor="t" anchorCtr="1">
            <a:noAutofit/>
          </a:bodyPr>
          <a:lstStyle>
            <a:lvl1pPr marL="228600" indent="-228600">
              <a:buNone/>
              <a:defRPr lang="en-US" sz="2000" cap="all" spc="300" baseline="0" dirty="0">
                <a:solidFill>
                  <a:schemeClr val="bg1"/>
                </a:solidFill>
                <a:latin typeface="Action NBA  Bold" pitchFamily="50" charset="0"/>
              </a:defRPr>
            </a:lvl1pPr>
          </a:lstStyle>
          <a:p>
            <a:pPr marL="0" lvl="0" indent="0" algn="ctr"/>
            <a:r>
              <a:rPr lang="en-US"/>
              <a:t>picture</a:t>
            </a:r>
            <a:endParaRPr lang="en-US" dirty="0"/>
          </a:p>
        </p:txBody>
      </p:sp>
      <p:sp>
        <p:nvSpPr>
          <p:cNvPr id="45" name="Picture Placeholder 7"/>
          <p:cNvSpPr>
            <a:spLocks noGrp="1"/>
          </p:cNvSpPr>
          <p:nvPr>
            <p:ph type="pic" sz="quarter" idx="75" hasCustomPrompt="1"/>
          </p:nvPr>
        </p:nvSpPr>
        <p:spPr>
          <a:xfrm>
            <a:off x="7626683" y="2720340"/>
            <a:ext cx="1536192" cy="1426464"/>
          </a:xfrm>
          <a:prstGeom prst="rect">
            <a:avLst/>
          </a:prstGeom>
          <a:solidFill>
            <a:schemeClr val="accent1"/>
          </a:solidFill>
          <a:ln w="76200" cap="sq">
            <a:noFill/>
            <a:miter lim="800000"/>
          </a:ln>
        </p:spPr>
        <p:txBody>
          <a:bodyPr vert="horz" lIns="91440" tIns="91440" rIns="91440" bIns="91440" rtlCol="0" anchor="t" anchorCtr="1">
            <a:noAutofit/>
          </a:bodyPr>
          <a:lstStyle>
            <a:lvl1pPr marL="228600" indent="-228600">
              <a:buNone/>
              <a:defRPr lang="en-US" sz="2000" cap="all" spc="300" baseline="0" dirty="0">
                <a:solidFill>
                  <a:schemeClr val="bg1"/>
                </a:solidFill>
                <a:latin typeface="Action NBA  Bold" pitchFamily="50" charset="0"/>
              </a:defRPr>
            </a:lvl1pPr>
          </a:lstStyle>
          <a:p>
            <a:pPr marL="0" lvl="0" indent="0" algn="ctr"/>
            <a:r>
              <a:rPr lang="en-US"/>
              <a:t>picture</a:t>
            </a:r>
            <a:endParaRPr lang="en-US" dirty="0"/>
          </a:p>
        </p:txBody>
      </p:sp>
      <p:sp>
        <p:nvSpPr>
          <p:cNvPr id="46" name="Picture Placeholder 7"/>
          <p:cNvSpPr>
            <a:spLocks noGrp="1"/>
          </p:cNvSpPr>
          <p:nvPr>
            <p:ph type="pic" sz="quarter" idx="83" hasCustomPrompt="1"/>
          </p:nvPr>
        </p:nvSpPr>
        <p:spPr>
          <a:xfrm>
            <a:off x="7626683" y="4142232"/>
            <a:ext cx="1536192" cy="1426464"/>
          </a:xfrm>
          <a:prstGeom prst="rect">
            <a:avLst/>
          </a:prstGeom>
          <a:solidFill>
            <a:schemeClr val="accent1"/>
          </a:solidFill>
          <a:ln w="76200" cap="sq">
            <a:noFill/>
            <a:miter lim="800000"/>
          </a:ln>
        </p:spPr>
        <p:txBody>
          <a:bodyPr vert="horz" lIns="91440" tIns="91440" rIns="91440" bIns="91440" rtlCol="0" anchor="t" anchorCtr="1">
            <a:noAutofit/>
          </a:bodyPr>
          <a:lstStyle>
            <a:lvl1pPr marL="228600" indent="-228600">
              <a:buNone/>
              <a:defRPr lang="en-US" sz="2000" cap="all" spc="300" baseline="0" dirty="0">
                <a:solidFill>
                  <a:schemeClr val="bg1"/>
                </a:solidFill>
                <a:latin typeface="Action NBA  Bold" pitchFamily="50" charset="0"/>
              </a:defRPr>
            </a:lvl1pPr>
          </a:lstStyle>
          <a:p>
            <a:pPr marL="0" lvl="0" indent="0" algn="ctr"/>
            <a:r>
              <a:rPr lang="en-US"/>
              <a:t>picture</a:t>
            </a:r>
            <a:endParaRPr lang="en-US" dirty="0"/>
          </a:p>
        </p:txBody>
      </p:sp>
      <p:sp>
        <p:nvSpPr>
          <p:cNvPr id="47" name="Picture Placeholder 7"/>
          <p:cNvSpPr>
            <a:spLocks noGrp="1"/>
          </p:cNvSpPr>
          <p:nvPr>
            <p:ph type="pic" sz="quarter" idx="91" hasCustomPrompt="1"/>
          </p:nvPr>
        </p:nvSpPr>
        <p:spPr>
          <a:xfrm>
            <a:off x="7626683" y="5564124"/>
            <a:ext cx="1536192" cy="1426464"/>
          </a:xfrm>
          <a:prstGeom prst="rect">
            <a:avLst/>
          </a:prstGeom>
          <a:solidFill>
            <a:schemeClr val="accent1"/>
          </a:solidFill>
          <a:ln w="76200" cap="sq">
            <a:noFill/>
            <a:miter lim="800000"/>
          </a:ln>
        </p:spPr>
        <p:txBody>
          <a:bodyPr vert="horz" lIns="91440" tIns="91440" rIns="91440" bIns="91440" rtlCol="0" anchor="t" anchorCtr="1">
            <a:noAutofit/>
          </a:bodyPr>
          <a:lstStyle>
            <a:lvl1pPr marL="228600" indent="-228600">
              <a:buNone/>
              <a:defRPr lang="en-US" sz="2000" cap="all" spc="300" baseline="0" dirty="0">
                <a:solidFill>
                  <a:schemeClr val="bg1"/>
                </a:solidFill>
                <a:latin typeface="Action NBA  Bold" pitchFamily="50" charset="0"/>
              </a:defRPr>
            </a:lvl1pPr>
          </a:lstStyle>
          <a:p>
            <a:pPr marL="0" lvl="0" indent="0" algn="ctr"/>
            <a:r>
              <a:rPr lang="en-US"/>
              <a:t>picture</a:t>
            </a:r>
            <a:endParaRPr lang="en-US" dirty="0"/>
          </a:p>
        </p:txBody>
      </p:sp>
      <p:sp>
        <p:nvSpPr>
          <p:cNvPr id="48" name="Picture Placeholder 7"/>
          <p:cNvSpPr>
            <a:spLocks noGrp="1"/>
          </p:cNvSpPr>
          <p:nvPr>
            <p:ph type="pic" sz="quarter" idx="60" hasCustomPrompt="1"/>
          </p:nvPr>
        </p:nvSpPr>
        <p:spPr>
          <a:xfrm>
            <a:off x="9160262" y="-123444"/>
            <a:ext cx="1536192" cy="1426464"/>
          </a:xfrm>
          <a:prstGeom prst="rect">
            <a:avLst/>
          </a:prstGeom>
          <a:solidFill>
            <a:schemeClr val="accent1"/>
          </a:solidFill>
          <a:ln w="76200" cap="sq">
            <a:noFill/>
            <a:miter lim="800000"/>
          </a:ln>
        </p:spPr>
        <p:txBody>
          <a:bodyPr vert="horz" lIns="91440" tIns="91440" rIns="91440" bIns="91440" rtlCol="0" anchor="t" anchorCtr="1">
            <a:noAutofit/>
          </a:bodyPr>
          <a:lstStyle>
            <a:lvl1pPr marL="228600" indent="-228600">
              <a:buNone/>
              <a:defRPr lang="en-US" sz="2000" cap="all" spc="300" baseline="0" dirty="0">
                <a:solidFill>
                  <a:schemeClr val="bg1"/>
                </a:solidFill>
                <a:latin typeface="Action NBA  Bold" pitchFamily="50" charset="0"/>
              </a:defRPr>
            </a:lvl1pPr>
          </a:lstStyle>
          <a:p>
            <a:pPr marL="0" lvl="0" indent="0" algn="ctr"/>
            <a:r>
              <a:rPr lang="en-US"/>
              <a:t>picture</a:t>
            </a:r>
            <a:endParaRPr lang="en-US" dirty="0"/>
          </a:p>
        </p:txBody>
      </p:sp>
      <p:sp>
        <p:nvSpPr>
          <p:cNvPr id="49" name="Picture Placeholder 7"/>
          <p:cNvSpPr>
            <a:spLocks noGrp="1"/>
          </p:cNvSpPr>
          <p:nvPr>
            <p:ph type="pic" sz="quarter" idx="68" hasCustomPrompt="1"/>
          </p:nvPr>
        </p:nvSpPr>
        <p:spPr>
          <a:xfrm>
            <a:off x="9160262" y="1298448"/>
            <a:ext cx="1536192" cy="1426464"/>
          </a:xfrm>
          <a:prstGeom prst="rect">
            <a:avLst/>
          </a:prstGeom>
          <a:solidFill>
            <a:schemeClr val="accent1"/>
          </a:solidFill>
          <a:ln w="76200" cap="sq">
            <a:noFill/>
            <a:miter lim="800000"/>
          </a:ln>
        </p:spPr>
        <p:txBody>
          <a:bodyPr vert="horz" lIns="91440" tIns="91440" rIns="91440" bIns="91440" rtlCol="0" anchor="t" anchorCtr="1">
            <a:noAutofit/>
          </a:bodyPr>
          <a:lstStyle>
            <a:lvl1pPr marL="228600" indent="-228600">
              <a:buNone/>
              <a:defRPr lang="en-US" sz="2000" cap="all" spc="300" baseline="0" dirty="0">
                <a:solidFill>
                  <a:schemeClr val="bg1"/>
                </a:solidFill>
                <a:latin typeface="Action NBA  Bold" pitchFamily="50" charset="0"/>
              </a:defRPr>
            </a:lvl1pPr>
          </a:lstStyle>
          <a:p>
            <a:pPr marL="0" lvl="0" indent="0" algn="ctr"/>
            <a:r>
              <a:rPr lang="en-US"/>
              <a:t>picture</a:t>
            </a:r>
            <a:endParaRPr lang="en-US" dirty="0"/>
          </a:p>
        </p:txBody>
      </p:sp>
      <p:sp>
        <p:nvSpPr>
          <p:cNvPr id="50" name="Picture Placeholder 7"/>
          <p:cNvSpPr>
            <a:spLocks noGrp="1"/>
          </p:cNvSpPr>
          <p:nvPr>
            <p:ph type="pic" sz="quarter" idx="76" hasCustomPrompt="1"/>
          </p:nvPr>
        </p:nvSpPr>
        <p:spPr>
          <a:xfrm>
            <a:off x="9160262" y="2720340"/>
            <a:ext cx="1536192" cy="1426464"/>
          </a:xfrm>
          <a:prstGeom prst="rect">
            <a:avLst/>
          </a:prstGeom>
          <a:solidFill>
            <a:schemeClr val="accent1"/>
          </a:solidFill>
          <a:ln w="76200" cap="sq">
            <a:noFill/>
            <a:miter lim="800000"/>
          </a:ln>
        </p:spPr>
        <p:txBody>
          <a:bodyPr vert="horz" lIns="91440" tIns="91440" rIns="91440" bIns="91440" rtlCol="0" anchor="t" anchorCtr="1">
            <a:noAutofit/>
          </a:bodyPr>
          <a:lstStyle>
            <a:lvl1pPr marL="228600" indent="-228600">
              <a:buNone/>
              <a:defRPr lang="en-US" sz="2000" cap="all" spc="300" baseline="0" dirty="0">
                <a:solidFill>
                  <a:schemeClr val="bg1"/>
                </a:solidFill>
                <a:latin typeface="Action NBA  Bold" pitchFamily="50" charset="0"/>
              </a:defRPr>
            </a:lvl1pPr>
          </a:lstStyle>
          <a:p>
            <a:pPr marL="0" lvl="0" indent="0" algn="ctr"/>
            <a:r>
              <a:rPr lang="en-US"/>
              <a:t>picture</a:t>
            </a:r>
            <a:endParaRPr lang="en-US" dirty="0"/>
          </a:p>
        </p:txBody>
      </p:sp>
      <p:sp>
        <p:nvSpPr>
          <p:cNvPr id="51" name="Picture Placeholder 7"/>
          <p:cNvSpPr>
            <a:spLocks noGrp="1"/>
          </p:cNvSpPr>
          <p:nvPr>
            <p:ph type="pic" sz="quarter" idx="84" hasCustomPrompt="1"/>
          </p:nvPr>
        </p:nvSpPr>
        <p:spPr>
          <a:xfrm>
            <a:off x="9160262" y="4142232"/>
            <a:ext cx="1536192" cy="1426464"/>
          </a:xfrm>
          <a:prstGeom prst="rect">
            <a:avLst/>
          </a:prstGeom>
          <a:solidFill>
            <a:schemeClr val="accent1"/>
          </a:solidFill>
          <a:ln w="76200" cap="sq">
            <a:noFill/>
            <a:miter lim="800000"/>
          </a:ln>
        </p:spPr>
        <p:txBody>
          <a:bodyPr vert="horz" lIns="91440" tIns="91440" rIns="91440" bIns="91440" rtlCol="0" anchor="t" anchorCtr="1">
            <a:noAutofit/>
          </a:bodyPr>
          <a:lstStyle>
            <a:lvl1pPr marL="228600" indent="-228600">
              <a:buNone/>
              <a:defRPr lang="en-US" sz="2000" cap="all" spc="300" baseline="0" dirty="0">
                <a:solidFill>
                  <a:schemeClr val="bg1"/>
                </a:solidFill>
                <a:latin typeface="Action NBA  Bold" pitchFamily="50" charset="0"/>
              </a:defRPr>
            </a:lvl1pPr>
          </a:lstStyle>
          <a:p>
            <a:pPr marL="0" lvl="0" indent="0" algn="ctr"/>
            <a:r>
              <a:rPr lang="en-US"/>
              <a:t>picture</a:t>
            </a:r>
            <a:endParaRPr lang="en-US" dirty="0"/>
          </a:p>
        </p:txBody>
      </p:sp>
      <p:sp>
        <p:nvSpPr>
          <p:cNvPr id="52" name="Picture Placeholder 7"/>
          <p:cNvSpPr>
            <a:spLocks noGrp="1"/>
          </p:cNvSpPr>
          <p:nvPr>
            <p:ph type="pic" sz="quarter" idx="92" hasCustomPrompt="1"/>
          </p:nvPr>
        </p:nvSpPr>
        <p:spPr>
          <a:xfrm>
            <a:off x="9160262" y="5564124"/>
            <a:ext cx="1536192" cy="1426464"/>
          </a:xfrm>
          <a:prstGeom prst="rect">
            <a:avLst/>
          </a:prstGeom>
          <a:solidFill>
            <a:schemeClr val="accent1"/>
          </a:solidFill>
          <a:ln w="76200" cap="sq">
            <a:noFill/>
            <a:miter lim="800000"/>
          </a:ln>
        </p:spPr>
        <p:txBody>
          <a:bodyPr vert="horz" lIns="91440" tIns="91440" rIns="91440" bIns="91440" rtlCol="0" anchor="t" anchorCtr="1">
            <a:noAutofit/>
          </a:bodyPr>
          <a:lstStyle>
            <a:lvl1pPr marL="228600" indent="-228600">
              <a:buNone/>
              <a:defRPr lang="en-US" sz="2000" cap="all" spc="300" baseline="0" dirty="0">
                <a:solidFill>
                  <a:schemeClr val="bg1"/>
                </a:solidFill>
                <a:latin typeface="Action NBA  Bold" pitchFamily="50" charset="0"/>
              </a:defRPr>
            </a:lvl1pPr>
          </a:lstStyle>
          <a:p>
            <a:pPr marL="0" lvl="0" indent="0" algn="ctr"/>
            <a:r>
              <a:rPr lang="en-US"/>
              <a:t>picture</a:t>
            </a:r>
            <a:endParaRPr lang="en-US" dirty="0"/>
          </a:p>
        </p:txBody>
      </p:sp>
      <p:sp>
        <p:nvSpPr>
          <p:cNvPr id="53" name="Picture Placeholder 7"/>
          <p:cNvSpPr>
            <a:spLocks noGrp="1"/>
          </p:cNvSpPr>
          <p:nvPr>
            <p:ph type="pic" sz="quarter" idx="61" hasCustomPrompt="1"/>
          </p:nvPr>
        </p:nvSpPr>
        <p:spPr>
          <a:xfrm>
            <a:off x="10693844" y="-123444"/>
            <a:ext cx="1536192" cy="1426464"/>
          </a:xfrm>
          <a:prstGeom prst="rect">
            <a:avLst/>
          </a:prstGeom>
          <a:solidFill>
            <a:schemeClr val="accent1"/>
          </a:solidFill>
          <a:ln w="76200" cap="sq">
            <a:noFill/>
            <a:miter lim="800000"/>
          </a:ln>
        </p:spPr>
        <p:txBody>
          <a:bodyPr vert="horz" lIns="91440" tIns="91440" rIns="91440" bIns="91440" rtlCol="0" anchor="t" anchorCtr="1">
            <a:noAutofit/>
          </a:bodyPr>
          <a:lstStyle>
            <a:lvl1pPr marL="228600" indent="-228600">
              <a:buNone/>
              <a:defRPr lang="en-US" sz="2000" cap="all" spc="300" baseline="0" dirty="0">
                <a:solidFill>
                  <a:schemeClr val="bg1"/>
                </a:solidFill>
                <a:latin typeface="Action NBA  Bold" pitchFamily="50" charset="0"/>
              </a:defRPr>
            </a:lvl1pPr>
          </a:lstStyle>
          <a:p>
            <a:pPr marL="0" lvl="0" indent="0" algn="ctr"/>
            <a:r>
              <a:rPr lang="en-US"/>
              <a:t>picture</a:t>
            </a:r>
            <a:endParaRPr lang="en-US" dirty="0"/>
          </a:p>
        </p:txBody>
      </p:sp>
      <p:sp>
        <p:nvSpPr>
          <p:cNvPr id="54" name="Picture Placeholder 7"/>
          <p:cNvSpPr>
            <a:spLocks noGrp="1"/>
          </p:cNvSpPr>
          <p:nvPr>
            <p:ph type="pic" sz="quarter" idx="69" hasCustomPrompt="1"/>
          </p:nvPr>
        </p:nvSpPr>
        <p:spPr>
          <a:xfrm>
            <a:off x="10693844" y="1298448"/>
            <a:ext cx="1536192" cy="1426464"/>
          </a:xfrm>
          <a:prstGeom prst="rect">
            <a:avLst/>
          </a:prstGeom>
          <a:solidFill>
            <a:schemeClr val="accent1"/>
          </a:solidFill>
          <a:ln w="76200" cap="sq">
            <a:noFill/>
            <a:miter lim="800000"/>
          </a:ln>
        </p:spPr>
        <p:txBody>
          <a:bodyPr vert="horz" lIns="91440" tIns="91440" rIns="91440" bIns="91440" rtlCol="0" anchor="t" anchorCtr="1">
            <a:noAutofit/>
          </a:bodyPr>
          <a:lstStyle>
            <a:lvl1pPr marL="228600" indent="-228600">
              <a:buNone/>
              <a:defRPr lang="en-US" sz="2000" cap="all" spc="300" baseline="0" dirty="0">
                <a:solidFill>
                  <a:schemeClr val="bg1"/>
                </a:solidFill>
                <a:latin typeface="Action NBA  Bold" pitchFamily="50" charset="0"/>
              </a:defRPr>
            </a:lvl1pPr>
          </a:lstStyle>
          <a:p>
            <a:pPr marL="0" lvl="0" indent="0" algn="ctr"/>
            <a:r>
              <a:rPr lang="en-US"/>
              <a:t>picture</a:t>
            </a:r>
            <a:endParaRPr lang="en-US" dirty="0"/>
          </a:p>
        </p:txBody>
      </p:sp>
      <p:sp>
        <p:nvSpPr>
          <p:cNvPr id="55" name="Picture Placeholder 7"/>
          <p:cNvSpPr>
            <a:spLocks noGrp="1"/>
          </p:cNvSpPr>
          <p:nvPr>
            <p:ph type="pic" sz="quarter" idx="77" hasCustomPrompt="1"/>
          </p:nvPr>
        </p:nvSpPr>
        <p:spPr>
          <a:xfrm>
            <a:off x="10693844" y="2720340"/>
            <a:ext cx="1536192" cy="1426464"/>
          </a:xfrm>
          <a:prstGeom prst="rect">
            <a:avLst/>
          </a:prstGeom>
          <a:solidFill>
            <a:schemeClr val="accent1"/>
          </a:solidFill>
          <a:ln w="76200" cap="sq">
            <a:noFill/>
            <a:miter lim="800000"/>
          </a:ln>
        </p:spPr>
        <p:txBody>
          <a:bodyPr vert="horz" lIns="91440" tIns="91440" rIns="91440" bIns="91440" rtlCol="0" anchor="t" anchorCtr="1">
            <a:noAutofit/>
          </a:bodyPr>
          <a:lstStyle>
            <a:lvl1pPr marL="228600" indent="-228600">
              <a:buNone/>
              <a:defRPr lang="en-US" sz="2000" cap="all" spc="300" baseline="0" dirty="0">
                <a:solidFill>
                  <a:schemeClr val="bg1"/>
                </a:solidFill>
                <a:latin typeface="Action NBA  Bold" pitchFamily="50" charset="0"/>
              </a:defRPr>
            </a:lvl1pPr>
          </a:lstStyle>
          <a:p>
            <a:pPr marL="0" lvl="0" indent="0" algn="ctr"/>
            <a:r>
              <a:rPr lang="en-US"/>
              <a:t>picture</a:t>
            </a:r>
            <a:endParaRPr lang="en-US" dirty="0"/>
          </a:p>
        </p:txBody>
      </p:sp>
      <p:sp>
        <p:nvSpPr>
          <p:cNvPr id="56" name="Picture Placeholder 7"/>
          <p:cNvSpPr>
            <a:spLocks noGrp="1"/>
          </p:cNvSpPr>
          <p:nvPr>
            <p:ph type="pic" sz="quarter" idx="85" hasCustomPrompt="1"/>
          </p:nvPr>
        </p:nvSpPr>
        <p:spPr>
          <a:xfrm>
            <a:off x="10693844" y="4142232"/>
            <a:ext cx="1536192" cy="1426464"/>
          </a:xfrm>
          <a:prstGeom prst="rect">
            <a:avLst/>
          </a:prstGeom>
          <a:solidFill>
            <a:schemeClr val="accent1"/>
          </a:solidFill>
          <a:ln w="76200" cap="sq">
            <a:noFill/>
            <a:miter lim="800000"/>
          </a:ln>
        </p:spPr>
        <p:txBody>
          <a:bodyPr vert="horz" lIns="91440" tIns="91440" rIns="91440" bIns="91440" rtlCol="0" anchor="t" anchorCtr="1">
            <a:noAutofit/>
          </a:bodyPr>
          <a:lstStyle>
            <a:lvl1pPr marL="228600" indent="-228600">
              <a:buNone/>
              <a:defRPr lang="en-US" sz="2000" cap="all" spc="300" baseline="0" dirty="0">
                <a:solidFill>
                  <a:schemeClr val="bg1"/>
                </a:solidFill>
                <a:latin typeface="Action NBA  Bold" pitchFamily="50" charset="0"/>
              </a:defRPr>
            </a:lvl1pPr>
          </a:lstStyle>
          <a:p>
            <a:pPr marL="0" lvl="0" indent="0" algn="ctr"/>
            <a:r>
              <a:rPr lang="en-US"/>
              <a:t>picture</a:t>
            </a:r>
            <a:endParaRPr lang="en-US" dirty="0"/>
          </a:p>
        </p:txBody>
      </p:sp>
      <p:sp>
        <p:nvSpPr>
          <p:cNvPr id="57" name="Picture Placeholder 7"/>
          <p:cNvSpPr>
            <a:spLocks noGrp="1"/>
          </p:cNvSpPr>
          <p:nvPr>
            <p:ph type="pic" sz="quarter" idx="93" hasCustomPrompt="1"/>
          </p:nvPr>
        </p:nvSpPr>
        <p:spPr>
          <a:xfrm>
            <a:off x="10693844" y="5564124"/>
            <a:ext cx="1536192" cy="1426464"/>
          </a:xfrm>
          <a:prstGeom prst="rect">
            <a:avLst/>
          </a:prstGeom>
          <a:solidFill>
            <a:schemeClr val="accent1"/>
          </a:solidFill>
          <a:ln w="76200" cap="sq">
            <a:noFill/>
            <a:miter lim="800000"/>
          </a:ln>
        </p:spPr>
        <p:txBody>
          <a:bodyPr vert="horz" lIns="91440" tIns="91440" rIns="91440" bIns="91440" rtlCol="0" anchor="t" anchorCtr="1">
            <a:noAutofit/>
          </a:bodyPr>
          <a:lstStyle>
            <a:lvl1pPr marL="228600" indent="-228600">
              <a:buNone/>
              <a:defRPr lang="en-US" sz="2000" cap="all" spc="300" baseline="0" dirty="0">
                <a:solidFill>
                  <a:schemeClr val="bg1"/>
                </a:solidFill>
                <a:latin typeface="Action NBA  Bold" pitchFamily="50" charset="0"/>
              </a:defRPr>
            </a:lvl1pPr>
          </a:lstStyle>
          <a:p>
            <a:pPr marL="0" lvl="0" indent="0" algn="ctr"/>
            <a:r>
              <a:rPr lang="en-US"/>
              <a:t>picture</a:t>
            </a:r>
            <a:endParaRPr lang="en-US"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Panels with Content">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A39F4057-4FC6-41BF-8A4A-16F5B7BDD96B}"/>
              </a:ext>
            </a:extLst>
          </p:cNvPr>
          <p:cNvSpPr/>
          <p:nvPr userDrawn="1"/>
        </p:nvSpPr>
        <p:spPr>
          <a:xfrm>
            <a:off x="2331720" y="1563624"/>
            <a:ext cx="3633217" cy="4690872"/>
          </a:xfrm>
          <a:prstGeom prst="rect">
            <a:avLst/>
          </a:prstGeom>
          <a:solidFill>
            <a:schemeClr val="tx2">
              <a:lumMod val="40000"/>
              <a:lumOff val="6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91440" rIns="91440" bIns="91440" rtlCol="0" anchor="ctr"/>
          <a:lstStyle/>
          <a:p>
            <a:pPr algn="l">
              <a:lnSpc>
                <a:spcPct val="90000"/>
              </a:lnSpc>
            </a:pPr>
            <a:endParaRPr lang="en-US" sz="2000" dirty="0">
              <a:solidFill>
                <a:schemeClr val="bg1"/>
              </a:solidFill>
            </a:endParaRPr>
          </a:p>
        </p:txBody>
      </p:sp>
      <p:sp>
        <p:nvSpPr>
          <p:cNvPr id="28" name="Rectangle 27">
            <a:extLst>
              <a:ext uri="{FF2B5EF4-FFF2-40B4-BE49-F238E27FC236}">
                <a16:creationId xmlns:a16="http://schemas.microsoft.com/office/drawing/2014/main" id="{FC9892F5-86B9-42BA-9908-E74A24D35407}"/>
              </a:ext>
            </a:extLst>
          </p:cNvPr>
          <p:cNvSpPr/>
          <p:nvPr userDrawn="1"/>
        </p:nvSpPr>
        <p:spPr>
          <a:xfrm>
            <a:off x="6227064" y="1563624"/>
            <a:ext cx="3630168" cy="4690872"/>
          </a:xfrm>
          <a:prstGeom prst="rect">
            <a:avLst/>
          </a:prstGeom>
          <a:solidFill>
            <a:schemeClr val="tx2">
              <a:lumMod val="40000"/>
              <a:lumOff val="6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91440" rIns="91440" bIns="91440" rtlCol="0" anchor="ctr"/>
          <a:lstStyle/>
          <a:p>
            <a:pPr algn="l">
              <a:lnSpc>
                <a:spcPct val="90000"/>
              </a:lnSpc>
            </a:pPr>
            <a:endParaRPr lang="en-US" sz="2000" dirty="0">
              <a:solidFill>
                <a:schemeClr val="bg1"/>
              </a:solidFill>
            </a:endParaRPr>
          </a:p>
        </p:txBody>
      </p:sp>
      <p:sp>
        <p:nvSpPr>
          <p:cNvPr id="24" name="Picture Placeholder 2">
            <a:extLst>
              <a:ext uri="{FF2B5EF4-FFF2-40B4-BE49-F238E27FC236}">
                <a16:creationId xmlns:a16="http://schemas.microsoft.com/office/drawing/2014/main" id="{C8F492E6-A06F-4FD4-9D42-28D81F916BAB}"/>
              </a:ext>
            </a:extLst>
          </p:cNvPr>
          <p:cNvSpPr>
            <a:spLocks noGrp="1"/>
          </p:cNvSpPr>
          <p:nvPr>
            <p:ph type="pic" idx="13" hasCustomPrompt="1"/>
          </p:nvPr>
        </p:nvSpPr>
        <p:spPr bwMode="gray">
          <a:xfrm>
            <a:off x="2388108" y="1617185"/>
            <a:ext cx="3520440" cy="2902161"/>
          </a:xfrm>
          <a:solidFill>
            <a:schemeClr val="tx2">
              <a:lumMod val="40000"/>
              <a:lumOff val="60000"/>
            </a:schemeClr>
          </a:solidFill>
          <a:ln w="76200" cap="sq">
            <a:noFill/>
            <a:miter lim="800000"/>
          </a:ln>
        </p:spPr>
        <p:txBody>
          <a:bodyPr lIns="91440" tIns="91440" rIns="91440" bIns="91440"/>
          <a:lstStyle>
            <a:lvl1pPr marL="0" indent="0" algn="ctr">
              <a:buNone/>
              <a:defRPr sz="2000" cap="all" spc="300" baseline="0">
                <a:solidFill>
                  <a:schemeClr val="bg1"/>
                </a:solidFill>
                <a:latin typeface="Action NBA  Bold" pitchFamily="50"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picture</a:t>
            </a:r>
          </a:p>
        </p:txBody>
      </p:sp>
      <p:sp>
        <p:nvSpPr>
          <p:cNvPr id="21" name="Content Placeholder 2">
            <a:extLst>
              <a:ext uri="{FF2B5EF4-FFF2-40B4-BE49-F238E27FC236}">
                <a16:creationId xmlns:a16="http://schemas.microsoft.com/office/drawing/2014/main" id="{01FD292F-9D5E-46C8-B0CA-5FB41E65985F}"/>
              </a:ext>
            </a:extLst>
          </p:cNvPr>
          <p:cNvSpPr>
            <a:spLocks noGrp="1"/>
          </p:cNvSpPr>
          <p:nvPr>
            <p:ph idx="12" hasCustomPrompt="1"/>
          </p:nvPr>
        </p:nvSpPr>
        <p:spPr>
          <a:xfrm>
            <a:off x="2517772" y="4611803"/>
            <a:ext cx="3261112" cy="1460825"/>
          </a:xfrm>
        </p:spPr>
        <p:txBody>
          <a:bodyPr/>
          <a:lstStyle>
            <a:lvl1pPr marL="0" indent="0">
              <a:lnSpc>
                <a:spcPct val="90000"/>
              </a:lnSpc>
              <a:spcBef>
                <a:spcPts val="200"/>
              </a:spcBef>
              <a:spcAft>
                <a:spcPts val="200"/>
              </a:spcAft>
              <a:buFont typeface="Roboto" pitchFamily="2" charset="0"/>
              <a:buChar char="​"/>
              <a:tabLst/>
              <a:defRPr sz="3200" kern="100" cap="none" spc="50" baseline="0">
                <a:solidFill>
                  <a:schemeClr val="accent1"/>
                </a:solidFill>
                <a:latin typeface="Action NBA  Bold" pitchFamily="50" charset="0"/>
              </a:defRPr>
            </a:lvl1pPr>
            <a:lvl2pPr marL="0" indent="0">
              <a:lnSpc>
                <a:spcPct val="90000"/>
              </a:lnSpc>
              <a:spcBef>
                <a:spcPts val="200"/>
              </a:spcBef>
              <a:spcAft>
                <a:spcPts val="200"/>
              </a:spcAft>
              <a:buFont typeface="Roboto" pitchFamily="2" charset="0"/>
              <a:buChar char="​"/>
              <a:defRPr sz="2000">
                <a:solidFill>
                  <a:schemeClr val="bg1"/>
                </a:solidFill>
                <a:latin typeface="+mn-lt"/>
              </a:defRPr>
            </a:lvl2pPr>
            <a:lvl3pPr marL="0" indent="0">
              <a:lnSpc>
                <a:spcPct val="90000"/>
              </a:lnSpc>
              <a:spcBef>
                <a:spcPts val="200"/>
              </a:spcBef>
              <a:spcAft>
                <a:spcPts val="200"/>
              </a:spcAft>
              <a:buFont typeface="Roboto" pitchFamily="2" charset="0"/>
              <a:buChar char="​"/>
              <a:defRPr sz="2000">
                <a:solidFill>
                  <a:schemeClr val="bg1"/>
                </a:solidFill>
                <a:latin typeface="+mn-lt"/>
              </a:defRPr>
            </a:lvl3pPr>
            <a:lvl4pPr marL="0" indent="0">
              <a:lnSpc>
                <a:spcPct val="90000"/>
              </a:lnSpc>
              <a:spcBef>
                <a:spcPts val="200"/>
              </a:spcBef>
              <a:spcAft>
                <a:spcPts val="200"/>
              </a:spcAft>
              <a:buFont typeface="Roboto" pitchFamily="2" charset="0"/>
              <a:buChar char="​"/>
              <a:defRPr sz="2000">
                <a:solidFill>
                  <a:schemeClr val="bg1"/>
                </a:solidFill>
                <a:latin typeface="+mn-lt"/>
              </a:defRPr>
            </a:lvl4pPr>
            <a:lvl5pPr marL="0" indent="0">
              <a:lnSpc>
                <a:spcPct val="90000"/>
              </a:lnSpc>
              <a:spcBef>
                <a:spcPts val="200"/>
              </a:spcBef>
              <a:spcAft>
                <a:spcPts val="200"/>
              </a:spcAft>
              <a:buFont typeface="Roboto" pitchFamily="2" charset="0"/>
              <a:buChar char="​"/>
              <a:defRPr sz="2000">
                <a:solidFill>
                  <a:schemeClr val="bg1"/>
                </a:solidFill>
                <a:latin typeface="+mn-lt"/>
              </a:defRPr>
            </a:lvl5pPr>
            <a:lvl6pPr marL="0" indent="0">
              <a:lnSpc>
                <a:spcPct val="90000"/>
              </a:lnSpc>
              <a:spcBef>
                <a:spcPts val="200"/>
              </a:spcBef>
              <a:spcAft>
                <a:spcPts val="200"/>
              </a:spcAft>
              <a:buFont typeface="Roboto" pitchFamily="2" charset="0"/>
              <a:buChar char="​"/>
              <a:defRPr sz="2000">
                <a:solidFill>
                  <a:schemeClr val="bg1"/>
                </a:solidFill>
                <a:latin typeface="+mn-lt"/>
              </a:defRPr>
            </a:lvl6pPr>
            <a:lvl7pPr marL="0" indent="0">
              <a:lnSpc>
                <a:spcPct val="90000"/>
              </a:lnSpc>
              <a:spcBef>
                <a:spcPts val="200"/>
              </a:spcBef>
              <a:spcAft>
                <a:spcPts val="200"/>
              </a:spcAft>
              <a:buFont typeface="Roboto" pitchFamily="2" charset="0"/>
              <a:buChar char="​"/>
              <a:defRPr sz="2000">
                <a:solidFill>
                  <a:schemeClr val="bg1"/>
                </a:solidFill>
                <a:latin typeface="+mn-lt"/>
              </a:defRPr>
            </a:lvl7pPr>
            <a:lvl8pPr marL="0" indent="0">
              <a:lnSpc>
                <a:spcPct val="90000"/>
              </a:lnSpc>
              <a:spcBef>
                <a:spcPts val="200"/>
              </a:spcBef>
              <a:spcAft>
                <a:spcPts val="200"/>
              </a:spcAft>
              <a:buFont typeface="Roboto" pitchFamily="2" charset="0"/>
              <a:buChar char="​"/>
              <a:defRPr sz="2000">
                <a:solidFill>
                  <a:schemeClr val="bg1"/>
                </a:solidFill>
                <a:latin typeface="+mn-lt"/>
              </a:defRPr>
            </a:lvl8pPr>
            <a:lvl9pPr marL="0" indent="0">
              <a:lnSpc>
                <a:spcPct val="90000"/>
              </a:lnSpc>
              <a:spcBef>
                <a:spcPts val="200"/>
              </a:spcBef>
              <a:spcAft>
                <a:spcPts val="200"/>
              </a:spcAft>
              <a:buFont typeface="Roboto" pitchFamily="2" charset="0"/>
              <a:buNone/>
              <a:defRPr sz="2000">
                <a:solidFill>
                  <a:schemeClr val="bg1"/>
                </a:solidFill>
                <a:latin typeface="+mn-lt"/>
              </a:defRPr>
            </a:lvl9pPr>
          </a:lstStyle>
          <a:p>
            <a:pPr lvl="0"/>
            <a:r>
              <a:rPr lang="en-US" dirty="0"/>
              <a:t>Edit master text styles</a:t>
            </a:r>
          </a:p>
          <a:p>
            <a:pPr lvl="1"/>
            <a:r>
              <a:rPr lang="en-US" dirty="0"/>
              <a:t>Second level</a:t>
            </a:r>
          </a:p>
          <a:p>
            <a:pPr lvl="2"/>
            <a:r>
              <a:rPr lang="en-US" dirty="0"/>
              <a:t>Third level</a:t>
            </a:r>
          </a:p>
        </p:txBody>
      </p:sp>
      <p:sp>
        <p:nvSpPr>
          <p:cNvPr id="98" name="Picture Placeholder 2">
            <a:extLst>
              <a:ext uri="{FF2B5EF4-FFF2-40B4-BE49-F238E27FC236}">
                <a16:creationId xmlns:a16="http://schemas.microsoft.com/office/drawing/2014/main" id="{C8F492E6-A06F-4FD4-9D42-28D81F916BAB}"/>
              </a:ext>
            </a:extLst>
          </p:cNvPr>
          <p:cNvSpPr>
            <a:spLocks noGrp="1"/>
          </p:cNvSpPr>
          <p:nvPr>
            <p:ph type="pic" idx="23" hasCustomPrompt="1"/>
          </p:nvPr>
        </p:nvSpPr>
        <p:spPr bwMode="gray">
          <a:xfrm>
            <a:off x="6281928" y="1616168"/>
            <a:ext cx="3520440" cy="2903178"/>
          </a:xfrm>
          <a:solidFill>
            <a:schemeClr val="tx2">
              <a:lumMod val="40000"/>
              <a:lumOff val="60000"/>
            </a:schemeClr>
          </a:solidFill>
          <a:ln w="76200" cap="sq">
            <a:noFill/>
            <a:miter lim="800000"/>
          </a:ln>
        </p:spPr>
        <p:txBody>
          <a:bodyPr lIns="91440" tIns="91440" rIns="91440" bIns="91440"/>
          <a:lstStyle>
            <a:lvl1pPr marL="0" indent="0" algn="ctr">
              <a:buNone/>
              <a:defRPr sz="2000" cap="all" spc="300" baseline="0">
                <a:solidFill>
                  <a:schemeClr val="bg1"/>
                </a:solidFill>
                <a:latin typeface="Action NBA  Bold" pitchFamily="50"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picture</a:t>
            </a:r>
          </a:p>
        </p:txBody>
      </p:sp>
      <p:sp>
        <p:nvSpPr>
          <p:cNvPr id="100" name="Content Placeholder 2">
            <a:extLst>
              <a:ext uri="{FF2B5EF4-FFF2-40B4-BE49-F238E27FC236}">
                <a16:creationId xmlns:a16="http://schemas.microsoft.com/office/drawing/2014/main" id="{01FD292F-9D5E-46C8-B0CA-5FB41E65985F}"/>
              </a:ext>
            </a:extLst>
          </p:cNvPr>
          <p:cNvSpPr>
            <a:spLocks noGrp="1"/>
          </p:cNvSpPr>
          <p:nvPr>
            <p:ph idx="25" hasCustomPrompt="1"/>
          </p:nvPr>
        </p:nvSpPr>
        <p:spPr>
          <a:xfrm>
            <a:off x="6411592" y="4610786"/>
            <a:ext cx="3261112" cy="1460825"/>
          </a:xfrm>
        </p:spPr>
        <p:txBody>
          <a:bodyPr/>
          <a:lstStyle>
            <a:lvl1pPr marL="0" indent="0">
              <a:lnSpc>
                <a:spcPct val="90000"/>
              </a:lnSpc>
              <a:spcBef>
                <a:spcPts val="200"/>
              </a:spcBef>
              <a:spcAft>
                <a:spcPts val="200"/>
              </a:spcAft>
              <a:buFont typeface="Roboto" pitchFamily="2" charset="0"/>
              <a:buChar char="​"/>
              <a:tabLst/>
              <a:defRPr sz="3200" kern="100" cap="none" spc="50" baseline="0">
                <a:solidFill>
                  <a:schemeClr val="accent1"/>
                </a:solidFill>
                <a:latin typeface="Action NBA  Bold" pitchFamily="50" charset="0"/>
              </a:defRPr>
            </a:lvl1pPr>
            <a:lvl2pPr marL="0" indent="0">
              <a:lnSpc>
                <a:spcPct val="90000"/>
              </a:lnSpc>
              <a:spcBef>
                <a:spcPts val="200"/>
              </a:spcBef>
              <a:spcAft>
                <a:spcPts val="200"/>
              </a:spcAft>
              <a:buFont typeface="Roboto" pitchFamily="2" charset="0"/>
              <a:buChar char="​"/>
              <a:defRPr sz="2000">
                <a:solidFill>
                  <a:schemeClr val="bg1"/>
                </a:solidFill>
                <a:latin typeface="+mn-lt"/>
              </a:defRPr>
            </a:lvl2pPr>
            <a:lvl3pPr marL="0" indent="0">
              <a:lnSpc>
                <a:spcPct val="90000"/>
              </a:lnSpc>
              <a:spcBef>
                <a:spcPts val="200"/>
              </a:spcBef>
              <a:spcAft>
                <a:spcPts val="200"/>
              </a:spcAft>
              <a:buFont typeface="Roboto" pitchFamily="2" charset="0"/>
              <a:buChar char="​"/>
              <a:defRPr sz="2000">
                <a:solidFill>
                  <a:schemeClr val="bg1"/>
                </a:solidFill>
                <a:latin typeface="+mn-lt"/>
              </a:defRPr>
            </a:lvl3pPr>
            <a:lvl4pPr marL="0" indent="0">
              <a:lnSpc>
                <a:spcPct val="90000"/>
              </a:lnSpc>
              <a:spcBef>
                <a:spcPts val="200"/>
              </a:spcBef>
              <a:spcAft>
                <a:spcPts val="200"/>
              </a:spcAft>
              <a:buFont typeface="Roboto" pitchFamily="2" charset="0"/>
              <a:buChar char="​"/>
              <a:defRPr sz="2000">
                <a:solidFill>
                  <a:schemeClr val="bg1"/>
                </a:solidFill>
                <a:latin typeface="+mn-lt"/>
              </a:defRPr>
            </a:lvl4pPr>
            <a:lvl5pPr marL="0" indent="0">
              <a:lnSpc>
                <a:spcPct val="90000"/>
              </a:lnSpc>
              <a:spcBef>
                <a:spcPts val="200"/>
              </a:spcBef>
              <a:spcAft>
                <a:spcPts val="200"/>
              </a:spcAft>
              <a:buFont typeface="Roboto" pitchFamily="2" charset="0"/>
              <a:buChar char="​"/>
              <a:defRPr sz="2000">
                <a:solidFill>
                  <a:schemeClr val="bg1"/>
                </a:solidFill>
                <a:latin typeface="+mn-lt"/>
              </a:defRPr>
            </a:lvl5pPr>
            <a:lvl6pPr marL="0" indent="0">
              <a:lnSpc>
                <a:spcPct val="90000"/>
              </a:lnSpc>
              <a:spcBef>
                <a:spcPts val="200"/>
              </a:spcBef>
              <a:spcAft>
                <a:spcPts val="200"/>
              </a:spcAft>
              <a:buFont typeface="Roboto" pitchFamily="2" charset="0"/>
              <a:buChar char="​"/>
              <a:defRPr sz="2000">
                <a:solidFill>
                  <a:schemeClr val="bg1"/>
                </a:solidFill>
                <a:latin typeface="+mn-lt"/>
              </a:defRPr>
            </a:lvl6pPr>
            <a:lvl7pPr marL="0" indent="0">
              <a:lnSpc>
                <a:spcPct val="90000"/>
              </a:lnSpc>
              <a:spcBef>
                <a:spcPts val="200"/>
              </a:spcBef>
              <a:spcAft>
                <a:spcPts val="200"/>
              </a:spcAft>
              <a:buFont typeface="Roboto" pitchFamily="2" charset="0"/>
              <a:buChar char="​"/>
              <a:defRPr sz="2000">
                <a:solidFill>
                  <a:schemeClr val="bg1"/>
                </a:solidFill>
                <a:latin typeface="+mn-lt"/>
              </a:defRPr>
            </a:lvl7pPr>
            <a:lvl8pPr marL="0" indent="0">
              <a:lnSpc>
                <a:spcPct val="90000"/>
              </a:lnSpc>
              <a:spcBef>
                <a:spcPts val="200"/>
              </a:spcBef>
              <a:spcAft>
                <a:spcPts val="200"/>
              </a:spcAft>
              <a:buFont typeface="Roboto" pitchFamily="2" charset="0"/>
              <a:buChar char="​"/>
              <a:defRPr sz="2000">
                <a:solidFill>
                  <a:schemeClr val="bg1"/>
                </a:solidFill>
                <a:latin typeface="+mn-lt"/>
              </a:defRPr>
            </a:lvl8pPr>
            <a:lvl9pPr marL="0" indent="0">
              <a:lnSpc>
                <a:spcPct val="90000"/>
              </a:lnSpc>
              <a:spcBef>
                <a:spcPts val="200"/>
              </a:spcBef>
              <a:spcAft>
                <a:spcPts val="200"/>
              </a:spcAft>
              <a:buFont typeface="Roboto" pitchFamily="2" charset="0"/>
              <a:buNone/>
              <a:defRPr sz="2000">
                <a:solidFill>
                  <a:schemeClr val="bg1"/>
                </a:solidFill>
                <a:latin typeface="+mn-lt"/>
              </a:defRPr>
            </a:lvl9pPr>
          </a:lstStyle>
          <a:p>
            <a:pPr lvl="0"/>
            <a:r>
              <a:rPr lang="en-US" dirty="0"/>
              <a:t>Edit master text styles</a:t>
            </a:r>
          </a:p>
          <a:p>
            <a:pPr lvl="1"/>
            <a:r>
              <a:rPr lang="en-US" dirty="0"/>
              <a:t>Second level</a:t>
            </a:r>
          </a:p>
          <a:p>
            <a:pPr lvl="2"/>
            <a:r>
              <a:rPr lang="en-US" dirty="0"/>
              <a:t>Third level</a:t>
            </a:r>
          </a:p>
        </p:txBody>
      </p:sp>
      <p:sp>
        <p:nvSpPr>
          <p:cNvPr id="11" name="Title 27">
            <a:extLst>
              <a:ext uri="{FF2B5EF4-FFF2-40B4-BE49-F238E27FC236}">
                <a16:creationId xmlns:a16="http://schemas.microsoft.com/office/drawing/2014/main" id="{41F522FB-23E2-4862-A4FE-6794DEE6A0A1}"/>
              </a:ext>
            </a:extLst>
          </p:cNvPr>
          <p:cNvSpPr>
            <a:spLocks noGrp="1"/>
          </p:cNvSpPr>
          <p:nvPr>
            <p:ph type="title" hasCustomPrompt="1"/>
          </p:nvPr>
        </p:nvSpPr>
        <p:spPr>
          <a:xfrm>
            <a:off x="384048" y="347472"/>
            <a:ext cx="11426952" cy="645316"/>
          </a:xfrm>
        </p:spPr>
        <p:txBody>
          <a:bodyPr/>
          <a:lstStyle>
            <a:lvl1pPr>
              <a:defRPr/>
            </a:lvl1pPr>
          </a:lstStyle>
          <a:p>
            <a:r>
              <a:rPr lang="en-US" dirty="0"/>
              <a:t>Click to Edit Title</a:t>
            </a:r>
          </a:p>
        </p:txBody>
      </p:sp>
      <p:sp>
        <p:nvSpPr>
          <p:cNvPr id="3" name="Footer Placeholder 2"/>
          <p:cNvSpPr>
            <a:spLocks noGrp="1"/>
          </p:cNvSpPr>
          <p:nvPr>
            <p:ph type="ftr" sz="quarter" idx="26"/>
          </p:nvPr>
        </p:nvSpPr>
        <p:spPr/>
        <p:txBody>
          <a:bodyPr/>
          <a:lstStyle/>
          <a:p>
            <a:endParaRPr lang="en-US"/>
          </a:p>
        </p:txBody>
      </p:sp>
      <p:sp>
        <p:nvSpPr>
          <p:cNvPr id="4" name="Slide Number Placeholder 3"/>
          <p:cNvSpPr>
            <a:spLocks noGrp="1"/>
          </p:cNvSpPr>
          <p:nvPr>
            <p:ph type="sldNum" sz="quarter" idx="27"/>
          </p:nvPr>
        </p:nvSpPr>
        <p:spPr/>
        <p:txBody>
          <a:bodyPr/>
          <a:lstStyle/>
          <a:p>
            <a:fld id="{0625FBCC-2C77-1548-B8F1-57A5595D5DB4}" type="slidenum">
              <a:rPr lang="en-US"/>
              <a:pPr/>
              <a:t>‹#›</a:t>
            </a:fld>
            <a:endParaRPr lang="en-US"/>
          </a:p>
        </p:txBody>
      </p:sp>
      <p:sp>
        <p:nvSpPr>
          <p:cNvPr id="12" name="Subtitle 2">
            <a:extLst>
              <a:ext uri="{FF2B5EF4-FFF2-40B4-BE49-F238E27FC236}">
                <a16:creationId xmlns:a16="http://schemas.microsoft.com/office/drawing/2014/main" id="{CA8FFA5E-2FC2-604E-AE28-F997B6940B95}"/>
              </a:ext>
            </a:extLst>
          </p:cNvPr>
          <p:cNvSpPr>
            <a:spLocks noGrp="1"/>
          </p:cNvSpPr>
          <p:nvPr>
            <p:ph type="subTitle" idx="1" hasCustomPrompt="1"/>
          </p:nvPr>
        </p:nvSpPr>
        <p:spPr bwMode="gray">
          <a:xfrm>
            <a:off x="384048" y="1007052"/>
            <a:ext cx="11430000" cy="387798"/>
          </a:xfrm>
        </p:spPr>
        <p:txBody>
          <a:bodyPr vert="horz" lIns="0" tIns="0" rIns="0" bIns="0" rtlCol="0">
            <a:noAutofit/>
          </a:bodyPr>
          <a:lstStyle>
            <a:lvl1pPr marL="0" indent="0">
              <a:buNone/>
              <a:defRPr lang="en-US" sz="2400" b="1" dirty="0"/>
            </a:lvl1pPr>
          </a:lstStyle>
          <a:p>
            <a:pPr lvl="0"/>
            <a:r>
              <a:rPr lang="en-US" dirty="0"/>
              <a:t>Click to Edit Subtitle</a:t>
            </a:r>
          </a:p>
        </p:txBody>
      </p:sp>
    </p:spTree>
    <p:extLst>
      <p:ext uri="{BB962C8B-B14F-4D97-AF65-F5344CB8AC3E}">
        <p14:creationId xmlns:p14="http://schemas.microsoft.com/office/powerpoint/2010/main" val="3310315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A74B375-0840-42AD-9854-FF7C46CE92BD}"/>
              </a:ext>
            </a:extLst>
          </p:cNvPr>
          <p:cNvSpPr/>
          <p:nvPr userDrawn="1"/>
        </p:nvSpPr>
        <p:spPr>
          <a:xfrm>
            <a:off x="0" y="0"/>
            <a:ext cx="42702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91440" rIns="91440" bIns="91440" rtlCol="0" anchor="ctr"/>
          <a:lstStyle/>
          <a:p>
            <a:pPr algn="l">
              <a:lnSpc>
                <a:spcPct val="90000"/>
              </a:lnSpc>
            </a:pPr>
            <a:endParaRPr lang="en-US" sz="2000" dirty="0">
              <a:solidFill>
                <a:schemeClr val="bg1"/>
              </a:solidFill>
            </a:endParaRPr>
          </a:p>
        </p:txBody>
      </p:sp>
      <p:sp>
        <p:nvSpPr>
          <p:cNvPr id="4" name="Content Placeholder 2">
            <a:extLst>
              <a:ext uri="{FF2B5EF4-FFF2-40B4-BE49-F238E27FC236}">
                <a16:creationId xmlns:a16="http://schemas.microsoft.com/office/drawing/2014/main" id="{D6B5AF4F-2AE0-4112-927B-F91AA5E5B51A}"/>
              </a:ext>
            </a:extLst>
          </p:cNvPr>
          <p:cNvSpPr>
            <a:spLocks noGrp="1"/>
          </p:cNvSpPr>
          <p:nvPr>
            <p:ph idx="11"/>
          </p:nvPr>
        </p:nvSpPr>
        <p:spPr>
          <a:xfrm>
            <a:off x="4636008" y="694944"/>
            <a:ext cx="7178040" cy="5559552"/>
          </a:xfrm>
        </p:spPr>
        <p:txBody>
          <a:bodyPr anchor="ctr"/>
          <a:lstStyle>
            <a:lvl1pPr marL="457200" indent="-457200">
              <a:lnSpc>
                <a:spcPct val="90000"/>
              </a:lnSpc>
              <a:spcBef>
                <a:spcPts val="3000"/>
              </a:spcBef>
              <a:spcAft>
                <a:spcPts val="0"/>
              </a:spcAft>
              <a:buFont typeface="Arial" panose="020B0604020202020204" pitchFamily="34" charset="0"/>
              <a:buChar char="•"/>
              <a:defRPr sz="3000">
                <a:solidFill>
                  <a:schemeClr val="accent1"/>
                </a:solidFill>
              </a:defRPr>
            </a:lvl1pPr>
            <a:lvl2pPr marL="0" indent="0">
              <a:lnSpc>
                <a:spcPct val="90000"/>
              </a:lnSpc>
              <a:spcBef>
                <a:spcPts val="400"/>
              </a:spcBef>
              <a:spcAft>
                <a:spcPts val="400"/>
              </a:spcAft>
              <a:buFontTx/>
              <a:buChar char="​"/>
              <a:defRPr sz="2000">
                <a:latin typeface="+mn-lt"/>
              </a:defRPr>
            </a:lvl2pPr>
            <a:lvl3pPr marL="0" indent="0">
              <a:lnSpc>
                <a:spcPct val="90000"/>
              </a:lnSpc>
              <a:spcBef>
                <a:spcPts val="400"/>
              </a:spcBef>
              <a:spcAft>
                <a:spcPts val="400"/>
              </a:spcAft>
              <a:buFontTx/>
              <a:buChar char="​"/>
              <a:defRPr sz="2000">
                <a:latin typeface="+mn-lt"/>
              </a:defRPr>
            </a:lvl3pPr>
            <a:lvl4pPr marL="0" indent="0">
              <a:lnSpc>
                <a:spcPct val="90000"/>
              </a:lnSpc>
              <a:spcBef>
                <a:spcPts val="400"/>
              </a:spcBef>
              <a:spcAft>
                <a:spcPts val="400"/>
              </a:spcAft>
              <a:buFontTx/>
              <a:buChar char="​"/>
              <a:defRPr sz="2000">
                <a:latin typeface="+mn-lt"/>
              </a:defRPr>
            </a:lvl4pPr>
            <a:lvl5pPr marL="0" indent="0">
              <a:lnSpc>
                <a:spcPct val="90000"/>
              </a:lnSpc>
              <a:spcBef>
                <a:spcPts val="400"/>
              </a:spcBef>
              <a:spcAft>
                <a:spcPts val="400"/>
              </a:spcAft>
              <a:buFontTx/>
              <a:buChar char="​"/>
              <a:defRPr sz="2000">
                <a:latin typeface="+mn-lt"/>
              </a:defRPr>
            </a:lvl5pPr>
            <a:lvl6pPr marL="0" indent="0">
              <a:lnSpc>
                <a:spcPct val="90000"/>
              </a:lnSpc>
              <a:spcBef>
                <a:spcPts val="400"/>
              </a:spcBef>
              <a:spcAft>
                <a:spcPts val="400"/>
              </a:spcAft>
              <a:buFontTx/>
              <a:buChar char="​"/>
              <a:defRPr sz="2000">
                <a:latin typeface="+mn-lt"/>
              </a:defRPr>
            </a:lvl6pPr>
            <a:lvl7pPr marL="0" indent="0">
              <a:lnSpc>
                <a:spcPct val="90000"/>
              </a:lnSpc>
              <a:spcBef>
                <a:spcPts val="400"/>
              </a:spcBef>
              <a:spcAft>
                <a:spcPts val="400"/>
              </a:spcAft>
              <a:buFontTx/>
              <a:buChar char="​"/>
              <a:defRPr sz="2000">
                <a:latin typeface="+mn-lt"/>
              </a:defRPr>
            </a:lvl7pPr>
            <a:lvl8pPr marL="0" indent="0">
              <a:lnSpc>
                <a:spcPct val="90000"/>
              </a:lnSpc>
              <a:spcBef>
                <a:spcPts val="400"/>
              </a:spcBef>
              <a:spcAft>
                <a:spcPts val="400"/>
              </a:spcAft>
              <a:buFontTx/>
              <a:buChar char="​"/>
              <a:defRPr sz="2000">
                <a:latin typeface="+mn-lt"/>
              </a:defRPr>
            </a:lvl8pPr>
            <a:lvl9pPr marL="0" indent="0">
              <a:lnSpc>
                <a:spcPct val="90000"/>
              </a:lnSpc>
              <a:spcBef>
                <a:spcPts val="400"/>
              </a:spcBef>
              <a:spcAft>
                <a:spcPts val="400"/>
              </a:spcAft>
              <a:buFontTx/>
              <a:buChar char="​"/>
              <a:defRPr sz="2000">
                <a:latin typeface="+mn-lt"/>
              </a:defRPr>
            </a:lvl9pPr>
          </a:lstStyle>
          <a:p>
            <a:pPr lvl="0"/>
            <a:r>
              <a:rPr lang="en-US" dirty="0"/>
              <a:t>Edit Master text styles</a:t>
            </a:r>
          </a:p>
          <a:p>
            <a:pPr lvl="1"/>
            <a:r>
              <a:rPr lang="en-US" dirty="0"/>
              <a:t>Second level</a:t>
            </a:r>
          </a:p>
        </p:txBody>
      </p:sp>
      <p:sp>
        <p:nvSpPr>
          <p:cNvPr id="5" name="Footer Placeholder 4"/>
          <p:cNvSpPr>
            <a:spLocks noGrp="1"/>
          </p:cNvSpPr>
          <p:nvPr>
            <p:ph type="ftr" sz="quarter" idx="12"/>
          </p:nvPr>
        </p:nvSpPr>
        <p:spPr/>
        <p:txBody>
          <a:bodyPr/>
          <a:lstStyle/>
          <a:p>
            <a:endParaRPr lang="en-US"/>
          </a:p>
        </p:txBody>
      </p:sp>
      <p:sp>
        <p:nvSpPr>
          <p:cNvPr id="90" name="Slide Number Placeholder 89"/>
          <p:cNvSpPr>
            <a:spLocks noGrp="1"/>
          </p:cNvSpPr>
          <p:nvPr>
            <p:ph type="sldNum" sz="quarter" idx="13"/>
          </p:nvPr>
        </p:nvSpPr>
        <p:spPr/>
        <p:txBody>
          <a:bodyPr/>
          <a:lstStyle/>
          <a:p>
            <a:fld id="{0625FBCC-2C77-1548-B8F1-57A5595D5DB4}" type="slidenum">
              <a:rPr lang="en-US"/>
              <a:pPr/>
              <a:t>‹#›</a:t>
            </a:fld>
            <a:endParaRPr lang="en-US"/>
          </a:p>
        </p:txBody>
      </p:sp>
      <p:sp>
        <p:nvSpPr>
          <p:cNvPr id="174" name="Title 1">
            <a:extLst>
              <a:ext uri="{FF2B5EF4-FFF2-40B4-BE49-F238E27FC236}">
                <a16:creationId xmlns:a16="http://schemas.microsoft.com/office/drawing/2014/main" id="{0F8A671F-123E-4571-B0DA-734C13D32381}"/>
              </a:ext>
            </a:extLst>
          </p:cNvPr>
          <p:cNvSpPr>
            <a:spLocks noGrp="1"/>
          </p:cNvSpPr>
          <p:nvPr>
            <p:ph type="title" hasCustomPrompt="1"/>
          </p:nvPr>
        </p:nvSpPr>
        <p:spPr>
          <a:xfrm>
            <a:off x="384048" y="694944"/>
            <a:ext cx="3639312" cy="978488"/>
          </a:xfrm>
        </p:spPr>
        <p:txBody>
          <a:bodyPr anchor="t"/>
          <a:lstStyle>
            <a:lvl1pPr>
              <a:defRPr sz="6600">
                <a:solidFill>
                  <a:schemeClr val="bg1"/>
                </a:solidFill>
                <a:latin typeface="Action NBA  Bold" pitchFamily="50" charset="0"/>
              </a:defRPr>
            </a:lvl1pPr>
          </a:lstStyle>
          <a:p>
            <a:r>
              <a:rPr lang="en-US" dirty="0"/>
              <a:t>Click to Edit Title</a:t>
            </a:r>
          </a:p>
        </p:txBody>
      </p:sp>
    </p:spTree>
    <p:extLst>
      <p:ext uri="{BB962C8B-B14F-4D97-AF65-F5344CB8AC3E}">
        <p14:creationId xmlns:p14="http://schemas.microsoft.com/office/powerpoint/2010/main" val="357510210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Three Panels with Content">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A39F4057-4FC6-41BF-8A4A-16F5B7BDD96B}"/>
              </a:ext>
            </a:extLst>
          </p:cNvPr>
          <p:cNvSpPr/>
          <p:nvPr userDrawn="1"/>
        </p:nvSpPr>
        <p:spPr>
          <a:xfrm>
            <a:off x="384048" y="1563624"/>
            <a:ext cx="3630168" cy="4690872"/>
          </a:xfrm>
          <a:prstGeom prst="rect">
            <a:avLst/>
          </a:prstGeom>
          <a:solidFill>
            <a:schemeClr val="tx2">
              <a:lumMod val="40000"/>
              <a:lumOff val="6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91440" rIns="91440" bIns="91440" rtlCol="0" anchor="ctr"/>
          <a:lstStyle/>
          <a:p>
            <a:pPr algn="l">
              <a:lnSpc>
                <a:spcPct val="90000"/>
              </a:lnSpc>
            </a:pPr>
            <a:endParaRPr lang="en-US" sz="2000" dirty="0">
              <a:solidFill>
                <a:schemeClr val="bg1"/>
              </a:solidFill>
            </a:endParaRPr>
          </a:p>
        </p:txBody>
      </p:sp>
      <p:sp>
        <p:nvSpPr>
          <p:cNvPr id="28" name="Rectangle 27">
            <a:extLst>
              <a:ext uri="{FF2B5EF4-FFF2-40B4-BE49-F238E27FC236}">
                <a16:creationId xmlns:a16="http://schemas.microsoft.com/office/drawing/2014/main" id="{FC9892F5-86B9-42BA-9908-E74A24D35407}"/>
              </a:ext>
            </a:extLst>
          </p:cNvPr>
          <p:cNvSpPr/>
          <p:nvPr userDrawn="1"/>
        </p:nvSpPr>
        <p:spPr>
          <a:xfrm>
            <a:off x="4280916" y="1563624"/>
            <a:ext cx="3630168" cy="4690872"/>
          </a:xfrm>
          <a:prstGeom prst="rect">
            <a:avLst/>
          </a:prstGeom>
          <a:solidFill>
            <a:schemeClr val="tx2">
              <a:lumMod val="40000"/>
              <a:lumOff val="6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91440" rIns="91440" bIns="91440" rtlCol="0" anchor="ctr"/>
          <a:lstStyle/>
          <a:p>
            <a:pPr algn="l">
              <a:lnSpc>
                <a:spcPct val="90000"/>
              </a:lnSpc>
            </a:pPr>
            <a:endParaRPr lang="en-US" sz="2000" dirty="0">
              <a:solidFill>
                <a:schemeClr val="bg1"/>
              </a:solidFill>
            </a:endParaRPr>
          </a:p>
        </p:txBody>
      </p:sp>
      <p:sp>
        <p:nvSpPr>
          <p:cNvPr id="29" name="Rectangle 28">
            <a:extLst>
              <a:ext uri="{FF2B5EF4-FFF2-40B4-BE49-F238E27FC236}">
                <a16:creationId xmlns:a16="http://schemas.microsoft.com/office/drawing/2014/main" id="{FD0BC76E-2C93-4F90-B5D3-3AD024663733}"/>
              </a:ext>
            </a:extLst>
          </p:cNvPr>
          <p:cNvSpPr/>
          <p:nvPr userDrawn="1"/>
        </p:nvSpPr>
        <p:spPr>
          <a:xfrm>
            <a:off x="8174736" y="1563624"/>
            <a:ext cx="3630168" cy="4690872"/>
          </a:xfrm>
          <a:prstGeom prst="rect">
            <a:avLst/>
          </a:prstGeom>
          <a:solidFill>
            <a:schemeClr val="tx2">
              <a:lumMod val="40000"/>
              <a:lumOff val="6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91440" rIns="91440" bIns="91440" rtlCol="0" anchor="ctr"/>
          <a:lstStyle/>
          <a:p>
            <a:pPr algn="l">
              <a:lnSpc>
                <a:spcPct val="90000"/>
              </a:lnSpc>
            </a:pPr>
            <a:endParaRPr lang="en-US" sz="2000" dirty="0">
              <a:solidFill>
                <a:schemeClr val="bg1"/>
              </a:solidFill>
            </a:endParaRPr>
          </a:p>
        </p:txBody>
      </p:sp>
      <p:sp>
        <p:nvSpPr>
          <p:cNvPr id="24" name="Picture Placeholder 2">
            <a:extLst>
              <a:ext uri="{FF2B5EF4-FFF2-40B4-BE49-F238E27FC236}">
                <a16:creationId xmlns:a16="http://schemas.microsoft.com/office/drawing/2014/main" id="{C8F492E6-A06F-4FD4-9D42-28D81F916BAB}"/>
              </a:ext>
            </a:extLst>
          </p:cNvPr>
          <p:cNvSpPr>
            <a:spLocks noGrp="1"/>
          </p:cNvSpPr>
          <p:nvPr>
            <p:ph type="pic" idx="13" hasCustomPrompt="1"/>
          </p:nvPr>
        </p:nvSpPr>
        <p:spPr bwMode="gray">
          <a:xfrm>
            <a:off x="438912" y="1618488"/>
            <a:ext cx="3520440" cy="2935234"/>
          </a:xfrm>
          <a:solidFill>
            <a:schemeClr val="tx2">
              <a:lumMod val="40000"/>
              <a:lumOff val="60000"/>
            </a:schemeClr>
          </a:solidFill>
          <a:ln w="76200" cap="sq">
            <a:noFill/>
            <a:miter lim="800000"/>
          </a:ln>
        </p:spPr>
        <p:txBody>
          <a:bodyPr lIns="91440" tIns="91440" rIns="91440" bIns="91440"/>
          <a:lstStyle>
            <a:lvl1pPr marL="0" indent="0" algn="ctr">
              <a:buNone/>
              <a:defRPr sz="2000" cap="all" spc="300" baseline="0">
                <a:solidFill>
                  <a:schemeClr val="bg1"/>
                </a:solidFill>
                <a:latin typeface="Action NBA  Bold" pitchFamily="50"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picture</a:t>
            </a:r>
          </a:p>
        </p:txBody>
      </p:sp>
      <p:sp>
        <p:nvSpPr>
          <p:cNvPr id="21" name="Content Placeholder 2">
            <a:extLst>
              <a:ext uri="{FF2B5EF4-FFF2-40B4-BE49-F238E27FC236}">
                <a16:creationId xmlns:a16="http://schemas.microsoft.com/office/drawing/2014/main" id="{01FD292F-9D5E-46C8-B0CA-5FB41E65985F}"/>
              </a:ext>
            </a:extLst>
          </p:cNvPr>
          <p:cNvSpPr>
            <a:spLocks noGrp="1"/>
          </p:cNvSpPr>
          <p:nvPr>
            <p:ph idx="12" hasCustomPrompt="1"/>
          </p:nvPr>
        </p:nvSpPr>
        <p:spPr>
          <a:xfrm>
            <a:off x="568576" y="4608575"/>
            <a:ext cx="3261112" cy="1463040"/>
          </a:xfrm>
        </p:spPr>
        <p:txBody>
          <a:bodyPr/>
          <a:lstStyle>
            <a:lvl1pPr marL="0" indent="0">
              <a:lnSpc>
                <a:spcPct val="90000"/>
              </a:lnSpc>
              <a:spcBef>
                <a:spcPts val="200"/>
              </a:spcBef>
              <a:spcAft>
                <a:spcPts val="200"/>
              </a:spcAft>
              <a:buFont typeface="Roboto" pitchFamily="2" charset="0"/>
              <a:buChar char="​"/>
              <a:tabLst/>
              <a:defRPr sz="3200" kern="100" cap="none" spc="50" baseline="0">
                <a:solidFill>
                  <a:schemeClr val="accent1"/>
                </a:solidFill>
                <a:latin typeface="Action NBA  Bold" pitchFamily="50" charset="0"/>
              </a:defRPr>
            </a:lvl1pPr>
            <a:lvl2pPr marL="0" indent="0">
              <a:lnSpc>
                <a:spcPct val="90000"/>
              </a:lnSpc>
              <a:spcBef>
                <a:spcPts val="200"/>
              </a:spcBef>
              <a:spcAft>
                <a:spcPts val="200"/>
              </a:spcAft>
              <a:buFont typeface="Roboto" pitchFamily="2" charset="0"/>
              <a:buChar char="​"/>
              <a:defRPr sz="2000">
                <a:solidFill>
                  <a:schemeClr val="bg1"/>
                </a:solidFill>
                <a:latin typeface="+mn-lt"/>
              </a:defRPr>
            </a:lvl2pPr>
            <a:lvl3pPr marL="0" indent="0">
              <a:lnSpc>
                <a:spcPct val="90000"/>
              </a:lnSpc>
              <a:spcBef>
                <a:spcPts val="200"/>
              </a:spcBef>
              <a:spcAft>
                <a:spcPts val="200"/>
              </a:spcAft>
              <a:buFont typeface="Roboto" pitchFamily="2" charset="0"/>
              <a:buChar char="​"/>
              <a:defRPr sz="2000">
                <a:solidFill>
                  <a:schemeClr val="bg1"/>
                </a:solidFill>
                <a:latin typeface="+mn-lt"/>
              </a:defRPr>
            </a:lvl3pPr>
            <a:lvl4pPr marL="0" indent="0">
              <a:lnSpc>
                <a:spcPct val="90000"/>
              </a:lnSpc>
              <a:spcBef>
                <a:spcPts val="200"/>
              </a:spcBef>
              <a:spcAft>
                <a:spcPts val="200"/>
              </a:spcAft>
              <a:buFont typeface="Roboto" pitchFamily="2" charset="0"/>
              <a:buChar char="​"/>
              <a:defRPr sz="2000">
                <a:solidFill>
                  <a:schemeClr val="bg1"/>
                </a:solidFill>
                <a:latin typeface="+mn-lt"/>
              </a:defRPr>
            </a:lvl4pPr>
            <a:lvl5pPr marL="0" indent="0">
              <a:lnSpc>
                <a:spcPct val="90000"/>
              </a:lnSpc>
              <a:spcBef>
                <a:spcPts val="200"/>
              </a:spcBef>
              <a:spcAft>
                <a:spcPts val="200"/>
              </a:spcAft>
              <a:buFont typeface="Roboto" pitchFamily="2" charset="0"/>
              <a:buChar char="​"/>
              <a:defRPr sz="2000">
                <a:solidFill>
                  <a:schemeClr val="bg1"/>
                </a:solidFill>
                <a:latin typeface="+mn-lt"/>
              </a:defRPr>
            </a:lvl5pPr>
            <a:lvl6pPr marL="0" indent="0">
              <a:lnSpc>
                <a:spcPct val="90000"/>
              </a:lnSpc>
              <a:spcBef>
                <a:spcPts val="200"/>
              </a:spcBef>
              <a:spcAft>
                <a:spcPts val="200"/>
              </a:spcAft>
              <a:buFont typeface="Roboto" pitchFamily="2" charset="0"/>
              <a:buChar char="​"/>
              <a:defRPr sz="2000">
                <a:solidFill>
                  <a:schemeClr val="bg1"/>
                </a:solidFill>
                <a:latin typeface="+mn-lt"/>
              </a:defRPr>
            </a:lvl6pPr>
            <a:lvl7pPr marL="0" indent="0">
              <a:lnSpc>
                <a:spcPct val="90000"/>
              </a:lnSpc>
              <a:spcBef>
                <a:spcPts val="200"/>
              </a:spcBef>
              <a:spcAft>
                <a:spcPts val="200"/>
              </a:spcAft>
              <a:buFont typeface="Roboto" pitchFamily="2" charset="0"/>
              <a:buChar char="​"/>
              <a:defRPr sz="2000">
                <a:solidFill>
                  <a:schemeClr val="bg1"/>
                </a:solidFill>
                <a:latin typeface="+mn-lt"/>
              </a:defRPr>
            </a:lvl7pPr>
            <a:lvl8pPr marL="0" indent="0">
              <a:lnSpc>
                <a:spcPct val="90000"/>
              </a:lnSpc>
              <a:spcBef>
                <a:spcPts val="200"/>
              </a:spcBef>
              <a:spcAft>
                <a:spcPts val="200"/>
              </a:spcAft>
              <a:buFont typeface="Roboto" pitchFamily="2" charset="0"/>
              <a:buChar char="​"/>
              <a:defRPr sz="2000">
                <a:solidFill>
                  <a:schemeClr val="bg1"/>
                </a:solidFill>
                <a:latin typeface="+mn-lt"/>
              </a:defRPr>
            </a:lvl8pPr>
            <a:lvl9pPr marL="0" indent="0">
              <a:lnSpc>
                <a:spcPct val="90000"/>
              </a:lnSpc>
              <a:spcBef>
                <a:spcPts val="200"/>
              </a:spcBef>
              <a:spcAft>
                <a:spcPts val="200"/>
              </a:spcAft>
              <a:buFont typeface="Roboto" pitchFamily="2" charset="0"/>
              <a:buNone/>
              <a:defRPr sz="2000">
                <a:solidFill>
                  <a:schemeClr val="bg1"/>
                </a:solidFill>
                <a:latin typeface="+mn-lt"/>
              </a:defRPr>
            </a:lvl9pPr>
          </a:lstStyle>
          <a:p>
            <a:pPr lvl="0"/>
            <a:r>
              <a:rPr lang="en-US" dirty="0"/>
              <a:t>Edit master text styles</a:t>
            </a:r>
          </a:p>
          <a:p>
            <a:pPr lvl="1"/>
            <a:r>
              <a:rPr lang="en-US" dirty="0"/>
              <a:t>Second level</a:t>
            </a:r>
          </a:p>
          <a:p>
            <a:pPr lvl="2"/>
            <a:r>
              <a:rPr lang="en-US" dirty="0"/>
              <a:t>Third level</a:t>
            </a:r>
          </a:p>
        </p:txBody>
      </p:sp>
      <p:sp>
        <p:nvSpPr>
          <p:cNvPr id="98" name="Picture Placeholder 2">
            <a:extLst>
              <a:ext uri="{FF2B5EF4-FFF2-40B4-BE49-F238E27FC236}">
                <a16:creationId xmlns:a16="http://schemas.microsoft.com/office/drawing/2014/main" id="{C8F492E6-A06F-4FD4-9D42-28D81F916BAB}"/>
              </a:ext>
            </a:extLst>
          </p:cNvPr>
          <p:cNvSpPr>
            <a:spLocks noGrp="1"/>
          </p:cNvSpPr>
          <p:nvPr>
            <p:ph type="pic" idx="23" hasCustomPrompt="1"/>
          </p:nvPr>
        </p:nvSpPr>
        <p:spPr bwMode="gray">
          <a:xfrm>
            <a:off x="4335780" y="1618488"/>
            <a:ext cx="3520440" cy="2935234"/>
          </a:xfrm>
          <a:solidFill>
            <a:schemeClr val="tx2">
              <a:lumMod val="40000"/>
              <a:lumOff val="60000"/>
            </a:schemeClr>
          </a:solidFill>
          <a:ln w="76200" cap="sq">
            <a:noFill/>
            <a:miter lim="800000"/>
          </a:ln>
        </p:spPr>
        <p:txBody>
          <a:bodyPr lIns="91440" tIns="91440" rIns="91440" bIns="91440"/>
          <a:lstStyle>
            <a:lvl1pPr marL="0" indent="0" algn="ctr">
              <a:buNone/>
              <a:defRPr sz="2000" cap="all" spc="300" baseline="0">
                <a:solidFill>
                  <a:schemeClr val="bg1"/>
                </a:solidFill>
                <a:latin typeface="Action NBA  Bold" pitchFamily="50"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picture</a:t>
            </a:r>
          </a:p>
        </p:txBody>
      </p:sp>
      <p:sp>
        <p:nvSpPr>
          <p:cNvPr id="99" name="Picture Placeholder 2">
            <a:extLst>
              <a:ext uri="{FF2B5EF4-FFF2-40B4-BE49-F238E27FC236}">
                <a16:creationId xmlns:a16="http://schemas.microsoft.com/office/drawing/2014/main" id="{C8F492E6-A06F-4FD4-9D42-28D81F916BAB}"/>
              </a:ext>
            </a:extLst>
          </p:cNvPr>
          <p:cNvSpPr>
            <a:spLocks noGrp="1"/>
          </p:cNvSpPr>
          <p:nvPr>
            <p:ph type="pic" idx="24" hasCustomPrompt="1"/>
          </p:nvPr>
        </p:nvSpPr>
        <p:spPr bwMode="gray">
          <a:xfrm>
            <a:off x="8229600" y="1618488"/>
            <a:ext cx="3520440" cy="2935234"/>
          </a:xfrm>
          <a:solidFill>
            <a:schemeClr val="tx2">
              <a:lumMod val="40000"/>
              <a:lumOff val="60000"/>
            </a:schemeClr>
          </a:solidFill>
          <a:ln w="76200" cap="sq">
            <a:noFill/>
            <a:miter lim="800000"/>
          </a:ln>
        </p:spPr>
        <p:txBody>
          <a:bodyPr lIns="91440" tIns="91440" rIns="91440" bIns="91440"/>
          <a:lstStyle>
            <a:lvl1pPr marL="0" indent="0" algn="ctr">
              <a:buNone/>
              <a:defRPr sz="2000" cap="all" spc="300" baseline="0">
                <a:solidFill>
                  <a:schemeClr val="bg1"/>
                </a:solidFill>
                <a:latin typeface="Action NBA  Bold" pitchFamily="50"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picture</a:t>
            </a:r>
          </a:p>
        </p:txBody>
      </p:sp>
      <p:sp>
        <p:nvSpPr>
          <p:cNvPr id="100" name="Content Placeholder 2">
            <a:extLst>
              <a:ext uri="{FF2B5EF4-FFF2-40B4-BE49-F238E27FC236}">
                <a16:creationId xmlns:a16="http://schemas.microsoft.com/office/drawing/2014/main" id="{01FD292F-9D5E-46C8-B0CA-5FB41E65985F}"/>
              </a:ext>
            </a:extLst>
          </p:cNvPr>
          <p:cNvSpPr>
            <a:spLocks noGrp="1"/>
          </p:cNvSpPr>
          <p:nvPr>
            <p:ph idx="25" hasCustomPrompt="1"/>
          </p:nvPr>
        </p:nvSpPr>
        <p:spPr>
          <a:xfrm>
            <a:off x="4465444" y="4608575"/>
            <a:ext cx="3261112" cy="1463040"/>
          </a:xfrm>
        </p:spPr>
        <p:txBody>
          <a:bodyPr/>
          <a:lstStyle>
            <a:lvl1pPr marL="0" indent="0">
              <a:lnSpc>
                <a:spcPct val="90000"/>
              </a:lnSpc>
              <a:spcBef>
                <a:spcPts val="200"/>
              </a:spcBef>
              <a:spcAft>
                <a:spcPts val="200"/>
              </a:spcAft>
              <a:buFont typeface="Roboto" pitchFamily="2" charset="0"/>
              <a:buChar char="​"/>
              <a:tabLst/>
              <a:defRPr sz="3200" kern="100" cap="none" spc="50" baseline="0">
                <a:solidFill>
                  <a:schemeClr val="accent1"/>
                </a:solidFill>
                <a:latin typeface="Action NBA  Bold" pitchFamily="50" charset="0"/>
              </a:defRPr>
            </a:lvl1pPr>
            <a:lvl2pPr marL="0" indent="0">
              <a:lnSpc>
                <a:spcPct val="90000"/>
              </a:lnSpc>
              <a:spcBef>
                <a:spcPts val="200"/>
              </a:spcBef>
              <a:spcAft>
                <a:spcPts val="200"/>
              </a:spcAft>
              <a:buFont typeface="Roboto" pitchFamily="2" charset="0"/>
              <a:buChar char="​"/>
              <a:defRPr sz="2000">
                <a:solidFill>
                  <a:schemeClr val="bg1"/>
                </a:solidFill>
                <a:latin typeface="+mn-lt"/>
              </a:defRPr>
            </a:lvl2pPr>
            <a:lvl3pPr marL="0" indent="0">
              <a:lnSpc>
                <a:spcPct val="90000"/>
              </a:lnSpc>
              <a:spcBef>
                <a:spcPts val="200"/>
              </a:spcBef>
              <a:spcAft>
                <a:spcPts val="200"/>
              </a:spcAft>
              <a:buFont typeface="Roboto" pitchFamily="2" charset="0"/>
              <a:buChar char="​"/>
              <a:defRPr sz="2000">
                <a:solidFill>
                  <a:schemeClr val="bg1"/>
                </a:solidFill>
                <a:latin typeface="+mn-lt"/>
              </a:defRPr>
            </a:lvl3pPr>
            <a:lvl4pPr marL="0" indent="0">
              <a:lnSpc>
                <a:spcPct val="90000"/>
              </a:lnSpc>
              <a:spcBef>
                <a:spcPts val="200"/>
              </a:spcBef>
              <a:spcAft>
                <a:spcPts val="200"/>
              </a:spcAft>
              <a:buFont typeface="Roboto" pitchFamily="2" charset="0"/>
              <a:buChar char="​"/>
              <a:defRPr sz="2000">
                <a:solidFill>
                  <a:schemeClr val="bg1"/>
                </a:solidFill>
                <a:latin typeface="+mn-lt"/>
              </a:defRPr>
            </a:lvl4pPr>
            <a:lvl5pPr marL="0" indent="0">
              <a:lnSpc>
                <a:spcPct val="90000"/>
              </a:lnSpc>
              <a:spcBef>
                <a:spcPts val="200"/>
              </a:spcBef>
              <a:spcAft>
                <a:spcPts val="200"/>
              </a:spcAft>
              <a:buFont typeface="Roboto" pitchFamily="2" charset="0"/>
              <a:buChar char="​"/>
              <a:defRPr sz="2000">
                <a:solidFill>
                  <a:schemeClr val="bg1"/>
                </a:solidFill>
                <a:latin typeface="+mn-lt"/>
              </a:defRPr>
            </a:lvl5pPr>
            <a:lvl6pPr marL="0" indent="0">
              <a:lnSpc>
                <a:spcPct val="90000"/>
              </a:lnSpc>
              <a:spcBef>
                <a:spcPts val="200"/>
              </a:spcBef>
              <a:spcAft>
                <a:spcPts val="200"/>
              </a:spcAft>
              <a:buFont typeface="Roboto" pitchFamily="2" charset="0"/>
              <a:buChar char="​"/>
              <a:defRPr sz="2000">
                <a:solidFill>
                  <a:schemeClr val="bg1"/>
                </a:solidFill>
                <a:latin typeface="+mn-lt"/>
              </a:defRPr>
            </a:lvl6pPr>
            <a:lvl7pPr marL="0" indent="0">
              <a:lnSpc>
                <a:spcPct val="90000"/>
              </a:lnSpc>
              <a:spcBef>
                <a:spcPts val="200"/>
              </a:spcBef>
              <a:spcAft>
                <a:spcPts val="200"/>
              </a:spcAft>
              <a:buFont typeface="Roboto" pitchFamily="2" charset="0"/>
              <a:buChar char="​"/>
              <a:defRPr sz="2000">
                <a:solidFill>
                  <a:schemeClr val="bg1"/>
                </a:solidFill>
                <a:latin typeface="+mn-lt"/>
              </a:defRPr>
            </a:lvl7pPr>
            <a:lvl8pPr marL="0" indent="0">
              <a:lnSpc>
                <a:spcPct val="90000"/>
              </a:lnSpc>
              <a:spcBef>
                <a:spcPts val="200"/>
              </a:spcBef>
              <a:spcAft>
                <a:spcPts val="200"/>
              </a:spcAft>
              <a:buFont typeface="Roboto" pitchFamily="2" charset="0"/>
              <a:buChar char="​"/>
              <a:defRPr sz="2000">
                <a:solidFill>
                  <a:schemeClr val="bg1"/>
                </a:solidFill>
                <a:latin typeface="+mn-lt"/>
              </a:defRPr>
            </a:lvl8pPr>
            <a:lvl9pPr marL="0" indent="0">
              <a:lnSpc>
                <a:spcPct val="90000"/>
              </a:lnSpc>
              <a:spcBef>
                <a:spcPts val="200"/>
              </a:spcBef>
              <a:spcAft>
                <a:spcPts val="200"/>
              </a:spcAft>
              <a:buFont typeface="Roboto" pitchFamily="2" charset="0"/>
              <a:buNone/>
              <a:defRPr sz="2000">
                <a:solidFill>
                  <a:schemeClr val="bg1"/>
                </a:solidFill>
                <a:latin typeface="+mn-lt"/>
              </a:defRPr>
            </a:lvl9pPr>
          </a:lstStyle>
          <a:p>
            <a:pPr lvl="0"/>
            <a:r>
              <a:rPr lang="en-US" dirty="0"/>
              <a:t>Edit master text styles</a:t>
            </a:r>
          </a:p>
          <a:p>
            <a:pPr lvl="1"/>
            <a:r>
              <a:rPr lang="en-US" dirty="0"/>
              <a:t>Second level</a:t>
            </a:r>
          </a:p>
          <a:p>
            <a:pPr lvl="2"/>
            <a:r>
              <a:rPr lang="en-US" dirty="0"/>
              <a:t>Third level</a:t>
            </a:r>
          </a:p>
        </p:txBody>
      </p:sp>
      <p:sp>
        <p:nvSpPr>
          <p:cNvPr id="101" name="Content Placeholder 2">
            <a:extLst>
              <a:ext uri="{FF2B5EF4-FFF2-40B4-BE49-F238E27FC236}">
                <a16:creationId xmlns:a16="http://schemas.microsoft.com/office/drawing/2014/main" id="{01FD292F-9D5E-46C8-B0CA-5FB41E65985F}"/>
              </a:ext>
            </a:extLst>
          </p:cNvPr>
          <p:cNvSpPr>
            <a:spLocks noGrp="1"/>
          </p:cNvSpPr>
          <p:nvPr>
            <p:ph idx="26" hasCustomPrompt="1"/>
          </p:nvPr>
        </p:nvSpPr>
        <p:spPr>
          <a:xfrm>
            <a:off x="8359264" y="4608575"/>
            <a:ext cx="3261112" cy="1463040"/>
          </a:xfrm>
        </p:spPr>
        <p:txBody>
          <a:bodyPr/>
          <a:lstStyle>
            <a:lvl1pPr marL="0" indent="0">
              <a:lnSpc>
                <a:spcPct val="90000"/>
              </a:lnSpc>
              <a:spcBef>
                <a:spcPts val="200"/>
              </a:spcBef>
              <a:spcAft>
                <a:spcPts val="200"/>
              </a:spcAft>
              <a:buFont typeface="Roboto" pitchFamily="2" charset="0"/>
              <a:buChar char="​"/>
              <a:tabLst/>
              <a:defRPr sz="3200" kern="100" cap="none" spc="50" baseline="0">
                <a:solidFill>
                  <a:schemeClr val="accent1"/>
                </a:solidFill>
                <a:latin typeface="Action NBA  Bold" pitchFamily="50" charset="0"/>
              </a:defRPr>
            </a:lvl1pPr>
            <a:lvl2pPr marL="0" indent="0">
              <a:lnSpc>
                <a:spcPct val="90000"/>
              </a:lnSpc>
              <a:spcBef>
                <a:spcPts val="200"/>
              </a:spcBef>
              <a:spcAft>
                <a:spcPts val="200"/>
              </a:spcAft>
              <a:buFont typeface="Roboto" pitchFamily="2" charset="0"/>
              <a:buChar char="​"/>
              <a:defRPr sz="2000">
                <a:solidFill>
                  <a:schemeClr val="bg1"/>
                </a:solidFill>
                <a:latin typeface="+mn-lt"/>
              </a:defRPr>
            </a:lvl2pPr>
            <a:lvl3pPr marL="0" indent="0">
              <a:lnSpc>
                <a:spcPct val="90000"/>
              </a:lnSpc>
              <a:spcBef>
                <a:spcPts val="200"/>
              </a:spcBef>
              <a:spcAft>
                <a:spcPts val="200"/>
              </a:spcAft>
              <a:buFont typeface="Roboto" pitchFamily="2" charset="0"/>
              <a:buChar char="​"/>
              <a:defRPr sz="2000">
                <a:solidFill>
                  <a:schemeClr val="bg1"/>
                </a:solidFill>
                <a:latin typeface="+mn-lt"/>
              </a:defRPr>
            </a:lvl3pPr>
            <a:lvl4pPr marL="0" indent="0">
              <a:lnSpc>
                <a:spcPct val="90000"/>
              </a:lnSpc>
              <a:spcBef>
                <a:spcPts val="200"/>
              </a:spcBef>
              <a:spcAft>
                <a:spcPts val="200"/>
              </a:spcAft>
              <a:buFont typeface="Roboto" pitchFamily="2" charset="0"/>
              <a:buChar char="​"/>
              <a:defRPr sz="2000">
                <a:solidFill>
                  <a:schemeClr val="bg1"/>
                </a:solidFill>
                <a:latin typeface="+mn-lt"/>
              </a:defRPr>
            </a:lvl4pPr>
            <a:lvl5pPr marL="0" indent="0">
              <a:lnSpc>
                <a:spcPct val="90000"/>
              </a:lnSpc>
              <a:spcBef>
                <a:spcPts val="200"/>
              </a:spcBef>
              <a:spcAft>
                <a:spcPts val="200"/>
              </a:spcAft>
              <a:buFont typeface="Roboto" pitchFamily="2" charset="0"/>
              <a:buChar char="​"/>
              <a:defRPr sz="2000">
                <a:solidFill>
                  <a:schemeClr val="bg1"/>
                </a:solidFill>
                <a:latin typeface="+mn-lt"/>
              </a:defRPr>
            </a:lvl5pPr>
            <a:lvl6pPr marL="0" indent="0">
              <a:lnSpc>
                <a:spcPct val="90000"/>
              </a:lnSpc>
              <a:spcBef>
                <a:spcPts val="200"/>
              </a:spcBef>
              <a:spcAft>
                <a:spcPts val="200"/>
              </a:spcAft>
              <a:buFont typeface="Roboto" pitchFamily="2" charset="0"/>
              <a:buChar char="​"/>
              <a:defRPr sz="2000">
                <a:solidFill>
                  <a:schemeClr val="bg1"/>
                </a:solidFill>
                <a:latin typeface="+mn-lt"/>
              </a:defRPr>
            </a:lvl6pPr>
            <a:lvl7pPr marL="0" indent="0">
              <a:lnSpc>
                <a:spcPct val="90000"/>
              </a:lnSpc>
              <a:spcBef>
                <a:spcPts val="200"/>
              </a:spcBef>
              <a:spcAft>
                <a:spcPts val="200"/>
              </a:spcAft>
              <a:buFont typeface="Roboto" pitchFamily="2" charset="0"/>
              <a:buChar char="​"/>
              <a:defRPr sz="2000">
                <a:solidFill>
                  <a:schemeClr val="bg1"/>
                </a:solidFill>
                <a:latin typeface="+mn-lt"/>
              </a:defRPr>
            </a:lvl7pPr>
            <a:lvl8pPr marL="0" indent="0">
              <a:lnSpc>
                <a:spcPct val="90000"/>
              </a:lnSpc>
              <a:spcBef>
                <a:spcPts val="200"/>
              </a:spcBef>
              <a:spcAft>
                <a:spcPts val="200"/>
              </a:spcAft>
              <a:buFont typeface="Roboto" pitchFamily="2" charset="0"/>
              <a:buChar char="​"/>
              <a:defRPr sz="2000">
                <a:solidFill>
                  <a:schemeClr val="bg1"/>
                </a:solidFill>
                <a:latin typeface="+mn-lt"/>
              </a:defRPr>
            </a:lvl8pPr>
            <a:lvl9pPr marL="0" indent="0">
              <a:lnSpc>
                <a:spcPct val="90000"/>
              </a:lnSpc>
              <a:spcBef>
                <a:spcPts val="200"/>
              </a:spcBef>
              <a:spcAft>
                <a:spcPts val="200"/>
              </a:spcAft>
              <a:buFont typeface="Roboto" pitchFamily="2" charset="0"/>
              <a:buNone/>
              <a:defRPr sz="2000">
                <a:solidFill>
                  <a:schemeClr val="bg1"/>
                </a:solidFill>
                <a:latin typeface="+mn-lt"/>
              </a:defRPr>
            </a:lvl9pPr>
          </a:lstStyle>
          <a:p>
            <a:pPr lvl="0"/>
            <a:r>
              <a:rPr lang="en-US" dirty="0"/>
              <a:t>Edit master text styles</a:t>
            </a:r>
          </a:p>
          <a:p>
            <a:pPr lvl="1"/>
            <a:r>
              <a:rPr lang="en-US" dirty="0"/>
              <a:t>Second level</a:t>
            </a:r>
          </a:p>
          <a:p>
            <a:pPr lvl="2"/>
            <a:r>
              <a:rPr lang="en-US" dirty="0"/>
              <a:t>Third level</a:t>
            </a:r>
          </a:p>
        </p:txBody>
      </p:sp>
      <p:sp>
        <p:nvSpPr>
          <p:cNvPr id="14" name="Title 27">
            <a:extLst>
              <a:ext uri="{FF2B5EF4-FFF2-40B4-BE49-F238E27FC236}">
                <a16:creationId xmlns:a16="http://schemas.microsoft.com/office/drawing/2014/main" id="{41F522FB-23E2-4862-A4FE-6794DEE6A0A1}"/>
              </a:ext>
            </a:extLst>
          </p:cNvPr>
          <p:cNvSpPr>
            <a:spLocks noGrp="1"/>
          </p:cNvSpPr>
          <p:nvPr>
            <p:ph type="title" hasCustomPrompt="1"/>
          </p:nvPr>
        </p:nvSpPr>
        <p:spPr>
          <a:xfrm>
            <a:off x="384048" y="347472"/>
            <a:ext cx="11426952" cy="645316"/>
          </a:xfrm>
        </p:spPr>
        <p:txBody>
          <a:bodyPr/>
          <a:lstStyle>
            <a:lvl1pPr>
              <a:defRPr/>
            </a:lvl1pPr>
          </a:lstStyle>
          <a:p>
            <a:r>
              <a:rPr lang="en-US" dirty="0"/>
              <a:t>Click to Edit Title</a:t>
            </a:r>
          </a:p>
        </p:txBody>
      </p:sp>
      <p:sp>
        <p:nvSpPr>
          <p:cNvPr id="3" name="Footer Placeholder 2"/>
          <p:cNvSpPr>
            <a:spLocks noGrp="1"/>
          </p:cNvSpPr>
          <p:nvPr>
            <p:ph type="ftr" sz="quarter" idx="27"/>
          </p:nvPr>
        </p:nvSpPr>
        <p:spPr/>
        <p:txBody>
          <a:bodyPr/>
          <a:lstStyle/>
          <a:p>
            <a:endParaRPr lang="en-US"/>
          </a:p>
        </p:txBody>
      </p:sp>
      <p:sp>
        <p:nvSpPr>
          <p:cNvPr id="4" name="Slide Number Placeholder 3"/>
          <p:cNvSpPr>
            <a:spLocks noGrp="1"/>
          </p:cNvSpPr>
          <p:nvPr>
            <p:ph type="sldNum" sz="quarter" idx="28"/>
          </p:nvPr>
        </p:nvSpPr>
        <p:spPr/>
        <p:txBody>
          <a:bodyPr/>
          <a:lstStyle/>
          <a:p>
            <a:fld id="{0625FBCC-2C77-1548-B8F1-57A5595D5DB4}" type="slidenum">
              <a:rPr lang="en-US"/>
              <a:pPr/>
              <a:t>‹#›</a:t>
            </a:fld>
            <a:endParaRPr lang="en-US"/>
          </a:p>
        </p:txBody>
      </p:sp>
      <p:sp>
        <p:nvSpPr>
          <p:cNvPr id="16" name="Subtitle 2">
            <a:extLst>
              <a:ext uri="{FF2B5EF4-FFF2-40B4-BE49-F238E27FC236}">
                <a16:creationId xmlns:a16="http://schemas.microsoft.com/office/drawing/2014/main" id="{CDAC728F-8EAF-ED4D-B8C4-C28628A04747}"/>
              </a:ext>
            </a:extLst>
          </p:cNvPr>
          <p:cNvSpPr>
            <a:spLocks noGrp="1"/>
          </p:cNvSpPr>
          <p:nvPr>
            <p:ph type="subTitle" idx="1" hasCustomPrompt="1"/>
          </p:nvPr>
        </p:nvSpPr>
        <p:spPr bwMode="gray">
          <a:xfrm>
            <a:off x="384048" y="1007052"/>
            <a:ext cx="11430000" cy="387798"/>
          </a:xfrm>
        </p:spPr>
        <p:txBody>
          <a:bodyPr vert="horz" lIns="0" tIns="0" rIns="0" bIns="0" rtlCol="0">
            <a:noAutofit/>
          </a:bodyPr>
          <a:lstStyle>
            <a:lvl1pPr marL="0" indent="0">
              <a:buNone/>
              <a:defRPr lang="en-US" sz="2400" b="1" dirty="0"/>
            </a:lvl1pPr>
          </a:lstStyle>
          <a:p>
            <a:pPr lvl="0"/>
            <a:r>
              <a:rPr lang="en-US" dirty="0"/>
              <a:t>Click to Edit Subtitle</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Four Panels with Content">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A39F4057-4FC6-41BF-8A4A-16F5B7BDD96B}"/>
              </a:ext>
            </a:extLst>
          </p:cNvPr>
          <p:cNvSpPr/>
          <p:nvPr userDrawn="1"/>
        </p:nvSpPr>
        <p:spPr>
          <a:xfrm>
            <a:off x="384048" y="1563624"/>
            <a:ext cx="2676696" cy="4690872"/>
          </a:xfrm>
          <a:prstGeom prst="rect">
            <a:avLst/>
          </a:prstGeom>
          <a:solidFill>
            <a:schemeClr val="tx2">
              <a:lumMod val="40000"/>
              <a:lumOff val="6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91440" rIns="91440" bIns="91440" rtlCol="0" anchor="ctr"/>
          <a:lstStyle/>
          <a:p>
            <a:pPr algn="l">
              <a:lnSpc>
                <a:spcPct val="90000"/>
              </a:lnSpc>
            </a:pPr>
            <a:endParaRPr lang="en-US" sz="2000" dirty="0">
              <a:solidFill>
                <a:schemeClr val="bg1"/>
              </a:solidFill>
            </a:endParaRPr>
          </a:p>
        </p:txBody>
      </p:sp>
      <p:sp>
        <p:nvSpPr>
          <p:cNvPr id="24" name="Picture Placeholder 2">
            <a:extLst>
              <a:ext uri="{FF2B5EF4-FFF2-40B4-BE49-F238E27FC236}">
                <a16:creationId xmlns:a16="http://schemas.microsoft.com/office/drawing/2014/main" id="{C8F492E6-A06F-4FD4-9D42-28D81F916BAB}"/>
              </a:ext>
            </a:extLst>
          </p:cNvPr>
          <p:cNvSpPr>
            <a:spLocks noGrp="1"/>
          </p:cNvSpPr>
          <p:nvPr>
            <p:ph type="pic" idx="13" hasCustomPrompt="1"/>
          </p:nvPr>
        </p:nvSpPr>
        <p:spPr bwMode="gray">
          <a:xfrm>
            <a:off x="442236" y="1618488"/>
            <a:ext cx="2560320" cy="2935234"/>
          </a:xfrm>
          <a:solidFill>
            <a:schemeClr val="tx2">
              <a:lumMod val="40000"/>
              <a:lumOff val="60000"/>
            </a:schemeClr>
          </a:solidFill>
          <a:ln w="76200" cap="sq">
            <a:noFill/>
            <a:miter lim="800000"/>
          </a:ln>
        </p:spPr>
        <p:txBody>
          <a:bodyPr lIns="91440" tIns="91440" rIns="91440" bIns="91440"/>
          <a:lstStyle>
            <a:lvl1pPr marL="0" indent="0" algn="ctr">
              <a:buNone/>
              <a:defRPr sz="2000" cap="all" spc="300" baseline="0">
                <a:solidFill>
                  <a:schemeClr val="bg1"/>
                </a:solidFill>
                <a:latin typeface="Action NBA  Bold" pitchFamily="50"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picture</a:t>
            </a:r>
          </a:p>
        </p:txBody>
      </p:sp>
      <p:sp>
        <p:nvSpPr>
          <p:cNvPr id="21" name="Content Placeholder 2">
            <a:extLst>
              <a:ext uri="{FF2B5EF4-FFF2-40B4-BE49-F238E27FC236}">
                <a16:creationId xmlns:a16="http://schemas.microsoft.com/office/drawing/2014/main" id="{01FD292F-9D5E-46C8-B0CA-5FB41E65985F}"/>
              </a:ext>
            </a:extLst>
          </p:cNvPr>
          <p:cNvSpPr>
            <a:spLocks noGrp="1"/>
          </p:cNvSpPr>
          <p:nvPr>
            <p:ph idx="12" hasCustomPrompt="1"/>
          </p:nvPr>
        </p:nvSpPr>
        <p:spPr>
          <a:xfrm>
            <a:off x="549326" y="4608575"/>
            <a:ext cx="2346141" cy="1463040"/>
          </a:xfrm>
        </p:spPr>
        <p:txBody>
          <a:bodyPr/>
          <a:lstStyle>
            <a:lvl1pPr marL="0" indent="0">
              <a:lnSpc>
                <a:spcPct val="90000"/>
              </a:lnSpc>
              <a:spcBef>
                <a:spcPts val="200"/>
              </a:spcBef>
              <a:spcAft>
                <a:spcPts val="200"/>
              </a:spcAft>
              <a:buFont typeface="Roboto" pitchFamily="2" charset="0"/>
              <a:buChar char="​"/>
              <a:tabLst/>
              <a:defRPr sz="3200" kern="100" cap="none" spc="50" baseline="0">
                <a:solidFill>
                  <a:schemeClr val="accent1"/>
                </a:solidFill>
                <a:latin typeface="Action NBA  Bold" pitchFamily="50" charset="0"/>
              </a:defRPr>
            </a:lvl1pPr>
            <a:lvl2pPr marL="0" indent="0">
              <a:lnSpc>
                <a:spcPct val="90000"/>
              </a:lnSpc>
              <a:spcBef>
                <a:spcPts val="200"/>
              </a:spcBef>
              <a:spcAft>
                <a:spcPts val="200"/>
              </a:spcAft>
              <a:buFont typeface="Roboto" pitchFamily="2" charset="0"/>
              <a:buChar char="​"/>
              <a:defRPr sz="2000">
                <a:solidFill>
                  <a:schemeClr val="bg1"/>
                </a:solidFill>
                <a:latin typeface="+mn-lt"/>
              </a:defRPr>
            </a:lvl2pPr>
            <a:lvl3pPr marL="0" indent="0">
              <a:lnSpc>
                <a:spcPct val="90000"/>
              </a:lnSpc>
              <a:spcBef>
                <a:spcPts val="200"/>
              </a:spcBef>
              <a:spcAft>
                <a:spcPts val="200"/>
              </a:spcAft>
              <a:buFont typeface="Roboto" pitchFamily="2" charset="0"/>
              <a:buChar char="​"/>
              <a:defRPr sz="2000">
                <a:solidFill>
                  <a:schemeClr val="bg1"/>
                </a:solidFill>
                <a:latin typeface="+mn-lt"/>
              </a:defRPr>
            </a:lvl3pPr>
            <a:lvl4pPr marL="0" indent="0">
              <a:lnSpc>
                <a:spcPct val="90000"/>
              </a:lnSpc>
              <a:spcBef>
                <a:spcPts val="200"/>
              </a:spcBef>
              <a:spcAft>
                <a:spcPts val="200"/>
              </a:spcAft>
              <a:buFont typeface="Roboto" pitchFamily="2" charset="0"/>
              <a:buChar char="​"/>
              <a:defRPr sz="2000">
                <a:solidFill>
                  <a:schemeClr val="bg1"/>
                </a:solidFill>
                <a:latin typeface="+mn-lt"/>
              </a:defRPr>
            </a:lvl4pPr>
            <a:lvl5pPr marL="0" indent="0">
              <a:lnSpc>
                <a:spcPct val="90000"/>
              </a:lnSpc>
              <a:spcBef>
                <a:spcPts val="200"/>
              </a:spcBef>
              <a:spcAft>
                <a:spcPts val="200"/>
              </a:spcAft>
              <a:buFont typeface="Roboto" pitchFamily="2" charset="0"/>
              <a:buChar char="​"/>
              <a:defRPr sz="2000">
                <a:solidFill>
                  <a:schemeClr val="bg1"/>
                </a:solidFill>
                <a:latin typeface="+mn-lt"/>
              </a:defRPr>
            </a:lvl5pPr>
            <a:lvl6pPr marL="0" indent="0">
              <a:lnSpc>
                <a:spcPct val="90000"/>
              </a:lnSpc>
              <a:spcBef>
                <a:spcPts val="200"/>
              </a:spcBef>
              <a:spcAft>
                <a:spcPts val="200"/>
              </a:spcAft>
              <a:buFont typeface="Roboto" pitchFamily="2" charset="0"/>
              <a:buChar char="​"/>
              <a:defRPr sz="2000">
                <a:solidFill>
                  <a:schemeClr val="bg1"/>
                </a:solidFill>
                <a:latin typeface="+mn-lt"/>
              </a:defRPr>
            </a:lvl6pPr>
            <a:lvl7pPr marL="0" indent="0">
              <a:lnSpc>
                <a:spcPct val="90000"/>
              </a:lnSpc>
              <a:spcBef>
                <a:spcPts val="200"/>
              </a:spcBef>
              <a:spcAft>
                <a:spcPts val="200"/>
              </a:spcAft>
              <a:buFont typeface="Roboto" pitchFamily="2" charset="0"/>
              <a:buChar char="​"/>
              <a:defRPr sz="2000">
                <a:solidFill>
                  <a:schemeClr val="bg1"/>
                </a:solidFill>
                <a:latin typeface="+mn-lt"/>
              </a:defRPr>
            </a:lvl7pPr>
            <a:lvl8pPr marL="0" indent="0">
              <a:lnSpc>
                <a:spcPct val="90000"/>
              </a:lnSpc>
              <a:spcBef>
                <a:spcPts val="200"/>
              </a:spcBef>
              <a:spcAft>
                <a:spcPts val="200"/>
              </a:spcAft>
              <a:buFont typeface="Roboto" pitchFamily="2" charset="0"/>
              <a:buChar char="​"/>
              <a:defRPr sz="2000">
                <a:solidFill>
                  <a:schemeClr val="bg1"/>
                </a:solidFill>
                <a:latin typeface="+mn-lt"/>
              </a:defRPr>
            </a:lvl8pPr>
            <a:lvl9pPr marL="0" indent="0">
              <a:lnSpc>
                <a:spcPct val="90000"/>
              </a:lnSpc>
              <a:spcBef>
                <a:spcPts val="200"/>
              </a:spcBef>
              <a:spcAft>
                <a:spcPts val="200"/>
              </a:spcAft>
              <a:buFont typeface="Roboto" pitchFamily="2" charset="0"/>
              <a:buNone/>
              <a:defRPr sz="2000">
                <a:solidFill>
                  <a:schemeClr val="bg1"/>
                </a:solidFill>
                <a:latin typeface="+mn-lt"/>
              </a:defRPr>
            </a:lvl9pPr>
          </a:lstStyle>
          <a:p>
            <a:pPr lvl="0"/>
            <a:r>
              <a:rPr lang="en-US" dirty="0"/>
              <a:t>Edit master text styles</a:t>
            </a:r>
          </a:p>
          <a:p>
            <a:pPr lvl="1"/>
            <a:r>
              <a:rPr lang="en-US" dirty="0"/>
              <a:t>Second level</a:t>
            </a:r>
          </a:p>
          <a:p>
            <a:pPr lvl="2"/>
            <a:r>
              <a:rPr lang="en-US" dirty="0"/>
              <a:t>Third level</a:t>
            </a:r>
          </a:p>
        </p:txBody>
      </p:sp>
      <p:sp>
        <p:nvSpPr>
          <p:cNvPr id="95" name="Rectangle 94">
            <a:extLst>
              <a:ext uri="{FF2B5EF4-FFF2-40B4-BE49-F238E27FC236}">
                <a16:creationId xmlns:a16="http://schemas.microsoft.com/office/drawing/2014/main" id="{A39F4057-4FC6-41BF-8A4A-16F5B7BDD96B}"/>
              </a:ext>
            </a:extLst>
          </p:cNvPr>
          <p:cNvSpPr/>
          <p:nvPr userDrawn="1"/>
        </p:nvSpPr>
        <p:spPr>
          <a:xfrm>
            <a:off x="3299783" y="1563624"/>
            <a:ext cx="2676696" cy="4690872"/>
          </a:xfrm>
          <a:prstGeom prst="rect">
            <a:avLst/>
          </a:prstGeom>
          <a:solidFill>
            <a:schemeClr val="tx2">
              <a:lumMod val="40000"/>
              <a:lumOff val="6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91440" rIns="91440" bIns="91440" rtlCol="0" anchor="ctr"/>
          <a:lstStyle/>
          <a:p>
            <a:pPr algn="l">
              <a:lnSpc>
                <a:spcPct val="90000"/>
              </a:lnSpc>
            </a:pPr>
            <a:endParaRPr lang="en-US" sz="2000" dirty="0">
              <a:solidFill>
                <a:schemeClr val="bg1"/>
              </a:solidFill>
            </a:endParaRPr>
          </a:p>
        </p:txBody>
      </p:sp>
      <p:sp>
        <p:nvSpPr>
          <p:cNvPr id="96" name="Picture Placeholder 2">
            <a:extLst>
              <a:ext uri="{FF2B5EF4-FFF2-40B4-BE49-F238E27FC236}">
                <a16:creationId xmlns:a16="http://schemas.microsoft.com/office/drawing/2014/main" id="{C8F492E6-A06F-4FD4-9D42-28D81F916BAB}"/>
              </a:ext>
            </a:extLst>
          </p:cNvPr>
          <p:cNvSpPr>
            <a:spLocks noGrp="1"/>
          </p:cNvSpPr>
          <p:nvPr>
            <p:ph type="pic" idx="14" hasCustomPrompt="1"/>
          </p:nvPr>
        </p:nvSpPr>
        <p:spPr bwMode="gray">
          <a:xfrm>
            <a:off x="3357971" y="1618488"/>
            <a:ext cx="2560320" cy="2935234"/>
          </a:xfrm>
          <a:solidFill>
            <a:schemeClr val="tx2">
              <a:lumMod val="40000"/>
              <a:lumOff val="60000"/>
            </a:schemeClr>
          </a:solidFill>
          <a:ln w="76200" cap="sq">
            <a:noFill/>
            <a:miter lim="800000"/>
          </a:ln>
        </p:spPr>
        <p:txBody>
          <a:bodyPr lIns="91440" tIns="91440" rIns="91440" bIns="91440"/>
          <a:lstStyle>
            <a:lvl1pPr marL="0" indent="0" algn="ctr">
              <a:buNone/>
              <a:defRPr sz="2000" cap="all" spc="300" baseline="0">
                <a:solidFill>
                  <a:schemeClr val="bg1"/>
                </a:solidFill>
                <a:latin typeface="Action NBA  Bold" pitchFamily="50"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picture</a:t>
            </a:r>
          </a:p>
        </p:txBody>
      </p:sp>
      <p:sp>
        <p:nvSpPr>
          <p:cNvPr id="97" name="Content Placeholder 2">
            <a:extLst>
              <a:ext uri="{FF2B5EF4-FFF2-40B4-BE49-F238E27FC236}">
                <a16:creationId xmlns:a16="http://schemas.microsoft.com/office/drawing/2014/main" id="{01FD292F-9D5E-46C8-B0CA-5FB41E65985F}"/>
              </a:ext>
            </a:extLst>
          </p:cNvPr>
          <p:cNvSpPr>
            <a:spLocks noGrp="1"/>
          </p:cNvSpPr>
          <p:nvPr>
            <p:ph idx="15" hasCustomPrompt="1"/>
          </p:nvPr>
        </p:nvSpPr>
        <p:spPr>
          <a:xfrm>
            <a:off x="3465061" y="4608575"/>
            <a:ext cx="2346141" cy="1463040"/>
          </a:xfrm>
        </p:spPr>
        <p:txBody>
          <a:bodyPr/>
          <a:lstStyle>
            <a:lvl1pPr marL="0" indent="0">
              <a:lnSpc>
                <a:spcPct val="90000"/>
              </a:lnSpc>
              <a:spcBef>
                <a:spcPts val="200"/>
              </a:spcBef>
              <a:spcAft>
                <a:spcPts val="200"/>
              </a:spcAft>
              <a:buFont typeface="Roboto" pitchFamily="2" charset="0"/>
              <a:buChar char="​"/>
              <a:tabLst/>
              <a:defRPr sz="3200" kern="100" cap="none" spc="50" baseline="0">
                <a:solidFill>
                  <a:schemeClr val="accent1"/>
                </a:solidFill>
                <a:latin typeface="Action NBA  Bold" pitchFamily="50" charset="0"/>
              </a:defRPr>
            </a:lvl1pPr>
            <a:lvl2pPr marL="0" indent="0">
              <a:lnSpc>
                <a:spcPct val="90000"/>
              </a:lnSpc>
              <a:spcBef>
                <a:spcPts val="200"/>
              </a:spcBef>
              <a:spcAft>
                <a:spcPts val="200"/>
              </a:spcAft>
              <a:buFont typeface="Roboto" pitchFamily="2" charset="0"/>
              <a:buChar char="​"/>
              <a:defRPr sz="2000">
                <a:solidFill>
                  <a:schemeClr val="bg1"/>
                </a:solidFill>
                <a:latin typeface="+mn-lt"/>
              </a:defRPr>
            </a:lvl2pPr>
            <a:lvl3pPr marL="0" indent="0">
              <a:lnSpc>
                <a:spcPct val="90000"/>
              </a:lnSpc>
              <a:spcBef>
                <a:spcPts val="200"/>
              </a:spcBef>
              <a:spcAft>
                <a:spcPts val="200"/>
              </a:spcAft>
              <a:buFont typeface="Roboto" pitchFamily="2" charset="0"/>
              <a:buChar char="​"/>
              <a:defRPr sz="2000">
                <a:solidFill>
                  <a:schemeClr val="bg1"/>
                </a:solidFill>
                <a:latin typeface="+mn-lt"/>
              </a:defRPr>
            </a:lvl3pPr>
            <a:lvl4pPr marL="0" indent="0">
              <a:lnSpc>
                <a:spcPct val="90000"/>
              </a:lnSpc>
              <a:spcBef>
                <a:spcPts val="200"/>
              </a:spcBef>
              <a:spcAft>
                <a:spcPts val="200"/>
              </a:spcAft>
              <a:buFont typeface="Roboto" pitchFamily="2" charset="0"/>
              <a:buChar char="​"/>
              <a:defRPr sz="2000">
                <a:solidFill>
                  <a:schemeClr val="bg1"/>
                </a:solidFill>
                <a:latin typeface="+mn-lt"/>
              </a:defRPr>
            </a:lvl4pPr>
            <a:lvl5pPr marL="0" indent="0">
              <a:lnSpc>
                <a:spcPct val="90000"/>
              </a:lnSpc>
              <a:spcBef>
                <a:spcPts val="200"/>
              </a:spcBef>
              <a:spcAft>
                <a:spcPts val="200"/>
              </a:spcAft>
              <a:buFont typeface="Roboto" pitchFamily="2" charset="0"/>
              <a:buChar char="​"/>
              <a:defRPr sz="2000">
                <a:solidFill>
                  <a:schemeClr val="bg1"/>
                </a:solidFill>
                <a:latin typeface="+mn-lt"/>
              </a:defRPr>
            </a:lvl5pPr>
            <a:lvl6pPr marL="0" indent="0">
              <a:lnSpc>
                <a:spcPct val="90000"/>
              </a:lnSpc>
              <a:spcBef>
                <a:spcPts val="200"/>
              </a:spcBef>
              <a:spcAft>
                <a:spcPts val="200"/>
              </a:spcAft>
              <a:buFont typeface="Roboto" pitchFamily="2" charset="0"/>
              <a:buChar char="​"/>
              <a:defRPr sz="2000">
                <a:solidFill>
                  <a:schemeClr val="bg1"/>
                </a:solidFill>
                <a:latin typeface="+mn-lt"/>
              </a:defRPr>
            </a:lvl6pPr>
            <a:lvl7pPr marL="0" indent="0">
              <a:lnSpc>
                <a:spcPct val="90000"/>
              </a:lnSpc>
              <a:spcBef>
                <a:spcPts val="200"/>
              </a:spcBef>
              <a:spcAft>
                <a:spcPts val="200"/>
              </a:spcAft>
              <a:buFont typeface="Roboto" pitchFamily="2" charset="0"/>
              <a:buChar char="​"/>
              <a:defRPr sz="2000">
                <a:solidFill>
                  <a:schemeClr val="bg1"/>
                </a:solidFill>
                <a:latin typeface="+mn-lt"/>
              </a:defRPr>
            </a:lvl7pPr>
            <a:lvl8pPr marL="0" indent="0">
              <a:lnSpc>
                <a:spcPct val="90000"/>
              </a:lnSpc>
              <a:spcBef>
                <a:spcPts val="200"/>
              </a:spcBef>
              <a:spcAft>
                <a:spcPts val="200"/>
              </a:spcAft>
              <a:buFont typeface="Roboto" pitchFamily="2" charset="0"/>
              <a:buChar char="​"/>
              <a:defRPr sz="2000">
                <a:solidFill>
                  <a:schemeClr val="bg1"/>
                </a:solidFill>
                <a:latin typeface="+mn-lt"/>
              </a:defRPr>
            </a:lvl8pPr>
            <a:lvl9pPr marL="0" indent="0">
              <a:lnSpc>
                <a:spcPct val="90000"/>
              </a:lnSpc>
              <a:spcBef>
                <a:spcPts val="200"/>
              </a:spcBef>
              <a:spcAft>
                <a:spcPts val="200"/>
              </a:spcAft>
              <a:buFont typeface="Roboto" pitchFamily="2" charset="0"/>
              <a:buNone/>
              <a:defRPr sz="2000">
                <a:solidFill>
                  <a:schemeClr val="bg1"/>
                </a:solidFill>
                <a:latin typeface="+mn-lt"/>
              </a:defRPr>
            </a:lvl9pPr>
          </a:lstStyle>
          <a:p>
            <a:pPr lvl="0"/>
            <a:r>
              <a:rPr lang="en-US" dirty="0"/>
              <a:t>Edit master text styles</a:t>
            </a:r>
          </a:p>
          <a:p>
            <a:pPr lvl="1"/>
            <a:r>
              <a:rPr lang="en-US" dirty="0"/>
              <a:t>Second level</a:t>
            </a:r>
          </a:p>
          <a:p>
            <a:pPr lvl="2"/>
            <a:r>
              <a:rPr lang="en-US" dirty="0"/>
              <a:t>Third level</a:t>
            </a:r>
          </a:p>
        </p:txBody>
      </p:sp>
      <p:sp>
        <p:nvSpPr>
          <p:cNvPr id="102" name="Rectangle 101">
            <a:extLst>
              <a:ext uri="{FF2B5EF4-FFF2-40B4-BE49-F238E27FC236}">
                <a16:creationId xmlns:a16="http://schemas.microsoft.com/office/drawing/2014/main" id="{A39F4057-4FC6-41BF-8A4A-16F5B7BDD96B}"/>
              </a:ext>
            </a:extLst>
          </p:cNvPr>
          <p:cNvSpPr/>
          <p:nvPr userDrawn="1"/>
        </p:nvSpPr>
        <p:spPr>
          <a:xfrm>
            <a:off x="6215518" y="1563624"/>
            <a:ext cx="2676696" cy="4690872"/>
          </a:xfrm>
          <a:prstGeom prst="rect">
            <a:avLst/>
          </a:prstGeom>
          <a:solidFill>
            <a:schemeClr val="tx2">
              <a:lumMod val="40000"/>
              <a:lumOff val="6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91440" rIns="91440" bIns="91440" rtlCol="0" anchor="ctr"/>
          <a:lstStyle/>
          <a:p>
            <a:pPr algn="l">
              <a:lnSpc>
                <a:spcPct val="90000"/>
              </a:lnSpc>
            </a:pPr>
            <a:endParaRPr lang="en-US" sz="2000" dirty="0">
              <a:solidFill>
                <a:schemeClr val="bg1"/>
              </a:solidFill>
            </a:endParaRPr>
          </a:p>
        </p:txBody>
      </p:sp>
      <p:sp>
        <p:nvSpPr>
          <p:cNvPr id="103" name="Picture Placeholder 2">
            <a:extLst>
              <a:ext uri="{FF2B5EF4-FFF2-40B4-BE49-F238E27FC236}">
                <a16:creationId xmlns:a16="http://schemas.microsoft.com/office/drawing/2014/main" id="{C8F492E6-A06F-4FD4-9D42-28D81F916BAB}"/>
              </a:ext>
            </a:extLst>
          </p:cNvPr>
          <p:cNvSpPr>
            <a:spLocks noGrp="1"/>
          </p:cNvSpPr>
          <p:nvPr>
            <p:ph type="pic" idx="16" hasCustomPrompt="1"/>
          </p:nvPr>
        </p:nvSpPr>
        <p:spPr bwMode="gray">
          <a:xfrm>
            <a:off x="6273706" y="1618488"/>
            <a:ext cx="2560320" cy="2935234"/>
          </a:xfrm>
          <a:solidFill>
            <a:schemeClr val="tx2">
              <a:lumMod val="40000"/>
              <a:lumOff val="60000"/>
            </a:schemeClr>
          </a:solidFill>
          <a:ln w="76200" cap="sq">
            <a:noFill/>
            <a:miter lim="800000"/>
          </a:ln>
        </p:spPr>
        <p:txBody>
          <a:bodyPr lIns="91440" tIns="91440" rIns="91440" bIns="91440"/>
          <a:lstStyle>
            <a:lvl1pPr marL="0" indent="0" algn="ctr">
              <a:buNone/>
              <a:defRPr sz="2000" cap="all" spc="300" baseline="0">
                <a:solidFill>
                  <a:schemeClr val="bg1"/>
                </a:solidFill>
                <a:latin typeface="Action NBA  Bold" pitchFamily="50"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picture</a:t>
            </a:r>
          </a:p>
        </p:txBody>
      </p:sp>
      <p:sp>
        <p:nvSpPr>
          <p:cNvPr id="104" name="Content Placeholder 2">
            <a:extLst>
              <a:ext uri="{FF2B5EF4-FFF2-40B4-BE49-F238E27FC236}">
                <a16:creationId xmlns:a16="http://schemas.microsoft.com/office/drawing/2014/main" id="{01FD292F-9D5E-46C8-B0CA-5FB41E65985F}"/>
              </a:ext>
            </a:extLst>
          </p:cNvPr>
          <p:cNvSpPr>
            <a:spLocks noGrp="1"/>
          </p:cNvSpPr>
          <p:nvPr>
            <p:ph idx="17" hasCustomPrompt="1"/>
          </p:nvPr>
        </p:nvSpPr>
        <p:spPr>
          <a:xfrm>
            <a:off x="6380796" y="4608575"/>
            <a:ext cx="2346141" cy="1463040"/>
          </a:xfrm>
        </p:spPr>
        <p:txBody>
          <a:bodyPr/>
          <a:lstStyle>
            <a:lvl1pPr marL="0" indent="0">
              <a:lnSpc>
                <a:spcPct val="90000"/>
              </a:lnSpc>
              <a:spcBef>
                <a:spcPts val="200"/>
              </a:spcBef>
              <a:spcAft>
                <a:spcPts val="200"/>
              </a:spcAft>
              <a:buFont typeface="Roboto" pitchFamily="2" charset="0"/>
              <a:buChar char="​"/>
              <a:tabLst/>
              <a:defRPr sz="3200" kern="100" cap="none" spc="50" baseline="0">
                <a:solidFill>
                  <a:schemeClr val="accent1"/>
                </a:solidFill>
                <a:latin typeface="Action NBA  Bold" pitchFamily="50" charset="0"/>
              </a:defRPr>
            </a:lvl1pPr>
            <a:lvl2pPr marL="0" indent="0">
              <a:lnSpc>
                <a:spcPct val="90000"/>
              </a:lnSpc>
              <a:spcBef>
                <a:spcPts val="200"/>
              </a:spcBef>
              <a:spcAft>
                <a:spcPts val="200"/>
              </a:spcAft>
              <a:buFont typeface="Roboto" pitchFamily="2" charset="0"/>
              <a:buChar char="​"/>
              <a:defRPr sz="2000">
                <a:solidFill>
                  <a:schemeClr val="bg1"/>
                </a:solidFill>
                <a:latin typeface="+mn-lt"/>
              </a:defRPr>
            </a:lvl2pPr>
            <a:lvl3pPr marL="0" indent="0">
              <a:lnSpc>
                <a:spcPct val="90000"/>
              </a:lnSpc>
              <a:spcBef>
                <a:spcPts val="200"/>
              </a:spcBef>
              <a:spcAft>
                <a:spcPts val="200"/>
              </a:spcAft>
              <a:buFont typeface="Roboto" pitchFamily="2" charset="0"/>
              <a:buChar char="​"/>
              <a:defRPr sz="2000">
                <a:solidFill>
                  <a:schemeClr val="bg1"/>
                </a:solidFill>
                <a:latin typeface="+mn-lt"/>
              </a:defRPr>
            </a:lvl3pPr>
            <a:lvl4pPr marL="0" indent="0">
              <a:lnSpc>
                <a:spcPct val="90000"/>
              </a:lnSpc>
              <a:spcBef>
                <a:spcPts val="200"/>
              </a:spcBef>
              <a:spcAft>
                <a:spcPts val="200"/>
              </a:spcAft>
              <a:buFont typeface="Roboto" pitchFamily="2" charset="0"/>
              <a:buChar char="​"/>
              <a:defRPr sz="2000">
                <a:solidFill>
                  <a:schemeClr val="bg1"/>
                </a:solidFill>
                <a:latin typeface="+mn-lt"/>
              </a:defRPr>
            </a:lvl4pPr>
            <a:lvl5pPr marL="0" indent="0">
              <a:lnSpc>
                <a:spcPct val="90000"/>
              </a:lnSpc>
              <a:spcBef>
                <a:spcPts val="200"/>
              </a:spcBef>
              <a:spcAft>
                <a:spcPts val="200"/>
              </a:spcAft>
              <a:buFont typeface="Roboto" pitchFamily="2" charset="0"/>
              <a:buChar char="​"/>
              <a:defRPr sz="2000">
                <a:solidFill>
                  <a:schemeClr val="bg1"/>
                </a:solidFill>
                <a:latin typeface="+mn-lt"/>
              </a:defRPr>
            </a:lvl5pPr>
            <a:lvl6pPr marL="0" indent="0">
              <a:lnSpc>
                <a:spcPct val="90000"/>
              </a:lnSpc>
              <a:spcBef>
                <a:spcPts val="200"/>
              </a:spcBef>
              <a:spcAft>
                <a:spcPts val="200"/>
              </a:spcAft>
              <a:buFont typeface="Roboto" pitchFamily="2" charset="0"/>
              <a:buChar char="​"/>
              <a:defRPr sz="2000">
                <a:solidFill>
                  <a:schemeClr val="bg1"/>
                </a:solidFill>
                <a:latin typeface="+mn-lt"/>
              </a:defRPr>
            </a:lvl6pPr>
            <a:lvl7pPr marL="0" indent="0">
              <a:lnSpc>
                <a:spcPct val="90000"/>
              </a:lnSpc>
              <a:spcBef>
                <a:spcPts val="200"/>
              </a:spcBef>
              <a:spcAft>
                <a:spcPts val="200"/>
              </a:spcAft>
              <a:buFont typeface="Roboto" pitchFamily="2" charset="0"/>
              <a:buChar char="​"/>
              <a:defRPr sz="2000">
                <a:solidFill>
                  <a:schemeClr val="bg1"/>
                </a:solidFill>
                <a:latin typeface="+mn-lt"/>
              </a:defRPr>
            </a:lvl7pPr>
            <a:lvl8pPr marL="0" indent="0">
              <a:lnSpc>
                <a:spcPct val="90000"/>
              </a:lnSpc>
              <a:spcBef>
                <a:spcPts val="200"/>
              </a:spcBef>
              <a:spcAft>
                <a:spcPts val="200"/>
              </a:spcAft>
              <a:buFont typeface="Roboto" pitchFamily="2" charset="0"/>
              <a:buChar char="​"/>
              <a:defRPr sz="2000">
                <a:solidFill>
                  <a:schemeClr val="bg1"/>
                </a:solidFill>
                <a:latin typeface="+mn-lt"/>
              </a:defRPr>
            </a:lvl8pPr>
            <a:lvl9pPr marL="0" indent="0">
              <a:lnSpc>
                <a:spcPct val="90000"/>
              </a:lnSpc>
              <a:spcBef>
                <a:spcPts val="200"/>
              </a:spcBef>
              <a:spcAft>
                <a:spcPts val="200"/>
              </a:spcAft>
              <a:buFont typeface="Roboto" pitchFamily="2" charset="0"/>
              <a:buNone/>
              <a:defRPr sz="2000">
                <a:solidFill>
                  <a:schemeClr val="bg1"/>
                </a:solidFill>
                <a:latin typeface="+mn-lt"/>
              </a:defRPr>
            </a:lvl9pPr>
          </a:lstStyle>
          <a:p>
            <a:pPr lvl="0"/>
            <a:r>
              <a:rPr lang="en-US" dirty="0"/>
              <a:t>Edit master text styles</a:t>
            </a:r>
          </a:p>
          <a:p>
            <a:pPr lvl="1"/>
            <a:r>
              <a:rPr lang="en-US" dirty="0"/>
              <a:t>Second level</a:t>
            </a:r>
          </a:p>
          <a:p>
            <a:pPr lvl="2"/>
            <a:r>
              <a:rPr lang="en-US" dirty="0"/>
              <a:t>Third level</a:t>
            </a:r>
          </a:p>
        </p:txBody>
      </p:sp>
      <p:sp>
        <p:nvSpPr>
          <p:cNvPr id="105" name="Rectangle 104">
            <a:extLst>
              <a:ext uri="{FF2B5EF4-FFF2-40B4-BE49-F238E27FC236}">
                <a16:creationId xmlns:a16="http://schemas.microsoft.com/office/drawing/2014/main" id="{A39F4057-4FC6-41BF-8A4A-16F5B7BDD96B}"/>
              </a:ext>
            </a:extLst>
          </p:cNvPr>
          <p:cNvSpPr/>
          <p:nvPr userDrawn="1"/>
        </p:nvSpPr>
        <p:spPr>
          <a:xfrm>
            <a:off x="9131254" y="1563624"/>
            <a:ext cx="2676696" cy="4690872"/>
          </a:xfrm>
          <a:prstGeom prst="rect">
            <a:avLst/>
          </a:prstGeom>
          <a:solidFill>
            <a:schemeClr val="tx2">
              <a:lumMod val="40000"/>
              <a:lumOff val="6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91440" rIns="91440" bIns="91440" rtlCol="0" anchor="ctr"/>
          <a:lstStyle/>
          <a:p>
            <a:pPr algn="l">
              <a:lnSpc>
                <a:spcPct val="90000"/>
              </a:lnSpc>
            </a:pPr>
            <a:endParaRPr lang="en-US" sz="2000" dirty="0">
              <a:solidFill>
                <a:schemeClr val="bg1"/>
              </a:solidFill>
            </a:endParaRPr>
          </a:p>
        </p:txBody>
      </p:sp>
      <p:sp>
        <p:nvSpPr>
          <p:cNvPr id="106" name="Picture Placeholder 2">
            <a:extLst>
              <a:ext uri="{FF2B5EF4-FFF2-40B4-BE49-F238E27FC236}">
                <a16:creationId xmlns:a16="http://schemas.microsoft.com/office/drawing/2014/main" id="{C8F492E6-A06F-4FD4-9D42-28D81F916BAB}"/>
              </a:ext>
            </a:extLst>
          </p:cNvPr>
          <p:cNvSpPr>
            <a:spLocks noGrp="1"/>
          </p:cNvSpPr>
          <p:nvPr>
            <p:ph type="pic" idx="18" hasCustomPrompt="1"/>
          </p:nvPr>
        </p:nvSpPr>
        <p:spPr bwMode="gray">
          <a:xfrm>
            <a:off x="9189442" y="1618488"/>
            <a:ext cx="2560320" cy="2935234"/>
          </a:xfrm>
          <a:solidFill>
            <a:schemeClr val="tx2">
              <a:lumMod val="40000"/>
              <a:lumOff val="60000"/>
            </a:schemeClr>
          </a:solidFill>
          <a:ln w="76200" cap="sq">
            <a:noFill/>
            <a:miter lim="800000"/>
          </a:ln>
        </p:spPr>
        <p:txBody>
          <a:bodyPr lIns="91440" tIns="91440" rIns="91440" bIns="91440"/>
          <a:lstStyle>
            <a:lvl1pPr marL="0" indent="0" algn="ctr">
              <a:buNone/>
              <a:defRPr sz="2000" cap="all" spc="300" baseline="0">
                <a:solidFill>
                  <a:schemeClr val="bg1"/>
                </a:solidFill>
                <a:latin typeface="Action NBA  Bold" pitchFamily="50"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picture</a:t>
            </a:r>
          </a:p>
        </p:txBody>
      </p:sp>
      <p:sp>
        <p:nvSpPr>
          <p:cNvPr id="107" name="Content Placeholder 2">
            <a:extLst>
              <a:ext uri="{FF2B5EF4-FFF2-40B4-BE49-F238E27FC236}">
                <a16:creationId xmlns:a16="http://schemas.microsoft.com/office/drawing/2014/main" id="{01FD292F-9D5E-46C8-B0CA-5FB41E65985F}"/>
              </a:ext>
            </a:extLst>
          </p:cNvPr>
          <p:cNvSpPr>
            <a:spLocks noGrp="1"/>
          </p:cNvSpPr>
          <p:nvPr>
            <p:ph idx="19" hasCustomPrompt="1"/>
          </p:nvPr>
        </p:nvSpPr>
        <p:spPr>
          <a:xfrm>
            <a:off x="9296532" y="4608575"/>
            <a:ext cx="2346141" cy="1463040"/>
          </a:xfrm>
        </p:spPr>
        <p:txBody>
          <a:bodyPr/>
          <a:lstStyle>
            <a:lvl1pPr marL="0" indent="0">
              <a:lnSpc>
                <a:spcPct val="90000"/>
              </a:lnSpc>
              <a:spcBef>
                <a:spcPts val="200"/>
              </a:spcBef>
              <a:spcAft>
                <a:spcPts val="200"/>
              </a:spcAft>
              <a:buFont typeface="Roboto" pitchFamily="2" charset="0"/>
              <a:buChar char="​"/>
              <a:tabLst/>
              <a:defRPr sz="3200" kern="100" cap="none" spc="50" baseline="0">
                <a:solidFill>
                  <a:schemeClr val="accent1"/>
                </a:solidFill>
                <a:latin typeface="Action NBA  Bold" pitchFamily="50" charset="0"/>
              </a:defRPr>
            </a:lvl1pPr>
            <a:lvl2pPr marL="0" indent="0">
              <a:lnSpc>
                <a:spcPct val="90000"/>
              </a:lnSpc>
              <a:spcBef>
                <a:spcPts val="200"/>
              </a:spcBef>
              <a:spcAft>
                <a:spcPts val="200"/>
              </a:spcAft>
              <a:buFont typeface="Roboto" pitchFamily="2" charset="0"/>
              <a:buChar char="​"/>
              <a:defRPr sz="2000">
                <a:solidFill>
                  <a:schemeClr val="bg1"/>
                </a:solidFill>
                <a:latin typeface="+mn-lt"/>
              </a:defRPr>
            </a:lvl2pPr>
            <a:lvl3pPr marL="0" indent="0">
              <a:lnSpc>
                <a:spcPct val="90000"/>
              </a:lnSpc>
              <a:spcBef>
                <a:spcPts val="200"/>
              </a:spcBef>
              <a:spcAft>
                <a:spcPts val="200"/>
              </a:spcAft>
              <a:buFont typeface="Roboto" pitchFamily="2" charset="0"/>
              <a:buChar char="​"/>
              <a:defRPr sz="2000">
                <a:solidFill>
                  <a:schemeClr val="bg1"/>
                </a:solidFill>
                <a:latin typeface="+mn-lt"/>
              </a:defRPr>
            </a:lvl3pPr>
            <a:lvl4pPr marL="0" indent="0">
              <a:lnSpc>
                <a:spcPct val="90000"/>
              </a:lnSpc>
              <a:spcBef>
                <a:spcPts val="200"/>
              </a:spcBef>
              <a:spcAft>
                <a:spcPts val="200"/>
              </a:spcAft>
              <a:buFont typeface="Roboto" pitchFamily="2" charset="0"/>
              <a:buChar char="​"/>
              <a:defRPr sz="2000">
                <a:solidFill>
                  <a:schemeClr val="bg1"/>
                </a:solidFill>
                <a:latin typeface="+mn-lt"/>
              </a:defRPr>
            </a:lvl4pPr>
            <a:lvl5pPr marL="0" indent="0">
              <a:lnSpc>
                <a:spcPct val="90000"/>
              </a:lnSpc>
              <a:spcBef>
                <a:spcPts val="200"/>
              </a:spcBef>
              <a:spcAft>
                <a:spcPts val="200"/>
              </a:spcAft>
              <a:buFont typeface="Roboto" pitchFamily="2" charset="0"/>
              <a:buChar char="​"/>
              <a:defRPr sz="2000">
                <a:solidFill>
                  <a:schemeClr val="bg1"/>
                </a:solidFill>
                <a:latin typeface="+mn-lt"/>
              </a:defRPr>
            </a:lvl5pPr>
            <a:lvl6pPr marL="0" indent="0">
              <a:lnSpc>
                <a:spcPct val="90000"/>
              </a:lnSpc>
              <a:spcBef>
                <a:spcPts val="200"/>
              </a:spcBef>
              <a:spcAft>
                <a:spcPts val="200"/>
              </a:spcAft>
              <a:buFont typeface="Roboto" pitchFamily="2" charset="0"/>
              <a:buChar char="​"/>
              <a:defRPr sz="2000">
                <a:solidFill>
                  <a:schemeClr val="bg1"/>
                </a:solidFill>
                <a:latin typeface="+mn-lt"/>
              </a:defRPr>
            </a:lvl6pPr>
            <a:lvl7pPr marL="0" indent="0">
              <a:lnSpc>
                <a:spcPct val="90000"/>
              </a:lnSpc>
              <a:spcBef>
                <a:spcPts val="200"/>
              </a:spcBef>
              <a:spcAft>
                <a:spcPts val="200"/>
              </a:spcAft>
              <a:buFont typeface="Roboto" pitchFamily="2" charset="0"/>
              <a:buChar char="​"/>
              <a:defRPr sz="2000">
                <a:solidFill>
                  <a:schemeClr val="bg1"/>
                </a:solidFill>
                <a:latin typeface="+mn-lt"/>
              </a:defRPr>
            </a:lvl7pPr>
            <a:lvl8pPr marL="0" indent="0">
              <a:lnSpc>
                <a:spcPct val="90000"/>
              </a:lnSpc>
              <a:spcBef>
                <a:spcPts val="200"/>
              </a:spcBef>
              <a:spcAft>
                <a:spcPts val="200"/>
              </a:spcAft>
              <a:buFont typeface="Roboto" pitchFamily="2" charset="0"/>
              <a:buChar char="​"/>
              <a:defRPr sz="2000">
                <a:solidFill>
                  <a:schemeClr val="bg1"/>
                </a:solidFill>
                <a:latin typeface="+mn-lt"/>
              </a:defRPr>
            </a:lvl8pPr>
            <a:lvl9pPr marL="0" indent="0">
              <a:lnSpc>
                <a:spcPct val="90000"/>
              </a:lnSpc>
              <a:spcBef>
                <a:spcPts val="200"/>
              </a:spcBef>
              <a:spcAft>
                <a:spcPts val="200"/>
              </a:spcAft>
              <a:buFont typeface="Roboto" pitchFamily="2" charset="0"/>
              <a:buNone/>
              <a:defRPr sz="2000">
                <a:solidFill>
                  <a:schemeClr val="bg1"/>
                </a:solidFill>
                <a:latin typeface="+mn-lt"/>
              </a:defRPr>
            </a:lvl9pPr>
          </a:lstStyle>
          <a:p>
            <a:pPr lvl="0"/>
            <a:r>
              <a:rPr lang="en-US" dirty="0"/>
              <a:t>Edit master text styles</a:t>
            </a:r>
          </a:p>
          <a:p>
            <a:pPr lvl="1"/>
            <a:r>
              <a:rPr lang="en-US" dirty="0"/>
              <a:t>Second level</a:t>
            </a:r>
          </a:p>
          <a:p>
            <a:pPr lvl="2"/>
            <a:r>
              <a:rPr lang="en-US" dirty="0"/>
              <a:t>Third level</a:t>
            </a:r>
          </a:p>
        </p:txBody>
      </p:sp>
      <p:sp>
        <p:nvSpPr>
          <p:cNvPr id="17" name="Title 27">
            <a:extLst>
              <a:ext uri="{FF2B5EF4-FFF2-40B4-BE49-F238E27FC236}">
                <a16:creationId xmlns:a16="http://schemas.microsoft.com/office/drawing/2014/main" id="{41F522FB-23E2-4862-A4FE-6794DEE6A0A1}"/>
              </a:ext>
            </a:extLst>
          </p:cNvPr>
          <p:cNvSpPr>
            <a:spLocks noGrp="1"/>
          </p:cNvSpPr>
          <p:nvPr>
            <p:ph type="title" hasCustomPrompt="1"/>
          </p:nvPr>
        </p:nvSpPr>
        <p:spPr>
          <a:xfrm>
            <a:off x="384048" y="347472"/>
            <a:ext cx="11426952" cy="645316"/>
          </a:xfrm>
        </p:spPr>
        <p:txBody>
          <a:bodyPr/>
          <a:lstStyle>
            <a:lvl1pPr>
              <a:defRPr/>
            </a:lvl1pPr>
          </a:lstStyle>
          <a:p>
            <a:r>
              <a:rPr lang="en-US" dirty="0"/>
              <a:t>Click to Edit Title</a:t>
            </a:r>
          </a:p>
        </p:txBody>
      </p:sp>
      <p:sp>
        <p:nvSpPr>
          <p:cNvPr id="3" name="Footer Placeholder 2"/>
          <p:cNvSpPr>
            <a:spLocks noGrp="1"/>
          </p:cNvSpPr>
          <p:nvPr>
            <p:ph type="ftr" sz="quarter" idx="20"/>
          </p:nvPr>
        </p:nvSpPr>
        <p:spPr/>
        <p:txBody>
          <a:bodyPr/>
          <a:lstStyle/>
          <a:p>
            <a:endParaRPr lang="en-US"/>
          </a:p>
        </p:txBody>
      </p:sp>
      <p:sp>
        <p:nvSpPr>
          <p:cNvPr id="4" name="Slide Number Placeholder 3"/>
          <p:cNvSpPr>
            <a:spLocks noGrp="1"/>
          </p:cNvSpPr>
          <p:nvPr>
            <p:ph type="sldNum" sz="quarter" idx="21"/>
          </p:nvPr>
        </p:nvSpPr>
        <p:spPr/>
        <p:txBody>
          <a:bodyPr/>
          <a:lstStyle/>
          <a:p>
            <a:fld id="{0625FBCC-2C77-1548-B8F1-57A5595D5DB4}" type="slidenum">
              <a:rPr lang="en-US"/>
              <a:pPr/>
              <a:t>‹#›</a:t>
            </a:fld>
            <a:endParaRPr lang="en-US"/>
          </a:p>
        </p:txBody>
      </p:sp>
      <p:sp>
        <p:nvSpPr>
          <p:cNvPr id="19" name="Subtitle 2">
            <a:extLst>
              <a:ext uri="{FF2B5EF4-FFF2-40B4-BE49-F238E27FC236}">
                <a16:creationId xmlns:a16="http://schemas.microsoft.com/office/drawing/2014/main" id="{90A572E3-A92C-6548-9FA1-475F21D809DA}"/>
              </a:ext>
            </a:extLst>
          </p:cNvPr>
          <p:cNvSpPr>
            <a:spLocks noGrp="1"/>
          </p:cNvSpPr>
          <p:nvPr>
            <p:ph type="subTitle" idx="1" hasCustomPrompt="1"/>
          </p:nvPr>
        </p:nvSpPr>
        <p:spPr bwMode="gray">
          <a:xfrm>
            <a:off x="384048" y="1007052"/>
            <a:ext cx="11430000" cy="387798"/>
          </a:xfrm>
        </p:spPr>
        <p:txBody>
          <a:bodyPr vert="horz" lIns="0" tIns="0" rIns="0" bIns="0" rtlCol="0">
            <a:noAutofit/>
          </a:bodyPr>
          <a:lstStyle>
            <a:lvl1pPr marL="0" indent="0">
              <a:buNone/>
              <a:defRPr lang="en-US" sz="2400" b="1" dirty="0"/>
            </a:lvl1pPr>
          </a:lstStyle>
          <a:p>
            <a:pPr lvl="0"/>
            <a:r>
              <a:rPr lang="en-US" dirty="0"/>
              <a:t>Click to Edit Subtitle</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ase Study Thre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69F07A4-B1F0-45A3-A69B-93775A01284D}"/>
              </a:ext>
            </a:extLst>
          </p:cNvPr>
          <p:cNvSpPr/>
          <p:nvPr userDrawn="1"/>
        </p:nvSpPr>
        <p:spPr>
          <a:xfrm>
            <a:off x="384048" y="2084832"/>
            <a:ext cx="3630168" cy="4169663"/>
          </a:xfrm>
          <a:prstGeom prst="rect">
            <a:avLst/>
          </a:prstGeom>
          <a:ln w="1905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txBody>
          <a:bodyPr wrap="square" lIns="91440" tIns="91440" rIns="91440" bIns="91440" rtlCol="0" anchor="ctr"/>
          <a:lstStyle/>
          <a:p>
            <a:pPr algn="l">
              <a:lnSpc>
                <a:spcPct val="90000"/>
              </a:lnSpc>
            </a:pPr>
            <a:endParaRPr lang="en-US" sz="2000" dirty="0">
              <a:solidFill>
                <a:schemeClr val="bg1"/>
              </a:solidFill>
            </a:endParaRPr>
          </a:p>
        </p:txBody>
      </p:sp>
      <p:sp>
        <p:nvSpPr>
          <p:cNvPr id="19" name="Rectangle 18">
            <a:extLst>
              <a:ext uri="{FF2B5EF4-FFF2-40B4-BE49-F238E27FC236}">
                <a16:creationId xmlns:a16="http://schemas.microsoft.com/office/drawing/2014/main" id="{4B5C506E-C11B-451A-9D05-958403D9F8E5}"/>
              </a:ext>
            </a:extLst>
          </p:cNvPr>
          <p:cNvSpPr/>
          <p:nvPr userDrawn="1"/>
        </p:nvSpPr>
        <p:spPr>
          <a:xfrm>
            <a:off x="8174736" y="2084832"/>
            <a:ext cx="3630168" cy="4169663"/>
          </a:xfrm>
          <a:prstGeom prst="rect">
            <a:avLst/>
          </a:prstGeom>
          <a:ln w="1905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txBody>
          <a:bodyPr wrap="square" lIns="91440" tIns="91440" rIns="91440" bIns="91440" rtlCol="0" anchor="ctr"/>
          <a:lstStyle/>
          <a:p>
            <a:pPr algn="l">
              <a:lnSpc>
                <a:spcPct val="90000"/>
              </a:lnSpc>
            </a:pPr>
            <a:endParaRPr lang="en-US" sz="2000" dirty="0">
              <a:solidFill>
                <a:schemeClr val="bg1"/>
              </a:solidFill>
            </a:endParaRPr>
          </a:p>
        </p:txBody>
      </p:sp>
      <p:sp>
        <p:nvSpPr>
          <p:cNvPr id="23" name="Rectangle 22">
            <a:extLst>
              <a:ext uri="{FF2B5EF4-FFF2-40B4-BE49-F238E27FC236}">
                <a16:creationId xmlns:a16="http://schemas.microsoft.com/office/drawing/2014/main" id="{A421DBE0-1F57-464E-8900-DCA1A8F51332}"/>
              </a:ext>
            </a:extLst>
          </p:cNvPr>
          <p:cNvSpPr/>
          <p:nvPr userDrawn="1"/>
        </p:nvSpPr>
        <p:spPr>
          <a:xfrm>
            <a:off x="4279392" y="2084832"/>
            <a:ext cx="3630168" cy="4169663"/>
          </a:xfrm>
          <a:prstGeom prst="rect">
            <a:avLst/>
          </a:prstGeom>
          <a:ln w="1905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txBody>
          <a:bodyPr wrap="square" lIns="91440" tIns="91440" rIns="91440" bIns="91440" rtlCol="0" anchor="ctr"/>
          <a:lstStyle/>
          <a:p>
            <a:pPr algn="l">
              <a:lnSpc>
                <a:spcPct val="90000"/>
              </a:lnSpc>
            </a:pPr>
            <a:endParaRPr lang="en-US" sz="2000" dirty="0">
              <a:solidFill>
                <a:schemeClr val="bg1"/>
              </a:solidFill>
            </a:endParaRPr>
          </a:p>
        </p:txBody>
      </p:sp>
      <p:sp>
        <p:nvSpPr>
          <p:cNvPr id="33" name="Text Placeholder 2">
            <a:extLst>
              <a:ext uri="{FF2B5EF4-FFF2-40B4-BE49-F238E27FC236}">
                <a16:creationId xmlns:a16="http://schemas.microsoft.com/office/drawing/2014/main" id="{E11338F4-F696-4C57-B4C3-E2855BDBA6EC}"/>
              </a:ext>
            </a:extLst>
          </p:cNvPr>
          <p:cNvSpPr>
            <a:spLocks noGrp="1"/>
          </p:cNvSpPr>
          <p:nvPr>
            <p:ph type="body" idx="1" hasCustomPrompt="1"/>
          </p:nvPr>
        </p:nvSpPr>
        <p:spPr>
          <a:xfrm>
            <a:off x="384047" y="1563624"/>
            <a:ext cx="3630168" cy="521207"/>
          </a:xfrm>
          <a:solidFill>
            <a:schemeClr val="accent1"/>
          </a:solidFill>
          <a:ln w="19050">
            <a:solidFill>
              <a:schemeClr val="accent1"/>
            </a:solidFill>
          </a:ln>
        </p:spPr>
        <p:txBody>
          <a:bodyPr wrap="square" lIns="182880" tIns="91440" rIns="182880" bIns="91440" anchor="ctr">
            <a:noAutofit/>
          </a:bodyPr>
          <a:lstStyle>
            <a:lvl1pPr marL="0" indent="0" algn="ctr">
              <a:lnSpc>
                <a:spcPct val="85000"/>
              </a:lnSpc>
              <a:spcBef>
                <a:spcPts val="0"/>
              </a:spcBef>
              <a:buNone/>
              <a:defRPr sz="2600" b="1" kern="100" cap="none" spc="0" baseline="0">
                <a:solidFill>
                  <a:schemeClr val="bg1"/>
                </a:solidFill>
                <a:latin typeface="Action NBA  Bold"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34" name="Text Placeholder 2">
            <a:extLst>
              <a:ext uri="{FF2B5EF4-FFF2-40B4-BE49-F238E27FC236}">
                <a16:creationId xmlns:a16="http://schemas.microsoft.com/office/drawing/2014/main" id="{6249FEFD-B1E2-411A-97E3-0852775CBC46}"/>
              </a:ext>
            </a:extLst>
          </p:cNvPr>
          <p:cNvSpPr>
            <a:spLocks noGrp="1"/>
          </p:cNvSpPr>
          <p:nvPr>
            <p:ph type="body" idx="24" hasCustomPrompt="1"/>
          </p:nvPr>
        </p:nvSpPr>
        <p:spPr>
          <a:xfrm>
            <a:off x="4279392" y="1563624"/>
            <a:ext cx="3630168" cy="521207"/>
          </a:xfrm>
          <a:solidFill>
            <a:schemeClr val="accent1"/>
          </a:solidFill>
          <a:ln w="19050">
            <a:solidFill>
              <a:schemeClr val="accent1"/>
            </a:solidFill>
          </a:ln>
        </p:spPr>
        <p:txBody>
          <a:bodyPr wrap="square" lIns="182880" tIns="91440" rIns="182880" bIns="91440" anchor="ctr">
            <a:noAutofit/>
          </a:bodyPr>
          <a:lstStyle>
            <a:lvl1pPr marL="0" indent="0" algn="ctr">
              <a:lnSpc>
                <a:spcPct val="85000"/>
              </a:lnSpc>
              <a:spcBef>
                <a:spcPts val="0"/>
              </a:spcBef>
              <a:buNone/>
              <a:defRPr sz="2600" b="1" kern="100" cap="none" spc="0" baseline="0">
                <a:solidFill>
                  <a:schemeClr val="bg1"/>
                </a:solidFill>
                <a:latin typeface="Action NBA  Bold"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35" name="Text Placeholder 2">
            <a:extLst>
              <a:ext uri="{FF2B5EF4-FFF2-40B4-BE49-F238E27FC236}">
                <a16:creationId xmlns:a16="http://schemas.microsoft.com/office/drawing/2014/main" id="{69322EFC-8421-49C8-A8EE-C9BE55D87D77}"/>
              </a:ext>
            </a:extLst>
          </p:cNvPr>
          <p:cNvSpPr>
            <a:spLocks noGrp="1"/>
          </p:cNvSpPr>
          <p:nvPr>
            <p:ph type="body" idx="25" hasCustomPrompt="1"/>
          </p:nvPr>
        </p:nvSpPr>
        <p:spPr>
          <a:xfrm>
            <a:off x="8174736" y="1563624"/>
            <a:ext cx="3630168" cy="521207"/>
          </a:xfrm>
          <a:solidFill>
            <a:schemeClr val="accent1"/>
          </a:solidFill>
          <a:ln w="19050">
            <a:solidFill>
              <a:schemeClr val="accent1"/>
            </a:solidFill>
          </a:ln>
        </p:spPr>
        <p:txBody>
          <a:bodyPr wrap="square" lIns="182880" tIns="91440" rIns="182880" bIns="91440" anchor="ctr">
            <a:noAutofit/>
          </a:bodyPr>
          <a:lstStyle>
            <a:lvl1pPr marL="0" indent="0" algn="ctr">
              <a:lnSpc>
                <a:spcPct val="85000"/>
              </a:lnSpc>
              <a:spcBef>
                <a:spcPts val="0"/>
              </a:spcBef>
              <a:buNone/>
              <a:defRPr sz="2600" b="1" kern="100" cap="none" spc="0" baseline="0">
                <a:solidFill>
                  <a:schemeClr val="bg1"/>
                </a:solidFill>
                <a:latin typeface="Action NBA  Bold"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1" name="Title 27">
            <a:extLst>
              <a:ext uri="{FF2B5EF4-FFF2-40B4-BE49-F238E27FC236}">
                <a16:creationId xmlns:a16="http://schemas.microsoft.com/office/drawing/2014/main" id="{41F522FB-23E2-4862-A4FE-6794DEE6A0A1}"/>
              </a:ext>
            </a:extLst>
          </p:cNvPr>
          <p:cNvSpPr>
            <a:spLocks noGrp="1"/>
          </p:cNvSpPr>
          <p:nvPr>
            <p:ph type="title" hasCustomPrompt="1"/>
          </p:nvPr>
        </p:nvSpPr>
        <p:spPr>
          <a:xfrm>
            <a:off x="384048" y="347472"/>
            <a:ext cx="11426952" cy="645316"/>
          </a:xfrm>
        </p:spPr>
        <p:txBody>
          <a:bodyPr/>
          <a:lstStyle>
            <a:lvl1pPr>
              <a:defRPr/>
            </a:lvl1pPr>
          </a:lstStyle>
          <a:p>
            <a:r>
              <a:rPr lang="en-US" dirty="0"/>
              <a:t>Click to Edit Title</a:t>
            </a:r>
          </a:p>
        </p:txBody>
      </p:sp>
      <p:sp>
        <p:nvSpPr>
          <p:cNvPr id="4" name="Footer Placeholder 3"/>
          <p:cNvSpPr>
            <a:spLocks noGrp="1"/>
          </p:cNvSpPr>
          <p:nvPr>
            <p:ph type="ftr" sz="quarter" idx="27"/>
          </p:nvPr>
        </p:nvSpPr>
        <p:spPr/>
        <p:txBody>
          <a:bodyPr/>
          <a:lstStyle/>
          <a:p>
            <a:endParaRPr lang="en-US"/>
          </a:p>
        </p:txBody>
      </p:sp>
      <p:sp>
        <p:nvSpPr>
          <p:cNvPr id="5" name="Slide Number Placeholder 4"/>
          <p:cNvSpPr>
            <a:spLocks noGrp="1"/>
          </p:cNvSpPr>
          <p:nvPr>
            <p:ph type="sldNum" sz="quarter" idx="28"/>
          </p:nvPr>
        </p:nvSpPr>
        <p:spPr/>
        <p:txBody>
          <a:bodyPr/>
          <a:lstStyle/>
          <a:p>
            <a:fld id="{0625FBCC-2C77-1548-B8F1-57A5595D5DB4}" type="slidenum">
              <a:rPr lang="en-US"/>
              <a:pPr/>
              <a:t>‹#›</a:t>
            </a:fld>
            <a:endParaRPr lang="en-US"/>
          </a:p>
        </p:txBody>
      </p:sp>
      <p:sp>
        <p:nvSpPr>
          <p:cNvPr id="13" name="Subtitle 2">
            <a:extLst>
              <a:ext uri="{FF2B5EF4-FFF2-40B4-BE49-F238E27FC236}">
                <a16:creationId xmlns:a16="http://schemas.microsoft.com/office/drawing/2014/main" id="{126CA780-9DAB-6848-A03A-5F851E0AB6F4}"/>
              </a:ext>
            </a:extLst>
          </p:cNvPr>
          <p:cNvSpPr>
            <a:spLocks noGrp="1"/>
          </p:cNvSpPr>
          <p:nvPr>
            <p:ph type="subTitle" idx="29" hasCustomPrompt="1"/>
          </p:nvPr>
        </p:nvSpPr>
        <p:spPr bwMode="gray">
          <a:xfrm>
            <a:off x="384048" y="1007052"/>
            <a:ext cx="11430000" cy="387798"/>
          </a:xfrm>
        </p:spPr>
        <p:txBody>
          <a:bodyPr vert="horz" lIns="0" tIns="0" rIns="0" bIns="0" rtlCol="0">
            <a:noAutofit/>
          </a:bodyPr>
          <a:lstStyle>
            <a:lvl1pPr marL="0" indent="0">
              <a:buNone/>
              <a:defRPr lang="en-US" sz="2400" b="1" dirty="0"/>
            </a:lvl1pPr>
          </a:lstStyle>
          <a:p>
            <a:pPr lvl="0"/>
            <a:r>
              <a:rPr lang="en-US" dirty="0"/>
              <a:t>Click to Edit Subtitle</a:t>
            </a:r>
          </a:p>
        </p:txBody>
      </p:sp>
    </p:spTree>
    <p:extLst>
      <p:ext uri="{BB962C8B-B14F-4D97-AF65-F5344CB8AC3E}">
        <p14:creationId xmlns:p14="http://schemas.microsoft.com/office/powerpoint/2010/main" val="36816649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ase Study Fou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69F07A4-B1F0-45A3-A69B-93775A01284D}"/>
              </a:ext>
            </a:extLst>
          </p:cNvPr>
          <p:cNvSpPr/>
          <p:nvPr userDrawn="1"/>
        </p:nvSpPr>
        <p:spPr>
          <a:xfrm>
            <a:off x="384048" y="2084832"/>
            <a:ext cx="2679192" cy="4169663"/>
          </a:xfrm>
          <a:prstGeom prst="rect">
            <a:avLst/>
          </a:prstGeom>
          <a:ln w="1905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lvl="0">
              <a:lnSpc>
                <a:spcPct val="90000"/>
              </a:lnSpc>
            </a:pPr>
            <a:endParaRPr lang="en-US" sz="2000" dirty="0">
              <a:solidFill>
                <a:schemeClr val="bg1"/>
              </a:solidFill>
            </a:endParaRPr>
          </a:p>
        </p:txBody>
      </p:sp>
      <p:sp>
        <p:nvSpPr>
          <p:cNvPr id="9" name="Text Placeholder 2">
            <a:extLst>
              <a:ext uri="{FF2B5EF4-FFF2-40B4-BE49-F238E27FC236}">
                <a16:creationId xmlns:a16="http://schemas.microsoft.com/office/drawing/2014/main" id="{C0040C47-06CB-4B3F-A393-A40F6E0784A8}"/>
              </a:ext>
            </a:extLst>
          </p:cNvPr>
          <p:cNvSpPr>
            <a:spLocks noGrp="1"/>
          </p:cNvSpPr>
          <p:nvPr>
            <p:ph type="body" idx="1" hasCustomPrompt="1"/>
          </p:nvPr>
        </p:nvSpPr>
        <p:spPr>
          <a:xfrm>
            <a:off x="384048" y="1563624"/>
            <a:ext cx="2679192" cy="521207"/>
          </a:xfrm>
          <a:solidFill>
            <a:schemeClr val="accent1"/>
          </a:solidFill>
          <a:ln w="19050">
            <a:solidFill>
              <a:schemeClr val="accent1"/>
            </a:solidFill>
          </a:ln>
        </p:spPr>
        <p:txBody>
          <a:bodyPr wrap="square" lIns="182880" tIns="91440" rIns="182880" bIns="91440" anchor="ctr">
            <a:noAutofit/>
          </a:bodyPr>
          <a:lstStyle>
            <a:lvl1pPr marL="0" indent="0" algn="ctr">
              <a:lnSpc>
                <a:spcPct val="85000"/>
              </a:lnSpc>
              <a:spcBef>
                <a:spcPts val="0"/>
              </a:spcBef>
              <a:buNone/>
              <a:defRPr sz="2600" b="1" kern="100" cap="none" spc="0" baseline="0">
                <a:solidFill>
                  <a:schemeClr val="bg1"/>
                </a:solidFill>
                <a:latin typeface="Action NBA  Bold"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31" name="Rectangle 30">
            <a:extLst>
              <a:ext uri="{FF2B5EF4-FFF2-40B4-BE49-F238E27FC236}">
                <a16:creationId xmlns:a16="http://schemas.microsoft.com/office/drawing/2014/main" id="{D1EB6C42-71B1-4B4D-AF4D-5A83C3221400}"/>
              </a:ext>
            </a:extLst>
          </p:cNvPr>
          <p:cNvSpPr/>
          <p:nvPr userDrawn="1"/>
        </p:nvSpPr>
        <p:spPr>
          <a:xfrm>
            <a:off x="3298952" y="2084832"/>
            <a:ext cx="2679192" cy="4169663"/>
          </a:xfrm>
          <a:prstGeom prst="rect">
            <a:avLst/>
          </a:prstGeom>
          <a:ln w="1905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lvl="0">
              <a:lnSpc>
                <a:spcPct val="90000"/>
              </a:lnSpc>
            </a:pPr>
            <a:endParaRPr lang="en-US" sz="2000" dirty="0">
              <a:solidFill>
                <a:schemeClr val="bg1"/>
              </a:solidFill>
            </a:endParaRPr>
          </a:p>
        </p:txBody>
      </p:sp>
      <p:sp>
        <p:nvSpPr>
          <p:cNvPr id="32" name="Text Placeholder 2">
            <a:extLst>
              <a:ext uri="{FF2B5EF4-FFF2-40B4-BE49-F238E27FC236}">
                <a16:creationId xmlns:a16="http://schemas.microsoft.com/office/drawing/2014/main" id="{645B5834-485E-45D5-A8A8-F879F1AF110D}"/>
              </a:ext>
            </a:extLst>
          </p:cNvPr>
          <p:cNvSpPr>
            <a:spLocks noGrp="1"/>
          </p:cNvSpPr>
          <p:nvPr>
            <p:ph type="body" idx="20" hasCustomPrompt="1"/>
          </p:nvPr>
        </p:nvSpPr>
        <p:spPr>
          <a:xfrm>
            <a:off x="3298952" y="1563624"/>
            <a:ext cx="2679192" cy="521207"/>
          </a:xfrm>
          <a:solidFill>
            <a:schemeClr val="accent1"/>
          </a:solidFill>
          <a:ln w="19050">
            <a:solidFill>
              <a:schemeClr val="accent1"/>
            </a:solidFill>
          </a:ln>
        </p:spPr>
        <p:txBody>
          <a:bodyPr wrap="square" lIns="182880" tIns="91440" rIns="182880" bIns="91440" anchor="ctr">
            <a:noAutofit/>
          </a:bodyPr>
          <a:lstStyle>
            <a:lvl1pPr marL="0" indent="0" algn="ctr">
              <a:lnSpc>
                <a:spcPct val="85000"/>
              </a:lnSpc>
              <a:spcBef>
                <a:spcPts val="0"/>
              </a:spcBef>
              <a:buNone/>
              <a:defRPr sz="2600" b="1" kern="100" cap="none" spc="0" baseline="0">
                <a:solidFill>
                  <a:schemeClr val="bg1"/>
                </a:solidFill>
                <a:latin typeface="Action NBA  Bold"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35" name="Rectangle 34">
            <a:extLst>
              <a:ext uri="{FF2B5EF4-FFF2-40B4-BE49-F238E27FC236}">
                <a16:creationId xmlns:a16="http://schemas.microsoft.com/office/drawing/2014/main" id="{DCC573BB-4FBA-4167-BC18-0B77E28C18D4}"/>
              </a:ext>
            </a:extLst>
          </p:cNvPr>
          <p:cNvSpPr/>
          <p:nvPr userDrawn="1"/>
        </p:nvSpPr>
        <p:spPr>
          <a:xfrm>
            <a:off x="6213856" y="2084832"/>
            <a:ext cx="2679192" cy="4169663"/>
          </a:xfrm>
          <a:prstGeom prst="rect">
            <a:avLst/>
          </a:prstGeom>
          <a:ln w="1905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lvl="0">
              <a:lnSpc>
                <a:spcPct val="90000"/>
              </a:lnSpc>
            </a:pPr>
            <a:endParaRPr lang="en-US" sz="2000" dirty="0">
              <a:solidFill>
                <a:schemeClr val="bg1"/>
              </a:solidFill>
            </a:endParaRPr>
          </a:p>
        </p:txBody>
      </p:sp>
      <p:sp>
        <p:nvSpPr>
          <p:cNvPr id="36" name="Text Placeholder 2">
            <a:extLst>
              <a:ext uri="{FF2B5EF4-FFF2-40B4-BE49-F238E27FC236}">
                <a16:creationId xmlns:a16="http://schemas.microsoft.com/office/drawing/2014/main" id="{78D50D59-55E9-4977-8A97-940AB6118758}"/>
              </a:ext>
            </a:extLst>
          </p:cNvPr>
          <p:cNvSpPr>
            <a:spLocks noGrp="1"/>
          </p:cNvSpPr>
          <p:nvPr>
            <p:ph type="body" idx="22" hasCustomPrompt="1"/>
          </p:nvPr>
        </p:nvSpPr>
        <p:spPr>
          <a:xfrm>
            <a:off x="6213856" y="1563624"/>
            <a:ext cx="2679192" cy="521207"/>
          </a:xfrm>
          <a:solidFill>
            <a:schemeClr val="accent1"/>
          </a:solidFill>
          <a:ln w="19050">
            <a:solidFill>
              <a:schemeClr val="accent1"/>
            </a:solidFill>
          </a:ln>
        </p:spPr>
        <p:txBody>
          <a:bodyPr wrap="square" lIns="182880" tIns="91440" rIns="182880" bIns="91440" anchor="ctr">
            <a:noAutofit/>
          </a:bodyPr>
          <a:lstStyle>
            <a:lvl1pPr marL="0" indent="0" algn="ctr">
              <a:lnSpc>
                <a:spcPct val="85000"/>
              </a:lnSpc>
              <a:spcBef>
                <a:spcPts val="0"/>
              </a:spcBef>
              <a:buNone/>
              <a:defRPr sz="2600" b="1" kern="100" cap="none" spc="0" baseline="0">
                <a:solidFill>
                  <a:schemeClr val="bg1"/>
                </a:solidFill>
                <a:latin typeface="Action NBA  Bold"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39" name="Rectangle 38">
            <a:extLst>
              <a:ext uri="{FF2B5EF4-FFF2-40B4-BE49-F238E27FC236}">
                <a16:creationId xmlns:a16="http://schemas.microsoft.com/office/drawing/2014/main" id="{48FD23CB-8051-495F-A67C-5DBD2AC63DCC}"/>
              </a:ext>
            </a:extLst>
          </p:cNvPr>
          <p:cNvSpPr/>
          <p:nvPr userDrawn="1"/>
        </p:nvSpPr>
        <p:spPr>
          <a:xfrm>
            <a:off x="9128760" y="2084832"/>
            <a:ext cx="2679192" cy="4169663"/>
          </a:xfrm>
          <a:prstGeom prst="rect">
            <a:avLst/>
          </a:prstGeom>
          <a:ln w="1905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lvl="0">
              <a:lnSpc>
                <a:spcPct val="90000"/>
              </a:lnSpc>
            </a:pPr>
            <a:endParaRPr lang="en-US" sz="2000" dirty="0">
              <a:solidFill>
                <a:schemeClr val="bg1"/>
              </a:solidFill>
            </a:endParaRPr>
          </a:p>
        </p:txBody>
      </p:sp>
      <p:sp>
        <p:nvSpPr>
          <p:cNvPr id="40" name="Text Placeholder 2">
            <a:extLst>
              <a:ext uri="{FF2B5EF4-FFF2-40B4-BE49-F238E27FC236}">
                <a16:creationId xmlns:a16="http://schemas.microsoft.com/office/drawing/2014/main" id="{F4ADECF7-F646-41AE-A048-2AEAA7BA7815}"/>
              </a:ext>
            </a:extLst>
          </p:cNvPr>
          <p:cNvSpPr>
            <a:spLocks noGrp="1"/>
          </p:cNvSpPr>
          <p:nvPr>
            <p:ph type="body" idx="24" hasCustomPrompt="1"/>
          </p:nvPr>
        </p:nvSpPr>
        <p:spPr>
          <a:xfrm>
            <a:off x="9128760" y="1563624"/>
            <a:ext cx="2679192" cy="521207"/>
          </a:xfrm>
          <a:solidFill>
            <a:schemeClr val="accent1"/>
          </a:solidFill>
          <a:ln w="19050">
            <a:solidFill>
              <a:schemeClr val="accent1"/>
            </a:solidFill>
          </a:ln>
        </p:spPr>
        <p:txBody>
          <a:bodyPr wrap="square" lIns="182880" tIns="91440" rIns="182880" bIns="91440" anchor="ctr">
            <a:noAutofit/>
          </a:bodyPr>
          <a:lstStyle>
            <a:lvl1pPr marL="0" indent="0" algn="ctr">
              <a:lnSpc>
                <a:spcPct val="85000"/>
              </a:lnSpc>
              <a:spcBef>
                <a:spcPts val="0"/>
              </a:spcBef>
              <a:buNone/>
              <a:defRPr sz="2600" b="1" kern="100" cap="none" spc="0" baseline="0">
                <a:solidFill>
                  <a:schemeClr val="bg1"/>
                </a:solidFill>
                <a:latin typeface="Action NBA  Bold"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3" name="Title 27">
            <a:extLst>
              <a:ext uri="{FF2B5EF4-FFF2-40B4-BE49-F238E27FC236}">
                <a16:creationId xmlns:a16="http://schemas.microsoft.com/office/drawing/2014/main" id="{41F522FB-23E2-4862-A4FE-6794DEE6A0A1}"/>
              </a:ext>
            </a:extLst>
          </p:cNvPr>
          <p:cNvSpPr>
            <a:spLocks noGrp="1"/>
          </p:cNvSpPr>
          <p:nvPr>
            <p:ph type="title"/>
          </p:nvPr>
        </p:nvSpPr>
        <p:spPr>
          <a:xfrm>
            <a:off x="384048" y="347472"/>
            <a:ext cx="11426952" cy="645316"/>
          </a:xfrm>
        </p:spPr>
        <p:txBody>
          <a:bodyPr/>
          <a:lstStyle/>
          <a:p>
            <a:r>
              <a:rPr lang="en-US"/>
              <a:t>Click to edit Master title style</a:t>
            </a:r>
          </a:p>
        </p:txBody>
      </p:sp>
      <p:sp>
        <p:nvSpPr>
          <p:cNvPr id="4" name="Footer Placeholder 3"/>
          <p:cNvSpPr>
            <a:spLocks noGrp="1"/>
          </p:cNvSpPr>
          <p:nvPr>
            <p:ph type="ftr" sz="quarter" idx="26"/>
          </p:nvPr>
        </p:nvSpPr>
        <p:spPr/>
        <p:txBody>
          <a:bodyPr/>
          <a:lstStyle/>
          <a:p>
            <a:endParaRPr lang="en-US"/>
          </a:p>
        </p:txBody>
      </p:sp>
      <p:sp>
        <p:nvSpPr>
          <p:cNvPr id="5" name="Slide Number Placeholder 4"/>
          <p:cNvSpPr>
            <a:spLocks noGrp="1"/>
          </p:cNvSpPr>
          <p:nvPr>
            <p:ph type="sldNum" sz="quarter" idx="27"/>
          </p:nvPr>
        </p:nvSpPr>
        <p:spPr/>
        <p:txBody>
          <a:bodyPr/>
          <a:lstStyle/>
          <a:p>
            <a:fld id="{0625FBCC-2C77-1548-B8F1-57A5595D5DB4}" type="slidenum">
              <a:rPr lang="en-US"/>
              <a:pPr/>
              <a:t>‹#›</a:t>
            </a:fld>
            <a:endParaRPr lang="en-US"/>
          </a:p>
        </p:txBody>
      </p:sp>
      <p:sp>
        <p:nvSpPr>
          <p:cNvPr id="15" name="Subtitle 2">
            <a:extLst>
              <a:ext uri="{FF2B5EF4-FFF2-40B4-BE49-F238E27FC236}">
                <a16:creationId xmlns:a16="http://schemas.microsoft.com/office/drawing/2014/main" id="{F5616210-D248-314A-9AFC-9A93C44B8250}"/>
              </a:ext>
            </a:extLst>
          </p:cNvPr>
          <p:cNvSpPr>
            <a:spLocks noGrp="1"/>
          </p:cNvSpPr>
          <p:nvPr>
            <p:ph type="subTitle" idx="28"/>
          </p:nvPr>
        </p:nvSpPr>
        <p:spPr bwMode="gray">
          <a:xfrm>
            <a:off x="384048" y="1007052"/>
            <a:ext cx="11430000" cy="387798"/>
          </a:xfrm>
        </p:spPr>
        <p:txBody>
          <a:bodyPr vert="horz" lIns="0" tIns="0" rIns="0" bIns="0" rtlCol="0">
            <a:noAutofit/>
          </a:bodyPr>
          <a:lstStyle>
            <a:lvl1pPr marL="0" indent="0">
              <a:buNone/>
              <a:defRPr lang="en-US" sz="2400" b="1" dirty="0"/>
            </a:lvl1pPr>
          </a:lstStyle>
          <a:p>
            <a:pPr lvl="0"/>
            <a:r>
              <a:rPr lang="en-US" dirty="0"/>
              <a:t>Click to edit Master subtitle style</a:t>
            </a:r>
          </a:p>
        </p:txBody>
      </p:sp>
    </p:spTree>
    <p:extLst>
      <p:ext uri="{BB962C8B-B14F-4D97-AF65-F5344CB8AC3E}">
        <p14:creationId xmlns:p14="http://schemas.microsoft.com/office/powerpoint/2010/main" val="33015383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End">
    <p:bg bwMode="ltGray">
      <p:bgPr>
        <a:solidFill>
          <a:schemeClr val="accent1"/>
        </a:solidFill>
        <a:effectLst/>
      </p:bgPr>
    </p:bg>
    <p:spTree>
      <p:nvGrpSpPr>
        <p:cNvPr id="1" name=""/>
        <p:cNvGrpSpPr/>
        <p:nvPr/>
      </p:nvGrpSpPr>
      <p:grpSpPr>
        <a:xfrm>
          <a:off x="0" y="0"/>
          <a:ext cx="0" cy="0"/>
          <a:chOff x="0" y="0"/>
          <a:chExt cx="0" cy="0"/>
        </a:xfrm>
      </p:grpSpPr>
      <p:grpSp>
        <p:nvGrpSpPr>
          <p:cNvPr id="13" name="Group 4">
            <a:extLst>
              <a:ext uri="{FF2B5EF4-FFF2-40B4-BE49-F238E27FC236}">
                <a16:creationId xmlns:a16="http://schemas.microsoft.com/office/drawing/2014/main" id="{BDF66324-18EE-4A36-B2E6-F1E6BD134433}"/>
              </a:ext>
            </a:extLst>
          </p:cNvPr>
          <p:cNvGrpSpPr>
            <a:grpSpLocks noChangeAspect="1"/>
          </p:cNvGrpSpPr>
          <p:nvPr userDrawn="1"/>
        </p:nvGrpSpPr>
        <p:grpSpPr bwMode="ltGray">
          <a:xfrm>
            <a:off x="5142187" y="1265317"/>
            <a:ext cx="1907626" cy="4327366"/>
            <a:chOff x="153" y="150"/>
            <a:chExt cx="298" cy="676"/>
          </a:xfrm>
        </p:grpSpPr>
        <p:sp>
          <p:nvSpPr>
            <p:cNvPr id="15" name="Freeform 5">
              <a:extLst>
                <a:ext uri="{FF2B5EF4-FFF2-40B4-BE49-F238E27FC236}">
                  <a16:creationId xmlns:a16="http://schemas.microsoft.com/office/drawing/2014/main" id="{7CB0A190-E938-4F16-BFA3-C2DDDF8CC300}"/>
                </a:ext>
              </a:extLst>
            </p:cNvPr>
            <p:cNvSpPr>
              <a:spLocks noEditPoints="1"/>
            </p:cNvSpPr>
            <p:nvPr userDrawn="1"/>
          </p:nvSpPr>
          <p:spPr bwMode="ltGray">
            <a:xfrm>
              <a:off x="153" y="150"/>
              <a:ext cx="298" cy="676"/>
            </a:xfrm>
            <a:custGeom>
              <a:avLst/>
              <a:gdLst>
                <a:gd name="T0" fmla="*/ 1557 w 3763"/>
                <a:gd name="T1" fmla="*/ 5749 h 8527"/>
                <a:gd name="T2" fmla="*/ 1557 w 3763"/>
                <a:gd name="T3" fmla="*/ 5749 h 8527"/>
                <a:gd name="T4" fmla="*/ 2880 w 3763"/>
                <a:gd name="T5" fmla="*/ 0 h 8527"/>
                <a:gd name="T6" fmla="*/ 883 w 3763"/>
                <a:gd name="T7" fmla="*/ 0 h 8527"/>
                <a:gd name="T8" fmla="*/ 0 w 3763"/>
                <a:gd name="T9" fmla="*/ 882 h 8527"/>
                <a:gd name="T10" fmla="*/ 0 w 3763"/>
                <a:gd name="T11" fmla="*/ 7643 h 8527"/>
                <a:gd name="T12" fmla="*/ 883 w 3763"/>
                <a:gd name="T13" fmla="*/ 8527 h 8527"/>
                <a:gd name="T14" fmla="*/ 2878 w 3763"/>
                <a:gd name="T15" fmla="*/ 8527 h 8527"/>
                <a:gd name="T16" fmla="*/ 3763 w 3763"/>
                <a:gd name="T17" fmla="*/ 7643 h 8527"/>
                <a:gd name="T18" fmla="*/ 3763 w 3763"/>
                <a:gd name="T19" fmla="*/ 882 h 8527"/>
                <a:gd name="T20" fmla="*/ 2880 w 3763"/>
                <a:gd name="T21" fmla="*/ 0 h 8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63" h="8527">
                  <a:moveTo>
                    <a:pt x="1557" y="5749"/>
                  </a:moveTo>
                  <a:cubicBezTo>
                    <a:pt x="1557" y="5749"/>
                    <a:pt x="1557" y="5749"/>
                    <a:pt x="1557" y="5749"/>
                  </a:cubicBezTo>
                  <a:moveTo>
                    <a:pt x="2880" y="0"/>
                  </a:moveTo>
                  <a:cubicBezTo>
                    <a:pt x="883" y="0"/>
                    <a:pt x="883" y="0"/>
                    <a:pt x="883" y="0"/>
                  </a:cubicBezTo>
                  <a:cubicBezTo>
                    <a:pt x="396" y="0"/>
                    <a:pt x="0" y="396"/>
                    <a:pt x="0" y="882"/>
                  </a:cubicBezTo>
                  <a:cubicBezTo>
                    <a:pt x="0" y="7643"/>
                    <a:pt x="0" y="7643"/>
                    <a:pt x="0" y="7643"/>
                  </a:cubicBezTo>
                  <a:cubicBezTo>
                    <a:pt x="0" y="8130"/>
                    <a:pt x="396" y="8527"/>
                    <a:pt x="883" y="8527"/>
                  </a:cubicBezTo>
                  <a:cubicBezTo>
                    <a:pt x="2878" y="8527"/>
                    <a:pt x="2878" y="8527"/>
                    <a:pt x="2878" y="8527"/>
                  </a:cubicBezTo>
                  <a:cubicBezTo>
                    <a:pt x="3365" y="8527"/>
                    <a:pt x="3763" y="8130"/>
                    <a:pt x="3763" y="7643"/>
                  </a:cubicBezTo>
                  <a:cubicBezTo>
                    <a:pt x="3763" y="882"/>
                    <a:pt x="3763" y="882"/>
                    <a:pt x="3763" y="882"/>
                  </a:cubicBezTo>
                  <a:cubicBezTo>
                    <a:pt x="3763" y="396"/>
                    <a:pt x="3366" y="0"/>
                    <a:pt x="288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6">
              <a:extLst>
                <a:ext uri="{FF2B5EF4-FFF2-40B4-BE49-F238E27FC236}">
                  <a16:creationId xmlns:a16="http://schemas.microsoft.com/office/drawing/2014/main" id="{84AC290F-5787-4C2E-9850-6D59061080D5}"/>
                </a:ext>
              </a:extLst>
            </p:cNvPr>
            <p:cNvSpPr>
              <a:spLocks/>
            </p:cNvSpPr>
            <p:nvPr userDrawn="1"/>
          </p:nvSpPr>
          <p:spPr bwMode="ltGray">
            <a:xfrm>
              <a:off x="322" y="166"/>
              <a:ext cx="112" cy="313"/>
            </a:xfrm>
            <a:custGeom>
              <a:avLst/>
              <a:gdLst>
                <a:gd name="T0" fmla="*/ 246 w 1416"/>
                <a:gd name="T1" fmla="*/ 1355 h 3941"/>
                <a:gd name="T2" fmla="*/ 249 w 1416"/>
                <a:gd name="T3" fmla="*/ 1384 h 3941"/>
                <a:gd name="T4" fmla="*/ 402 w 1416"/>
                <a:gd name="T5" fmla="*/ 1488 h 3941"/>
                <a:gd name="T6" fmla="*/ 740 w 1416"/>
                <a:gd name="T7" fmla="*/ 2400 h 3941"/>
                <a:gd name="T8" fmla="*/ 848 w 1416"/>
                <a:gd name="T9" fmla="*/ 2892 h 3941"/>
                <a:gd name="T10" fmla="*/ 1014 w 1416"/>
                <a:gd name="T11" fmla="*/ 3329 h 3941"/>
                <a:gd name="T12" fmla="*/ 1070 w 1416"/>
                <a:gd name="T13" fmla="*/ 3594 h 3941"/>
                <a:gd name="T14" fmla="*/ 1215 w 1416"/>
                <a:gd name="T15" fmla="*/ 3677 h 3941"/>
                <a:gd name="T16" fmla="*/ 1338 w 1416"/>
                <a:gd name="T17" fmla="*/ 3800 h 3941"/>
                <a:gd name="T18" fmla="*/ 1416 w 1416"/>
                <a:gd name="T19" fmla="*/ 3941 h 3941"/>
                <a:gd name="T20" fmla="*/ 1416 w 1416"/>
                <a:gd name="T21" fmla="*/ 674 h 3941"/>
                <a:gd name="T22" fmla="*/ 742 w 1416"/>
                <a:gd name="T23" fmla="*/ 0 h 3941"/>
                <a:gd name="T24" fmla="*/ 97 w 1416"/>
                <a:gd name="T25" fmla="*/ 0 h 3941"/>
                <a:gd name="T26" fmla="*/ 293 w 1416"/>
                <a:gd name="T27" fmla="*/ 149 h 3941"/>
                <a:gd name="T28" fmla="*/ 321 w 1416"/>
                <a:gd name="T29" fmla="*/ 619 h 3941"/>
                <a:gd name="T30" fmla="*/ 287 w 1416"/>
                <a:gd name="T31" fmla="*/ 811 h 3941"/>
                <a:gd name="T32" fmla="*/ 211 w 1416"/>
                <a:gd name="T33" fmla="*/ 879 h 3941"/>
                <a:gd name="T34" fmla="*/ 28 w 1416"/>
                <a:gd name="T35" fmla="*/ 1129 h 3941"/>
                <a:gd name="T36" fmla="*/ 25 w 1416"/>
                <a:gd name="T37" fmla="*/ 1227 h 3941"/>
                <a:gd name="T38" fmla="*/ 246 w 1416"/>
                <a:gd name="T39" fmla="*/ 1355 h 39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16" h="3941">
                  <a:moveTo>
                    <a:pt x="246" y="1355"/>
                  </a:moveTo>
                  <a:cubicBezTo>
                    <a:pt x="249" y="1384"/>
                    <a:pt x="249" y="1384"/>
                    <a:pt x="249" y="1384"/>
                  </a:cubicBezTo>
                  <a:cubicBezTo>
                    <a:pt x="309" y="1419"/>
                    <a:pt x="340" y="1448"/>
                    <a:pt x="402" y="1488"/>
                  </a:cubicBezTo>
                  <a:cubicBezTo>
                    <a:pt x="564" y="1590"/>
                    <a:pt x="765" y="1772"/>
                    <a:pt x="740" y="2400"/>
                  </a:cubicBezTo>
                  <a:cubicBezTo>
                    <a:pt x="785" y="2537"/>
                    <a:pt x="806" y="2806"/>
                    <a:pt x="848" y="2892"/>
                  </a:cubicBezTo>
                  <a:cubicBezTo>
                    <a:pt x="933" y="3061"/>
                    <a:pt x="989" y="3170"/>
                    <a:pt x="1014" y="3329"/>
                  </a:cubicBezTo>
                  <a:cubicBezTo>
                    <a:pt x="1014" y="3329"/>
                    <a:pt x="1038" y="3576"/>
                    <a:pt x="1070" y="3594"/>
                  </a:cubicBezTo>
                  <a:cubicBezTo>
                    <a:pt x="1239" y="3632"/>
                    <a:pt x="1190" y="3648"/>
                    <a:pt x="1215" y="3677"/>
                  </a:cubicBezTo>
                  <a:cubicBezTo>
                    <a:pt x="1241" y="3711"/>
                    <a:pt x="1338" y="3709"/>
                    <a:pt x="1338" y="3800"/>
                  </a:cubicBezTo>
                  <a:cubicBezTo>
                    <a:pt x="1372" y="3845"/>
                    <a:pt x="1397" y="3892"/>
                    <a:pt x="1416" y="3941"/>
                  </a:cubicBezTo>
                  <a:cubicBezTo>
                    <a:pt x="1416" y="674"/>
                    <a:pt x="1416" y="674"/>
                    <a:pt x="1416" y="674"/>
                  </a:cubicBezTo>
                  <a:cubicBezTo>
                    <a:pt x="1416" y="302"/>
                    <a:pt x="1113" y="0"/>
                    <a:pt x="742" y="0"/>
                  </a:cubicBezTo>
                  <a:cubicBezTo>
                    <a:pt x="97" y="0"/>
                    <a:pt x="97" y="0"/>
                    <a:pt x="97" y="0"/>
                  </a:cubicBezTo>
                  <a:cubicBezTo>
                    <a:pt x="200" y="37"/>
                    <a:pt x="259" y="80"/>
                    <a:pt x="293" y="149"/>
                  </a:cubicBezTo>
                  <a:cubicBezTo>
                    <a:pt x="376" y="156"/>
                    <a:pt x="475" y="343"/>
                    <a:pt x="321" y="619"/>
                  </a:cubicBezTo>
                  <a:cubicBezTo>
                    <a:pt x="389" y="664"/>
                    <a:pt x="336" y="732"/>
                    <a:pt x="287" y="811"/>
                  </a:cubicBezTo>
                  <a:cubicBezTo>
                    <a:pt x="273" y="837"/>
                    <a:pt x="257" y="881"/>
                    <a:pt x="211" y="879"/>
                  </a:cubicBezTo>
                  <a:cubicBezTo>
                    <a:pt x="153" y="1002"/>
                    <a:pt x="82" y="1121"/>
                    <a:pt x="28" y="1129"/>
                  </a:cubicBezTo>
                  <a:cubicBezTo>
                    <a:pt x="12" y="1149"/>
                    <a:pt x="0" y="1202"/>
                    <a:pt x="25" y="1227"/>
                  </a:cubicBezTo>
                  <a:cubicBezTo>
                    <a:pt x="103" y="1262"/>
                    <a:pt x="199" y="1310"/>
                    <a:pt x="246" y="1355"/>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7">
              <a:extLst>
                <a:ext uri="{FF2B5EF4-FFF2-40B4-BE49-F238E27FC236}">
                  <a16:creationId xmlns:a16="http://schemas.microsoft.com/office/drawing/2014/main" id="{6684817C-C3D0-49B0-80BB-63004553016B}"/>
                </a:ext>
              </a:extLst>
            </p:cNvPr>
            <p:cNvSpPr>
              <a:spLocks/>
            </p:cNvSpPr>
            <p:nvPr userDrawn="1"/>
          </p:nvSpPr>
          <p:spPr bwMode="ltGray">
            <a:xfrm>
              <a:off x="309" y="343"/>
              <a:ext cx="125" cy="466"/>
            </a:xfrm>
            <a:custGeom>
              <a:avLst/>
              <a:gdLst>
                <a:gd name="T0" fmla="*/ 1586 w 1586"/>
                <a:gd name="T1" fmla="*/ 2156 h 5875"/>
                <a:gd name="T2" fmla="*/ 1026 w 1586"/>
                <a:gd name="T3" fmla="*/ 2535 h 5875"/>
                <a:gd name="T4" fmla="*/ 424 w 1586"/>
                <a:gd name="T5" fmla="*/ 1934 h 5875"/>
                <a:gd name="T6" fmla="*/ 884 w 1586"/>
                <a:gd name="T7" fmla="*/ 1349 h 5875"/>
                <a:gd name="T8" fmla="*/ 625 w 1586"/>
                <a:gd name="T9" fmla="*/ 802 h 5875"/>
                <a:gd name="T10" fmla="*/ 463 w 1586"/>
                <a:gd name="T11" fmla="*/ 25 h 5875"/>
                <a:gd name="T12" fmla="*/ 203 w 1586"/>
                <a:gd name="T13" fmla="*/ 183 h 5875"/>
                <a:gd name="T14" fmla="*/ 4 w 1586"/>
                <a:gd name="T15" fmla="*/ 683 h 5875"/>
                <a:gd name="T16" fmla="*/ 0 w 1586"/>
                <a:gd name="T17" fmla="*/ 760 h 5875"/>
                <a:gd name="T18" fmla="*/ 137 w 1586"/>
                <a:gd name="T19" fmla="*/ 922 h 5875"/>
                <a:gd name="T20" fmla="*/ 337 w 1586"/>
                <a:gd name="T21" fmla="*/ 1624 h 5875"/>
                <a:gd name="T22" fmla="*/ 294 w 1586"/>
                <a:gd name="T23" fmla="*/ 1663 h 5875"/>
                <a:gd name="T24" fmla="*/ 503 w 1586"/>
                <a:gd name="T25" fmla="*/ 2760 h 5875"/>
                <a:gd name="T26" fmla="*/ 731 w 1586"/>
                <a:gd name="T27" fmla="*/ 3209 h 5875"/>
                <a:gd name="T28" fmla="*/ 895 w 1586"/>
                <a:gd name="T29" fmla="*/ 4032 h 5875"/>
                <a:gd name="T30" fmla="*/ 1053 w 1586"/>
                <a:gd name="T31" fmla="*/ 4337 h 5875"/>
                <a:gd name="T32" fmla="*/ 998 w 1586"/>
                <a:gd name="T33" fmla="*/ 4756 h 5875"/>
                <a:gd name="T34" fmla="*/ 1062 w 1586"/>
                <a:gd name="T35" fmla="*/ 5030 h 5875"/>
                <a:gd name="T36" fmla="*/ 1078 w 1586"/>
                <a:gd name="T37" fmla="*/ 5121 h 5875"/>
                <a:gd name="T38" fmla="*/ 1069 w 1586"/>
                <a:gd name="T39" fmla="*/ 5156 h 5875"/>
                <a:gd name="T40" fmla="*/ 1012 w 1586"/>
                <a:gd name="T41" fmla="*/ 5875 h 5875"/>
                <a:gd name="T42" fmla="*/ 1018 w 1586"/>
                <a:gd name="T43" fmla="*/ 5875 h 5875"/>
                <a:gd name="T44" fmla="*/ 1586 w 1586"/>
                <a:gd name="T45" fmla="*/ 5208 h 5875"/>
                <a:gd name="T46" fmla="*/ 1586 w 1586"/>
                <a:gd name="T47" fmla="*/ 2156 h 58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86" h="5875">
                  <a:moveTo>
                    <a:pt x="1586" y="2156"/>
                  </a:moveTo>
                  <a:cubicBezTo>
                    <a:pt x="1498" y="2378"/>
                    <a:pt x="1280" y="2535"/>
                    <a:pt x="1026" y="2535"/>
                  </a:cubicBezTo>
                  <a:cubicBezTo>
                    <a:pt x="693" y="2535"/>
                    <a:pt x="424" y="2266"/>
                    <a:pt x="424" y="1934"/>
                  </a:cubicBezTo>
                  <a:cubicBezTo>
                    <a:pt x="424" y="1650"/>
                    <a:pt x="619" y="1412"/>
                    <a:pt x="884" y="1349"/>
                  </a:cubicBezTo>
                  <a:cubicBezTo>
                    <a:pt x="814" y="1175"/>
                    <a:pt x="668" y="894"/>
                    <a:pt x="625" y="802"/>
                  </a:cubicBezTo>
                  <a:cubicBezTo>
                    <a:pt x="583" y="710"/>
                    <a:pt x="484" y="138"/>
                    <a:pt x="463" y="25"/>
                  </a:cubicBezTo>
                  <a:cubicBezTo>
                    <a:pt x="458" y="0"/>
                    <a:pt x="203" y="173"/>
                    <a:pt x="203" y="183"/>
                  </a:cubicBezTo>
                  <a:cubicBezTo>
                    <a:pt x="188" y="198"/>
                    <a:pt x="12" y="658"/>
                    <a:pt x="4" y="683"/>
                  </a:cubicBezTo>
                  <a:cubicBezTo>
                    <a:pt x="1" y="698"/>
                    <a:pt x="0" y="760"/>
                    <a:pt x="0" y="760"/>
                  </a:cubicBezTo>
                  <a:cubicBezTo>
                    <a:pt x="0" y="760"/>
                    <a:pt x="87" y="771"/>
                    <a:pt x="137" y="922"/>
                  </a:cubicBezTo>
                  <a:cubicBezTo>
                    <a:pt x="186" y="1073"/>
                    <a:pt x="337" y="1624"/>
                    <a:pt x="337" y="1624"/>
                  </a:cubicBezTo>
                  <a:cubicBezTo>
                    <a:pt x="337" y="1624"/>
                    <a:pt x="296" y="1666"/>
                    <a:pt x="294" y="1663"/>
                  </a:cubicBezTo>
                  <a:cubicBezTo>
                    <a:pt x="484" y="2299"/>
                    <a:pt x="418" y="2573"/>
                    <a:pt x="503" y="2760"/>
                  </a:cubicBezTo>
                  <a:cubicBezTo>
                    <a:pt x="610" y="3023"/>
                    <a:pt x="639" y="2988"/>
                    <a:pt x="731" y="3209"/>
                  </a:cubicBezTo>
                  <a:cubicBezTo>
                    <a:pt x="797" y="3370"/>
                    <a:pt x="871" y="4004"/>
                    <a:pt x="895" y="4032"/>
                  </a:cubicBezTo>
                  <a:cubicBezTo>
                    <a:pt x="998" y="4162"/>
                    <a:pt x="1053" y="4263"/>
                    <a:pt x="1053" y="4337"/>
                  </a:cubicBezTo>
                  <a:cubicBezTo>
                    <a:pt x="1053" y="4411"/>
                    <a:pt x="966" y="4629"/>
                    <a:pt x="998" y="4756"/>
                  </a:cubicBezTo>
                  <a:cubicBezTo>
                    <a:pt x="1017" y="4830"/>
                    <a:pt x="1027" y="4998"/>
                    <a:pt x="1062" y="5030"/>
                  </a:cubicBezTo>
                  <a:cubicBezTo>
                    <a:pt x="1062" y="5030"/>
                    <a:pt x="1094" y="5093"/>
                    <a:pt x="1078" y="5121"/>
                  </a:cubicBezTo>
                  <a:cubicBezTo>
                    <a:pt x="1074" y="5130"/>
                    <a:pt x="1064" y="5145"/>
                    <a:pt x="1069" y="5156"/>
                  </a:cubicBezTo>
                  <a:cubicBezTo>
                    <a:pt x="1125" y="5356"/>
                    <a:pt x="1308" y="5697"/>
                    <a:pt x="1012" y="5875"/>
                  </a:cubicBezTo>
                  <a:cubicBezTo>
                    <a:pt x="1018" y="5875"/>
                    <a:pt x="1018" y="5875"/>
                    <a:pt x="1018" y="5875"/>
                  </a:cubicBezTo>
                  <a:cubicBezTo>
                    <a:pt x="1341" y="5825"/>
                    <a:pt x="1586" y="5548"/>
                    <a:pt x="1586" y="5208"/>
                  </a:cubicBezTo>
                  <a:lnTo>
                    <a:pt x="1586" y="215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8">
              <a:extLst>
                <a:ext uri="{FF2B5EF4-FFF2-40B4-BE49-F238E27FC236}">
                  <a16:creationId xmlns:a16="http://schemas.microsoft.com/office/drawing/2014/main" id="{2C17DAF7-6D00-4C63-ACB7-71329537F0D5}"/>
                </a:ext>
              </a:extLst>
            </p:cNvPr>
            <p:cNvSpPr>
              <a:spLocks/>
            </p:cNvSpPr>
            <p:nvPr userDrawn="1"/>
          </p:nvSpPr>
          <p:spPr bwMode="ltGray">
            <a:xfrm>
              <a:off x="169" y="166"/>
              <a:ext cx="212" cy="644"/>
            </a:xfrm>
            <a:custGeom>
              <a:avLst/>
              <a:gdLst>
                <a:gd name="T0" fmla="*/ 2586 w 2672"/>
                <a:gd name="T1" fmla="*/ 7306 h 8111"/>
                <a:gd name="T2" fmla="*/ 2546 w 2672"/>
                <a:gd name="T3" fmla="*/ 7130 h 8111"/>
                <a:gd name="T4" fmla="*/ 2361 w 2672"/>
                <a:gd name="T5" fmla="*/ 6558 h 8111"/>
                <a:gd name="T6" fmla="*/ 2272 w 2672"/>
                <a:gd name="T7" fmla="*/ 6339 h 8111"/>
                <a:gd name="T8" fmla="*/ 1542 w 2672"/>
                <a:gd name="T9" fmla="*/ 5738 h 8111"/>
                <a:gd name="T10" fmla="*/ 1349 w 2672"/>
                <a:gd name="T11" fmla="*/ 5541 h 8111"/>
                <a:gd name="T12" fmla="*/ 729 w 2672"/>
                <a:gd name="T13" fmla="*/ 4624 h 8111"/>
                <a:gd name="T14" fmla="*/ 555 w 2672"/>
                <a:gd name="T15" fmla="*/ 4600 h 8111"/>
                <a:gd name="T16" fmla="*/ 203 w 2672"/>
                <a:gd name="T17" fmla="*/ 3676 h 8111"/>
                <a:gd name="T18" fmla="*/ 280 w 2672"/>
                <a:gd name="T19" fmla="*/ 3237 h 8111"/>
                <a:gd name="T20" fmla="*/ 403 w 2672"/>
                <a:gd name="T21" fmla="*/ 3096 h 8111"/>
                <a:gd name="T22" fmla="*/ 403 w 2672"/>
                <a:gd name="T23" fmla="*/ 3009 h 8111"/>
                <a:gd name="T24" fmla="*/ 66 w 2672"/>
                <a:gd name="T25" fmla="*/ 2832 h 8111"/>
                <a:gd name="T26" fmla="*/ 69 w 2672"/>
                <a:gd name="T27" fmla="*/ 2636 h 8111"/>
                <a:gd name="T28" fmla="*/ 361 w 2672"/>
                <a:gd name="T29" fmla="*/ 1954 h 8111"/>
                <a:gd name="T30" fmla="*/ 456 w 2672"/>
                <a:gd name="T31" fmla="*/ 1700 h 8111"/>
                <a:gd name="T32" fmla="*/ 1184 w 2672"/>
                <a:gd name="T33" fmla="*/ 1131 h 8111"/>
                <a:gd name="T34" fmla="*/ 1201 w 2672"/>
                <a:gd name="T35" fmla="*/ 1107 h 8111"/>
                <a:gd name="T36" fmla="*/ 1532 w 2672"/>
                <a:gd name="T37" fmla="*/ 741 h 8111"/>
                <a:gd name="T38" fmla="*/ 1468 w 2672"/>
                <a:gd name="T39" fmla="*/ 639 h 8111"/>
                <a:gd name="T40" fmla="*/ 1556 w 2672"/>
                <a:gd name="T41" fmla="*/ 485 h 8111"/>
                <a:gd name="T42" fmla="*/ 1815 w 2672"/>
                <a:gd name="T43" fmla="*/ 0 h 8111"/>
                <a:gd name="T44" fmla="*/ 675 w 2672"/>
                <a:gd name="T45" fmla="*/ 0 h 8111"/>
                <a:gd name="T46" fmla="*/ 0 w 2672"/>
                <a:gd name="T47" fmla="*/ 675 h 8111"/>
                <a:gd name="T48" fmla="*/ 0 w 2672"/>
                <a:gd name="T49" fmla="*/ 7435 h 8111"/>
                <a:gd name="T50" fmla="*/ 675 w 2672"/>
                <a:gd name="T51" fmla="*/ 8111 h 8111"/>
                <a:gd name="T52" fmla="*/ 2672 w 2672"/>
                <a:gd name="T53" fmla="*/ 8111 h 8111"/>
                <a:gd name="T54" fmla="*/ 2586 w 2672"/>
                <a:gd name="T55" fmla="*/ 7306 h 8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72" h="8111">
                  <a:moveTo>
                    <a:pt x="2586" y="7306"/>
                  </a:moveTo>
                  <a:cubicBezTo>
                    <a:pt x="2477" y="7209"/>
                    <a:pt x="2550" y="7168"/>
                    <a:pt x="2546" y="7130"/>
                  </a:cubicBezTo>
                  <a:cubicBezTo>
                    <a:pt x="2474" y="6835"/>
                    <a:pt x="2239" y="6656"/>
                    <a:pt x="2361" y="6558"/>
                  </a:cubicBezTo>
                  <a:cubicBezTo>
                    <a:pt x="2331" y="6461"/>
                    <a:pt x="2270" y="6338"/>
                    <a:pt x="2272" y="6339"/>
                  </a:cubicBezTo>
                  <a:cubicBezTo>
                    <a:pt x="1907" y="6129"/>
                    <a:pt x="1595" y="5788"/>
                    <a:pt x="1542" y="5738"/>
                  </a:cubicBezTo>
                  <a:cubicBezTo>
                    <a:pt x="1478" y="5668"/>
                    <a:pt x="1369" y="5598"/>
                    <a:pt x="1349" y="5541"/>
                  </a:cubicBezTo>
                  <a:cubicBezTo>
                    <a:pt x="1261" y="5461"/>
                    <a:pt x="830" y="4849"/>
                    <a:pt x="729" y="4624"/>
                  </a:cubicBezTo>
                  <a:cubicBezTo>
                    <a:pt x="555" y="4600"/>
                    <a:pt x="555" y="4600"/>
                    <a:pt x="555" y="4600"/>
                  </a:cubicBezTo>
                  <a:cubicBezTo>
                    <a:pt x="475" y="4275"/>
                    <a:pt x="209" y="4002"/>
                    <a:pt x="203" y="3676"/>
                  </a:cubicBezTo>
                  <a:cubicBezTo>
                    <a:pt x="200" y="3553"/>
                    <a:pt x="259" y="3289"/>
                    <a:pt x="280" y="3237"/>
                  </a:cubicBezTo>
                  <a:cubicBezTo>
                    <a:pt x="302" y="3183"/>
                    <a:pt x="403" y="3096"/>
                    <a:pt x="403" y="3096"/>
                  </a:cubicBezTo>
                  <a:cubicBezTo>
                    <a:pt x="403" y="3009"/>
                    <a:pt x="403" y="3009"/>
                    <a:pt x="403" y="3009"/>
                  </a:cubicBezTo>
                  <a:cubicBezTo>
                    <a:pt x="22" y="3019"/>
                    <a:pt x="132" y="2980"/>
                    <a:pt x="66" y="2832"/>
                  </a:cubicBezTo>
                  <a:cubicBezTo>
                    <a:pt x="20" y="2729"/>
                    <a:pt x="53" y="2707"/>
                    <a:pt x="69" y="2636"/>
                  </a:cubicBezTo>
                  <a:cubicBezTo>
                    <a:pt x="121" y="2425"/>
                    <a:pt x="291" y="2101"/>
                    <a:pt x="361" y="1954"/>
                  </a:cubicBezTo>
                  <a:cubicBezTo>
                    <a:pt x="382" y="1879"/>
                    <a:pt x="456" y="1700"/>
                    <a:pt x="456" y="1700"/>
                  </a:cubicBezTo>
                  <a:cubicBezTo>
                    <a:pt x="740" y="1121"/>
                    <a:pt x="846" y="1164"/>
                    <a:pt x="1184" y="1131"/>
                  </a:cubicBezTo>
                  <a:cubicBezTo>
                    <a:pt x="1201" y="1107"/>
                    <a:pt x="1201" y="1107"/>
                    <a:pt x="1201" y="1107"/>
                  </a:cubicBezTo>
                  <a:cubicBezTo>
                    <a:pt x="1539" y="1093"/>
                    <a:pt x="1484" y="1067"/>
                    <a:pt x="1532" y="741"/>
                  </a:cubicBezTo>
                  <a:cubicBezTo>
                    <a:pt x="1482" y="762"/>
                    <a:pt x="1468" y="639"/>
                    <a:pt x="1468" y="639"/>
                  </a:cubicBezTo>
                  <a:cubicBezTo>
                    <a:pt x="1441" y="453"/>
                    <a:pt x="1519" y="489"/>
                    <a:pt x="1556" y="485"/>
                  </a:cubicBezTo>
                  <a:cubicBezTo>
                    <a:pt x="1564" y="180"/>
                    <a:pt x="1595" y="84"/>
                    <a:pt x="1815" y="0"/>
                  </a:cubicBezTo>
                  <a:cubicBezTo>
                    <a:pt x="675" y="0"/>
                    <a:pt x="675" y="0"/>
                    <a:pt x="675" y="0"/>
                  </a:cubicBezTo>
                  <a:cubicBezTo>
                    <a:pt x="303" y="0"/>
                    <a:pt x="0" y="302"/>
                    <a:pt x="0" y="675"/>
                  </a:cubicBezTo>
                  <a:cubicBezTo>
                    <a:pt x="0" y="7435"/>
                    <a:pt x="0" y="7435"/>
                    <a:pt x="0" y="7435"/>
                  </a:cubicBezTo>
                  <a:cubicBezTo>
                    <a:pt x="0" y="7808"/>
                    <a:pt x="303" y="8111"/>
                    <a:pt x="675" y="8111"/>
                  </a:cubicBezTo>
                  <a:cubicBezTo>
                    <a:pt x="2672" y="8111"/>
                    <a:pt x="2672" y="8111"/>
                    <a:pt x="2672" y="8111"/>
                  </a:cubicBezTo>
                  <a:cubicBezTo>
                    <a:pt x="2443" y="7987"/>
                    <a:pt x="2578" y="7752"/>
                    <a:pt x="2586" y="730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9">
              <a:extLst>
                <a:ext uri="{FF2B5EF4-FFF2-40B4-BE49-F238E27FC236}">
                  <a16:creationId xmlns:a16="http://schemas.microsoft.com/office/drawing/2014/main" id="{C25288BF-0463-463E-B317-2F5B6C478912}"/>
                </a:ext>
              </a:extLst>
            </p:cNvPr>
            <p:cNvSpPr>
              <a:spLocks noEditPoints="1"/>
            </p:cNvSpPr>
            <p:nvPr userDrawn="1"/>
          </p:nvSpPr>
          <p:spPr bwMode="ltGray">
            <a:xfrm>
              <a:off x="203" y="679"/>
              <a:ext cx="132" cy="97"/>
            </a:xfrm>
            <a:custGeom>
              <a:avLst/>
              <a:gdLst>
                <a:gd name="T0" fmla="*/ 628 w 1663"/>
                <a:gd name="T1" fmla="*/ 1224 h 1224"/>
                <a:gd name="T2" fmla="*/ 628 w 1663"/>
                <a:gd name="T3" fmla="*/ 0 h 1224"/>
                <a:gd name="T4" fmla="*/ 866 w 1663"/>
                <a:gd name="T5" fmla="*/ 0 h 1224"/>
                <a:gd name="T6" fmla="*/ 1088 w 1663"/>
                <a:gd name="T7" fmla="*/ 245 h 1224"/>
                <a:gd name="T8" fmla="*/ 1088 w 1663"/>
                <a:gd name="T9" fmla="*/ 427 h 1224"/>
                <a:gd name="T10" fmla="*/ 1006 w 1663"/>
                <a:gd name="T11" fmla="*/ 622 h 1224"/>
                <a:gd name="T12" fmla="*/ 1088 w 1663"/>
                <a:gd name="T13" fmla="*/ 802 h 1224"/>
                <a:gd name="T14" fmla="*/ 1088 w 1663"/>
                <a:gd name="T15" fmla="*/ 980 h 1224"/>
                <a:gd name="T16" fmla="*/ 866 w 1663"/>
                <a:gd name="T17" fmla="*/ 1224 h 1224"/>
                <a:gd name="T18" fmla="*/ 628 w 1663"/>
                <a:gd name="T19" fmla="*/ 1224 h 1224"/>
                <a:gd name="T20" fmla="*/ 791 w 1663"/>
                <a:gd name="T21" fmla="*/ 692 h 1224"/>
                <a:gd name="T22" fmla="*/ 791 w 1663"/>
                <a:gd name="T23" fmla="*/ 1069 h 1224"/>
                <a:gd name="T24" fmla="*/ 854 w 1663"/>
                <a:gd name="T25" fmla="*/ 1069 h 1224"/>
                <a:gd name="T26" fmla="*/ 925 w 1663"/>
                <a:gd name="T27" fmla="*/ 982 h 1224"/>
                <a:gd name="T28" fmla="*/ 925 w 1663"/>
                <a:gd name="T29" fmla="*/ 775 h 1224"/>
                <a:gd name="T30" fmla="*/ 852 w 1663"/>
                <a:gd name="T31" fmla="*/ 692 h 1224"/>
                <a:gd name="T32" fmla="*/ 791 w 1663"/>
                <a:gd name="T33" fmla="*/ 692 h 1224"/>
                <a:gd name="T34" fmla="*/ 791 w 1663"/>
                <a:gd name="T35" fmla="*/ 154 h 1224"/>
                <a:gd name="T36" fmla="*/ 791 w 1663"/>
                <a:gd name="T37" fmla="*/ 559 h 1224"/>
                <a:gd name="T38" fmla="*/ 852 w 1663"/>
                <a:gd name="T39" fmla="*/ 559 h 1224"/>
                <a:gd name="T40" fmla="*/ 925 w 1663"/>
                <a:gd name="T41" fmla="*/ 471 h 1224"/>
                <a:gd name="T42" fmla="*/ 925 w 1663"/>
                <a:gd name="T43" fmla="*/ 236 h 1224"/>
                <a:gd name="T44" fmla="*/ 854 w 1663"/>
                <a:gd name="T45" fmla="*/ 154 h 1224"/>
                <a:gd name="T46" fmla="*/ 791 w 1663"/>
                <a:gd name="T47" fmla="*/ 154 h 1224"/>
                <a:gd name="T48" fmla="*/ 1471 w 1663"/>
                <a:gd name="T49" fmla="*/ 975 h 1224"/>
                <a:gd name="T50" fmla="*/ 1324 w 1663"/>
                <a:gd name="T51" fmla="*/ 975 h 1224"/>
                <a:gd name="T52" fmla="*/ 1303 w 1663"/>
                <a:gd name="T53" fmla="*/ 1224 h 1224"/>
                <a:gd name="T54" fmla="*/ 1139 w 1663"/>
                <a:gd name="T55" fmla="*/ 1224 h 1224"/>
                <a:gd name="T56" fmla="*/ 1286 w 1663"/>
                <a:gd name="T57" fmla="*/ 0 h 1224"/>
                <a:gd name="T58" fmla="*/ 1520 w 1663"/>
                <a:gd name="T59" fmla="*/ 0 h 1224"/>
                <a:gd name="T60" fmla="*/ 1663 w 1663"/>
                <a:gd name="T61" fmla="*/ 1224 h 1224"/>
                <a:gd name="T62" fmla="*/ 1491 w 1663"/>
                <a:gd name="T63" fmla="*/ 1224 h 1224"/>
                <a:gd name="T64" fmla="*/ 1471 w 1663"/>
                <a:gd name="T65" fmla="*/ 975 h 1224"/>
                <a:gd name="T66" fmla="*/ 1398 w 1663"/>
                <a:gd name="T67" fmla="*/ 137 h 1224"/>
                <a:gd name="T68" fmla="*/ 1390 w 1663"/>
                <a:gd name="T69" fmla="*/ 137 h 1224"/>
                <a:gd name="T70" fmla="*/ 1352 w 1663"/>
                <a:gd name="T71" fmla="*/ 625 h 1224"/>
                <a:gd name="T72" fmla="*/ 1334 w 1663"/>
                <a:gd name="T73" fmla="*/ 836 h 1224"/>
                <a:gd name="T74" fmla="*/ 1461 w 1663"/>
                <a:gd name="T75" fmla="*/ 836 h 1224"/>
                <a:gd name="T76" fmla="*/ 1442 w 1663"/>
                <a:gd name="T77" fmla="*/ 625 h 1224"/>
                <a:gd name="T78" fmla="*/ 1398 w 1663"/>
                <a:gd name="T79" fmla="*/ 137 h 1224"/>
                <a:gd name="T80" fmla="*/ 143 w 1663"/>
                <a:gd name="T81" fmla="*/ 1224 h 1224"/>
                <a:gd name="T82" fmla="*/ 0 w 1663"/>
                <a:gd name="T83" fmla="*/ 1224 h 1224"/>
                <a:gd name="T84" fmla="*/ 0 w 1663"/>
                <a:gd name="T85" fmla="*/ 0 h 1224"/>
                <a:gd name="T86" fmla="*/ 226 w 1663"/>
                <a:gd name="T87" fmla="*/ 0 h 1224"/>
                <a:gd name="T88" fmla="*/ 408 w 1663"/>
                <a:gd name="T89" fmla="*/ 1003 h 1224"/>
                <a:gd name="T90" fmla="*/ 372 w 1663"/>
                <a:gd name="T91" fmla="*/ 226 h 1224"/>
                <a:gd name="T92" fmla="*/ 372 w 1663"/>
                <a:gd name="T93" fmla="*/ 0 h 1224"/>
                <a:gd name="T94" fmla="*/ 514 w 1663"/>
                <a:gd name="T95" fmla="*/ 0 h 1224"/>
                <a:gd name="T96" fmla="*/ 514 w 1663"/>
                <a:gd name="T97" fmla="*/ 1224 h 1224"/>
                <a:gd name="T98" fmla="*/ 307 w 1663"/>
                <a:gd name="T99" fmla="*/ 1224 h 1224"/>
                <a:gd name="T100" fmla="*/ 126 w 1663"/>
                <a:gd name="T101" fmla="*/ 243 h 1224"/>
                <a:gd name="T102" fmla="*/ 143 w 1663"/>
                <a:gd name="T103" fmla="*/ 838 h 1224"/>
                <a:gd name="T104" fmla="*/ 143 w 1663"/>
                <a:gd name="T105" fmla="*/ 1224 h 1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63" h="1224">
                  <a:moveTo>
                    <a:pt x="628" y="1224"/>
                  </a:moveTo>
                  <a:cubicBezTo>
                    <a:pt x="628" y="0"/>
                    <a:pt x="628" y="0"/>
                    <a:pt x="628" y="0"/>
                  </a:cubicBezTo>
                  <a:cubicBezTo>
                    <a:pt x="866" y="0"/>
                    <a:pt x="866" y="0"/>
                    <a:pt x="866" y="0"/>
                  </a:cubicBezTo>
                  <a:cubicBezTo>
                    <a:pt x="1003" y="0"/>
                    <a:pt x="1088" y="73"/>
                    <a:pt x="1088" y="245"/>
                  </a:cubicBezTo>
                  <a:cubicBezTo>
                    <a:pt x="1088" y="427"/>
                    <a:pt x="1088" y="427"/>
                    <a:pt x="1088" y="427"/>
                  </a:cubicBezTo>
                  <a:cubicBezTo>
                    <a:pt x="1088" y="538"/>
                    <a:pt x="1054" y="595"/>
                    <a:pt x="1006" y="622"/>
                  </a:cubicBezTo>
                  <a:cubicBezTo>
                    <a:pt x="1054" y="655"/>
                    <a:pt x="1088" y="709"/>
                    <a:pt x="1088" y="802"/>
                  </a:cubicBezTo>
                  <a:cubicBezTo>
                    <a:pt x="1088" y="980"/>
                    <a:pt x="1088" y="980"/>
                    <a:pt x="1088" y="980"/>
                  </a:cubicBezTo>
                  <a:cubicBezTo>
                    <a:pt x="1088" y="1148"/>
                    <a:pt x="998" y="1224"/>
                    <a:pt x="866" y="1224"/>
                  </a:cubicBezTo>
                  <a:lnTo>
                    <a:pt x="628" y="1224"/>
                  </a:lnTo>
                  <a:close/>
                  <a:moveTo>
                    <a:pt x="791" y="692"/>
                  </a:moveTo>
                  <a:cubicBezTo>
                    <a:pt x="791" y="1069"/>
                    <a:pt x="791" y="1069"/>
                    <a:pt x="791" y="1069"/>
                  </a:cubicBezTo>
                  <a:cubicBezTo>
                    <a:pt x="854" y="1069"/>
                    <a:pt x="854" y="1069"/>
                    <a:pt x="854" y="1069"/>
                  </a:cubicBezTo>
                  <a:cubicBezTo>
                    <a:pt x="910" y="1069"/>
                    <a:pt x="925" y="1040"/>
                    <a:pt x="925" y="982"/>
                  </a:cubicBezTo>
                  <a:cubicBezTo>
                    <a:pt x="925" y="775"/>
                    <a:pt x="925" y="775"/>
                    <a:pt x="925" y="775"/>
                  </a:cubicBezTo>
                  <a:cubicBezTo>
                    <a:pt x="925" y="714"/>
                    <a:pt x="906" y="692"/>
                    <a:pt x="852" y="692"/>
                  </a:cubicBezTo>
                  <a:lnTo>
                    <a:pt x="791" y="692"/>
                  </a:lnTo>
                  <a:close/>
                  <a:moveTo>
                    <a:pt x="791" y="154"/>
                  </a:moveTo>
                  <a:cubicBezTo>
                    <a:pt x="791" y="559"/>
                    <a:pt x="791" y="559"/>
                    <a:pt x="791" y="559"/>
                  </a:cubicBezTo>
                  <a:cubicBezTo>
                    <a:pt x="852" y="559"/>
                    <a:pt x="852" y="559"/>
                    <a:pt x="852" y="559"/>
                  </a:cubicBezTo>
                  <a:cubicBezTo>
                    <a:pt x="910" y="559"/>
                    <a:pt x="925" y="538"/>
                    <a:pt x="925" y="471"/>
                  </a:cubicBezTo>
                  <a:cubicBezTo>
                    <a:pt x="925" y="236"/>
                    <a:pt x="925" y="236"/>
                    <a:pt x="925" y="236"/>
                  </a:cubicBezTo>
                  <a:cubicBezTo>
                    <a:pt x="925" y="180"/>
                    <a:pt x="908" y="154"/>
                    <a:pt x="854" y="154"/>
                  </a:cubicBezTo>
                  <a:lnTo>
                    <a:pt x="791" y="154"/>
                  </a:lnTo>
                  <a:close/>
                  <a:moveTo>
                    <a:pt x="1471" y="975"/>
                  </a:moveTo>
                  <a:cubicBezTo>
                    <a:pt x="1324" y="975"/>
                    <a:pt x="1324" y="975"/>
                    <a:pt x="1324" y="975"/>
                  </a:cubicBezTo>
                  <a:cubicBezTo>
                    <a:pt x="1303" y="1224"/>
                    <a:pt x="1303" y="1224"/>
                    <a:pt x="1303" y="1224"/>
                  </a:cubicBezTo>
                  <a:cubicBezTo>
                    <a:pt x="1139" y="1224"/>
                    <a:pt x="1139" y="1224"/>
                    <a:pt x="1139" y="1224"/>
                  </a:cubicBezTo>
                  <a:cubicBezTo>
                    <a:pt x="1286" y="0"/>
                    <a:pt x="1286" y="0"/>
                    <a:pt x="1286" y="0"/>
                  </a:cubicBezTo>
                  <a:cubicBezTo>
                    <a:pt x="1520" y="0"/>
                    <a:pt x="1520" y="0"/>
                    <a:pt x="1520" y="0"/>
                  </a:cubicBezTo>
                  <a:cubicBezTo>
                    <a:pt x="1663" y="1224"/>
                    <a:pt x="1663" y="1224"/>
                    <a:pt x="1663" y="1224"/>
                  </a:cubicBezTo>
                  <a:cubicBezTo>
                    <a:pt x="1491" y="1224"/>
                    <a:pt x="1491" y="1224"/>
                    <a:pt x="1491" y="1224"/>
                  </a:cubicBezTo>
                  <a:lnTo>
                    <a:pt x="1471" y="975"/>
                  </a:lnTo>
                  <a:close/>
                  <a:moveTo>
                    <a:pt x="1398" y="137"/>
                  </a:moveTo>
                  <a:cubicBezTo>
                    <a:pt x="1390" y="137"/>
                    <a:pt x="1390" y="137"/>
                    <a:pt x="1390" y="137"/>
                  </a:cubicBezTo>
                  <a:cubicBezTo>
                    <a:pt x="1379" y="284"/>
                    <a:pt x="1359" y="543"/>
                    <a:pt x="1352" y="625"/>
                  </a:cubicBezTo>
                  <a:cubicBezTo>
                    <a:pt x="1334" y="836"/>
                    <a:pt x="1334" y="836"/>
                    <a:pt x="1334" y="836"/>
                  </a:cubicBezTo>
                  <a:cubicBezTo>
                    <a:pt x="1461" y="836"/>
                    <a:pt x="1461" y="836"/>
                    <a:pt x="1461" y="836"/>
                  </a:cubicBezTo>
                  <a:cubicBezTo>
                    <a:pt x="1442" y="625"/>
                    <a:pt x="1442" y="625"/>
                    <a:pt x="1442" y="625"/>
                  </a:cubicBezTo>
                  <a:cubicBezTo>
                    <a:pt x="1435" y="541"/>
                    <a:pt x="1412" y="286"/>
                    <a:pt x="1398" y="137"/>
                  </a:cubicBezTo>
                  <a:moveTo>
                    <a:pt x="143" y="1224"/>
                  </a:moveTo>
                  <a:cubicBezTo>
                    <a:pt x="0" y="1224"/>
                    <a:pt x="0" y="1224"/>
                    <a:pt x="0" y="1224"/>
                  </a:cubicBezTo>
                  <a:cubicBezTo>
                    <a:pt x="0" y="0"/>
                    <a:pt x="0" y="0"/>
                    <a:pt x="0" y="0"/>
                  </a:cubicBezTo>
                  <a:cubicBezTo>
                    <a:pt x="226" y="0"/>
                    <a:pt x="226" y="0"/>
                    <a:pt x="226" y="0"/>
                  </a:cubicBezTo>
                  <a:cubicBezTo>
                    <a:pt x="408" y="1003"/>
                    <a:pt x="408" y="1003"/>
                    <a:pt x="408" y="1003"/>
                  </a:cubicBezTo>
                  <a:cubicBezTo>
                    <a:pt x="392" y="763"/>
                    <a:pt x="372" y="473"/>
                    <a:pt x="372" y="226"/>
                  </a:cubicBezTo>
                  <a:cubicBezTo>
                    <a:pt x="372" y="0"/>
                    <a:pt x="372" y="0"/>
                    <a:pt x="372" y="0"/>
                  </a:cubicBezTo>
                  <a:cubicBezTo>
                    <a:pt x="514" y="0"/>
                    <a:pt x="514" y="0"/>
                    <a:pt x="514" y="0"/>
                  </a:cubicBezTo>
                  <a:cubicBezTo>
                    <a:pt x="514" y="1224"/>
                    <a:pt x="514" y="1224"/>
                    <a:pt x="514" y="1224"/>
                  </a:cubicBezTo>
                  <a:cubicBezTo>
                    <a:pt x="307" y="1224"/>
                    <a:pt x="307" y="1224"/>
                    <a:pt x="307" y="1224"/>
                  </a:cubicBezTo>
                  <a:cubicBezTo>
                    <a:pt x="126" y="243"/>
                    <a:pt x="126" y="243"/>
                    <a:pt x="126" y="243"/>
                  </a:cubicBezTo>
                  <a:cubicBezTo>
                    <a:pt x="138" y="469"/>
                    <a:pt x="143" y="649"/>
                    <a:pt x="143" y="838"/>
                  </a:cubicBezTo>
                  <a:lnTo>
                    <a:pt x="143" y="12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8959613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grpSp>
        <p:nvGrpSpPr>
          <p:cNvPr id="3" name="Group 2"/>
          <p:cNvGrpSpPr/>
          <p:nvPr userDrawn="1"/>
        </p:nvGrpSpPr>
        <p:grpSpPr>
          <a:xfrm>
            <a:off x="0" y="0"/>
            <a:ext cx="12192000" cy="6867149"/>
            <a:chOff x="0" y="0"/>
            <a:chExt cx="12192000" cy="6867149"/>
          </a:xfrm>
        </p:grpSpPr>
        <p:sp>
          <p:nvSpPr>
            <p:cNvPr id="76" name="Rectangle 75">
              <a:extLst>
                <a:ext uri="{FF2B5EF4-FFF2-40B4-BE49-F238E27FC236}">
                  <a16:creationId xmlns:a16="http://schemas.microsoft.com/office/drawing/2014/main" id="{A6A16E25-C33B-4179-AD9C-F19CEECABBD0}"/>
                </a:ext>
              </a:extLst>
            </p:cNvPr>
            <p:cNvSpPr>
              <a:spLocks/>
            </p:cNvSpPr>
            <p:nvPr userDrawn="1"/>
          </p:nvSpPr>
          <p:spPr>
            <a:xfrm flipH="1">
              <a:off x="11807952" y="0"/>
              <a:ext cx="384048" cy="6858000"/>
            </a:xfrm>
            <a:prstGeom prst="rect">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a:ln>
                  <a:noFill/>
                </a:ln>
                <a:solidFill>
                  <a:srgbClr val="FFFFFF"/>
                </a:solidFill>
                <a:effectLst/>
                <a:uLnTx/>
                <a:uFillTx/>
                <a:latin typeface="Microsoft Sans Serif"/>
                <a:ea typeface="+mn-ea"/>
                <a:cs typeface="+mn-cs"/>
              </a:endParaRPr>
            </a:p>
          </p:txBody>
        </p:sp>
        <p:sp>
          <p:nvSpPr>
            <p:cNvPr id="77" name="Rectangle 76">
              <a:extLst>
                <a:ext uri="{FF2B5EF4-FFF2-40B4-BE49-F238E27FC236}">
                  <a16:creationId xmlns:a16="http://schemas.microsoft.com/office/drawing/2014/main" id="{1D49E6EF-8A77-4265-AB83-A03B1E297B96}"/>
                </a:ext>
              </a:extLst>
            </p:cNvPr>
            <p:cNvSpPr>
              <a:spLocks/>
            </p:cNvSpPr>
            <p:nvPr userDrawn="1"/>
          </p:nvSpPr>
          <p:spPr>
            <a:xfrm>
              <a:off x="0" y="0"/>
              <a:ext cx="384048" cy="6858000"/>
            </a:xfrm>
            <a:prstGeom prst="rect">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a:ln>
                  <a:noFill/>
                </a:ln>
                <a:solidFill>
                  <a:srgbClr val="FFFFFF"/>
                </a:solidFill>
                <a:effectLst/>
                <a:uLnTx/>
                <a:uFillTx/>
                <a:latin typeface="Microsoft Sans Serif"/>
                <a:ea typeface="+mn-ea"/>
                <a:cs typeface="+mn-cs"/>
              </a:endParaRPr>
            </a:p>
          </p:txBody>
        </p:sp>
        <p:cxnSp>
          <p:nvCxnSpPr>
            <p:cNvPr id="62" name="Straight Connector 61">
              <a:extLst>
                <a:ext uri="{FF2B5EF4-FFF2-40B4-BE49-F238E27FC236}">
                  <a16:creationId xmlns:a16="http://schemas.microsoft.com/office/drawing/2014/main" id="{9C32A3CC-7137-419F-8E9C-B05295EC6475}"/>
                </a:ext>
              </a:extLst>
            </p:cNvPr>
            <p:cNvCxnSpPr/>
            <p:nvPr userDrawn="1"/>
          </p:nvCxnSpPr>
          <p:spPr>
            <a:xfrm>
              <a:off x="1" y="6858000"/>
              <a:ext cx="12188952" cy="0"/>
            </a:xfrm>
            <a:prstGeom prst="line">
              <a:avLst/>
            </a:prstGeom>
            <a:ln w="3175" cap="rnd">
              <a:solidFill>
                <a:schemeClr val="accent2">
                  <a:alpha val="81000"/>
                </a:schemeClr>
              </a:solidFill>
              <a:prstDash val="sysDash"/>
              <a:round/>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0C694B5D-DE6E-4A2B-8CFD-5D42E935E568}"/>
                </a:ext>
              </a:extLst>
            </p:cNvPr>
            <p:cNvGrpSpPr/>
            <p:nvPr userDrawn="1"/>
          </p:nvGrpSpPr>
          <p:grpSpPr>
            <a:xfrm>
              <a:off x="384048" y="0"/>
              <a:ext cx="11430000" cy="6867149"/>
              <a:chOff x="384048" y="0"/>
              <a:chExt cx="11430000" cy="6867149"/>
            </a:xfrm>
          </p:grpSpPr>
          <p:sp>
            <p:nvSpPr>
              <p:cNvPr id="33" name="Freeform: Shape 32">
                <a:extLst>
                  <a:ext uri="{FF2B5EF4-FFF2-40B4-BE49-F238E27FC236}">
                    <a16:creationId xmlns:a16="http://schemas.microsoft.com/office/drawing/2014/main" id="{A94E16D5-FD7C-4975-8DAC-E577DFE8EA42}"/>
                  </a:ext>
                </a:extLst>
              </p:cNvPr>
              <p:cNvSpPr>
                <a:spLocks/>
              </p:cNvSpPr>
              <p:nvPr userDrawn="1"/>
            </p:nvSpPr>
            <p:spPr>
              <a:xfrm flipH="1">
                <a:off x="11090656" y="0"/>
                <a:ext cx="723392" cy="6858000"/>
              </a:xfrm>
              <a:custGeom>
                <a:avLst/>
                <a:gdLst>
                  <a:gd name="connsiteX0" fmla="*/ 723392 w 723392"/>
                  <a:gd name="connsiteY0" fmla="*/ 0 h 5907024"/>
                  <a:gd name="connsiteX1" fmla="*/ 0 w 723392"/>
                  <a:gd name="connsiteY1" fmla="*/ 0 h 5907024"/>
                  <a:gd name="connsiteX2" fmla="*/ 0 w 723392"/>
                  <a:gd name="connsiteY2" fmla="*/ 5907024 h 5907024"/>
                  <a:gd name="connsiteX3" fmla="*/ 723392 w 723392"/>
                  <a:gd name="connsiteY3" fmla="*/ 5907024 h 5907024"/>
                  <a:gd name="connsiteX4" fmla="*/ 723392 w 723392"/>
                  <a:gd name="connsiteY4" fmla="*/ 0 h 590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392" h="5907024">
                    <a:moveTo>
                      <a:pt x="723392" y="0"/>
                    </a:moveTo>
                    <a:lnTo>
                      <a:pt x="0" y="0"/>
                    </a:lnTo>
                    <a:lnTo>
                      <a:pt x="0" y="5907024"/>
                    </a:lnTo>
                    <a:lnTo>
                      <a:pt x="723392" y="5907024"/>
                    </a:lnTo>
                    <a:lnTo>
                      <a:pt x="723392" y="0"/>
                    </a:lnTo>
                    <a:close/>
                  </a:path>
                </a:pathLst>
              </a:custGeom>
              <a:solidFill>
                <a:srgbClr val="FFFFCC">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a:ln>
                    <a:noFill/>
                  </a:ln>
                  <a:solidFill>
                    <a:srgbClr val="FFFFFF"/>
                  </a:solidFill>
                  <a:effectLst/>
                  <a:uLnTx/>
                  <a:uFillTx/>
                  <a:latin typeface="Microsoft Sans Serif"/>
                  <a:ea typeface="+mn-ea"/>
                  <a:cs typeface="+mn-cs"/>
                </a:endParaRPr>
              </a:p>
            </p:txBody>
          </p:sp>
          <p:sp>
            <p:nvSpPr>
              <p:cNvPr id="44" name="Freeform: Shape 43">
                <a:extLst>
                  <a:ext uri="{FF2B5EF4-FFF2-40B4-BE49-F238E27FC236}">
                    <a16:creationId xmlns:a16="http://schemas.microsoft.com/office/drawing/2014/main" id="{B3EC1972-D735-40D8-9B97-48D44C56EBDD}"/>
                  </a:ext>
                </a:extLst>
              </p:cNvPr>
              <p:cNvSpPr>
                <a:spLocks/>
              </p:cNvSpPr>
              <p:nvPr userDrawn="1"/>
            </p:nvSpPr>
            <p:spPr>
              <a:xfrm flipH="1">
                <a:off x="384048" y="0"/>
                <a:ext cx="717296" cy="6858000"/>
              </a:xfrm>
              <a:custGeom>
                <a:avLst/>
                <a:gdLst>
                  <a:gd name="connsiteX0" fmla="*/ 717296 w 717296"/>
                  <a:gd name="connsiteY0" fmla="*/ 0 h 5907024"/>
                  <a:gd name="connsiteX1" fmla="*/ 0 w 717296"/>
                  <a:gd name="connsiteY1" fmla="*/ 0 h 5907024"/>
                  <a:gd name="connsiteX2" fmla="*/ 0 w 717296"/>
                  <a:gd name="connsiteY2" fmla="*/ 5907024 h 5907024"/>
                  <a:gd name="connsiteX3" fmla="*/ 717296 w 717296"/>
                  <a:gd name="connsiteY3" fmla="*/ 5907024 h 5907024"/>
                  <a:gd name="connsiteX4" fmla="*/ 717296 w 717296"/>
                  <a:gd name="connsiteY4" fmla="*/ 0 h 590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7296" h="5907024">
                    <a:moveTo>
                      <a:pt x="717296" y="0"/>
                    </a:moveTo>
                    <a:lnTo>
                      <a:pt x="0" y="0"/>
                    </a:lnTo>
                    <a:lnTo>
                      <a:pt x="0" y="5907024"/>
                    </a:lnTo>
                    <a:lnTo>
                      <a:pt x="717296" y="5907024"/>
                    </a:lnTo>
                    <a:lnTo>
                      <a:pt x="717296" y="0"/>
                    </a:lnTo>
                    <a:close/>
                  </a:path>
                </a:pathLst>
              </a:custGeom>
              <a:solidFill>
                <a:srgbClr val="FFFFCC">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a:ln>
                    <a:noFill/>
                  </a:ln>
                  <a:solidFill>
                    <a:srgbClr val="FFFFFF"/>
                  </a:solidFill>
                  <a:effectLst/>
                  <a:uLnTx/>
                  <a:uFillTx/>
                  <a:latin typeface="Microsoft Sans Serif"/>
                  <a:ea typeface="+mn-ea"/>
                  <a:cs typeface="+mn-cs"/>
                </a:endParaRPr>
              </a:p>
            </p:txBody>
          </p:sp>
          <p:cxnSp>
            <p:nvCxnSpPr>
              <p:cNvPr id="9" name="Straight Connector 8">
                <a:extLst>
                  <a:ext uri="{FF2B5EF4-FFF2-40B4-BE49-F238E27FC236}">
                    <a16:creationId xmlns:a16="http://schemas.microsoft.com/office/drawing/2014/main" id="{799ACEB3-8E13-44F4-9598-ED553418760F}"/>
                  </a:ext>
                </a:extLst>
              </p:cNvPr>
              <p:cNvCxnSpPr>
                <a:cxnSpLocks/>
              </p:cNvCxnSpPr>
              <p:nvPr userDrawn="1"/>
            </p:nvCxnSpPr>
            <p:spPr>
              <a:xfrm>
                <a:off x="11452352" y="9149"/>
                <a:ext cx="0" cy="6858000"/>
              </a:xfrm>
              <a:prstGeom prst="line">
                <a:avLst/>
              </a:prstGeom>
              <a:ln w="3175" cap="rnd">
                <a:solidFill>
                  <a:schemeClr val="bg2">
                    <a:alpha val="30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9FBC317-0B89-4528-80DE-FF1026131C51}"/>
                  </a:ext>
                </a:extLst>
              </p:cNvPr>
              <p:cNvCxnSpPr>
                <a:cxnSpLocks/>
              </p:cNvCxnSpPr>
              <p:nvPr userDrawn="1"/>
            </p:nvCxnSpPr>
            <p:spPr>
              <a:xfrm flipH="1">
                <a:off x="742696" y="9149"/>
                <a:ext cx="0" cy="6858000"/>
              </a:xfrm>
              <a:prstGeom prst="line">
                <a:avLst/>
              </a:prstGeom>
              <a:ln w="3175" cap="rnd">
                <a:solidFill>
                  <a:schemeClr val="bg2">
                    <a:alpha val="30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77E5AC8-5616-43EE-A383-CF2890914D47}"/>
                  </a:ext>
                </a:extLst>
              </p:cNvPr>
              <p:cNvCxnSpPr>
                <a:cxnSpLocks/>
              </p:cNvCxnSpPr>
              <p:nvPr userDrawn="1"/>
            </p:nvCxnSpPr>
            <p:spPr>
              <a:xfrm flipH="1">
                <a:off x="1716301" y="9149"/>
                <a:ext cx="0" cy="6858000"/>
              </a:xfrm>
              <a:prstGeom prst="line">
                <a:avLst/>
              </a:prstGeom>
              <a:ln w="3175" cap="rnd">
                <a:solidFill>
                  <a:schemeClr val="bg2">
                    <a:alpha val="30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59286A0-AD04-4E3D-AAE0-BECC5AF35E74}"/>
                  </a:ext>
                </a:extLst>
              </p:cNvPr>
              <p:cNvCxnSpPr>
                <a:cxnSpLocks/>
              </p:cNvCxnSpPr>
              <p:nvPr userDrawn="1"/>
            </p:nvCxnSpPr>
            <p:spPr>
              <a:xfrm flipH="1">
                <a:off x="2689906" y="9149"/>
                <a:ext cx="0" cy="6858000"/>
              </a:xfrm>
              <a:prstGeom prst="line">
                <a:avLst/>
              </a:prstGeom>
              <a:ln w="3175" cap="rnd">
                <a:solidFill>
                  <a:schemeClr val="bg2">
                    <a:alpha val="30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812DE8B-B456-41B1-826E-0BE5212695ED}"/>
                  </a:ext>
                </a:extLst>
              </p:cNvPr>
              <p:cNvCxnSpPr>
                <a:cxnSpLocks/>
              </p:cNvCxnSpPr>
              <p:nvPr userDrawn="1"/>
            </p:nvCxnSpPr>
            <p:spPr>
              <a:xfrm flipH="1">
                <a:off x="3663511" y="9149"/>
                <a:ext cx="0" cy="6858000"/>
              </a:xfrm>
              <a:prstGeom prst="line">
                <a:avLst/>
              </a:prstGeom>
              <a:ln w="3175" cap="rnd">
                <a:solidFill>
                  <a:schemeClr val="bg2">
                    <a:alpha val="30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4676135-D7FF-43E3-B47C-8CA4238B381B}"/>
                  </a:ext>
                </a:extLst>
              </p:cNvPr>
              <p:cNvCxnSpPr>
                <a:cxnSpLocks/>
              </p:cNvCxnSpPr>
              <p:nvPr userDrawn="1"/>
            </p:nvCxnSpPr>
            <p:spPr>
              <a:xfrm flipH="1">
                <a:off x="4637116" y="9149"/>
                <a:ext cx="0" cy="6858000"/>
              </a:xfrm>
              <a:prstGeom prst="line">
                <a:avLst/>
              </a:prstGeom>
              <a:ln w="3175" cap="rnd">
                <a:solidFill>
                  <a:schemeClr val="bg2">
                    <a:alpha val="30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EB43D31-D784-4814-8591-EA61954E8A31}"/>
                  </a:ext>
                </a:extLst>
              </p:cNvPr>
              <p:cNvCxnSpPr>
                <a:cxnSpLocks/>
              </p:cNvCxnSpPr>
              <p:nvPr userDrawn="1"/>
            </p:nvCxnSpPr>
            <p:spPr>
              <a:xfrm flipH="1">
                <a:off x="5610721" y="9149"/>
                <a:ext cx="0" cy="6858000"/>
              </a:xfrm>
              <a:prstGeom prst="line">
                <a:avLst/>
              </a:prstGeom>
              <a:ln w="3175" cap="rnd">
                <a:solidFill>
                  <a:schemeClr val="bg2">
                    <a:alpha val="30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0BA99E7-52FA-4EE8-9626-B4E4E5CBF198}"/>
                  </a:ext>
                </a:extLst>
              </p:cNvPr>
              <p:cNvCxnSpPr>
                <a:cxnSpLocks/>
              </p:cNvCxnSpPr>
              <p:nvPr userDrawn="1"/>
            </p:nvCxnSpPr>
            <p:spPr>
              <a:xfrm flipH="1">
                <a:off x="6584326" y="9149"/>
                <a:ext cx="0" cy="6858000"/>
              </a:xfrm>
              <a:prstGeom prst="line">
                <a:avLst/>
              </a:prstGeom>
              <a:ln w="3175" cap="rnd">
                <a:solidFill>
                  <a:schemeClr val="bg2">
                    <a:alpha val="30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1735155-C8B2-4875-A37A-74351CB7B656}"/>
                  </a:ext>
                </a:extLst>
              </p:cNvPr>
              <p:cNvCxnSpPr>
                <a:cxnSpLocks/>
              </p:cNvCxnSpPr>
              <p:nvPr userDrawn="1"/>
            </p:nvCxnSpPr>
            <p:spPr>
              <a:xfrm flipH="1">
                <a:off x="7557931" y="9149"/>
                <a:ext cx="0" cy="6858000"/>
              </a:xfrm>
              <a:prstGeom prst="line">
                <a:avLst/>
              </a:prstGeom>
              <a:ln w="3175" cap="rnd">
                <a:solidFill>
                  <a:schemeClr val="bg2">
                    <a:alpha val="30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D3C9E79-8809-43AF-A0E3-833FC67C2D7D}"/>
                  </a:ext>
                </a:extLst>
              </p:cNvPr>
              <p:cNvCxnSpPr>
                <a:cxnSpLocks/>
              </p:cNvCxnSpPr>
              <p:nvPr userDrawn="1"/>
            </p:nvCxnSpPr>
            <p:spPr>
              <a:xfrm flipH="1">
                <a:off x="8531536" y="9149"/>
                <a:ext cx="0" cy="6858000"/>
              </a:xfrm>
              <a:prstGeom prst="line">
                <a:avLst/>
              </a:prstGeom>
              <a:ln w="3175" cap="rnd">
                <a:solidFill>
                  <a:schemeClr val="bg2">
                    <a:alpha val="30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FDB9989-960A-41AD-ABF2-0018DC733F27}"/>
                  </a:ext>
                </a:extLst>
              </p:cNvPr>
              <p:cNvCxnSpPr>
                <a:cxnSpLocks/>
              </p:cNvCxnSpPr>
              <p:nvPr userDrawn="1"/>
            </p:nvCxnSpPr>
            <p:spPr>
              <a:xfrm flipH="1">
                <a:off x="9505141" y="9149"/>
                <a:ext cx="0" cy="6858000"/>
              </a:xfrm>
              <a:prstGeom prst="line">
                <a:avLst/>
              </a:prstGeom>
              <a:ln w="3175" cap="rnd">
                <a:solidFill>
                  <a:schemeClr val="bg2">
                    <a:alpha val="30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2F4D654-5741-47E9-B885-BD7130A8BB00}"/>
                  </a:ext>
                </a:extLst>
              </p:cNvPr>
              <p:cNvCxnSpPr>
                <a:cxnSpLocks/>
              </p:cNvCxnSpPr>
              <p:nvPr userDrawn="1"/>
            </p:nvCxnSpPr>
            <p:spPr>
              <a:xfrm flipH="1">
                <a:off x="10478746" y="9149"/>
                <a:ext cx="0" cy="6858000"/>
              </a:xfrm>
              <a:prstGeom prst="line">
                <a:avLst/>
              </a:prstGeom>
              <a:ln w="3175" cap="rnd">
                <a:solidFill>
                  <a:schemeClr val="bg2">
                    <a:alpha val="30000"/>
                  </a:schemeClr>
                </a:solidFill>
                <a:prstDash val="sysDash"/>
                <a:round/>
              </a:ln>
            </p:spPr>
            <p:style>
              <a:lnRef idx="1">
                <a:schemeClr val="accent1"/>
              </a:lnRef>
              <a:fillRef idx="0">
                <a:schemeClr val="accent1"/>
              </a:fillRef>
              <a:effectRef idx="0">
                <a:schemeClr val="accent1"/>
              </a:effectRef>
              <a:fontRef idx="minor">
                <a:schemeClr val="tx1"/>
              </a:fontRef>
            </p:style>
          </p:cxnSp>
          <p:sp>
            <p:nvSpPr>
              <p:cNvPr id="43" name="Freeform: Shape 42">
                <a:extLst>
                  <a:ext uri="{FF2B5EF4-FFF2-40B4-BE49-F238E27FC236}">
                    <a16:creationId xmlns:a16="http://schemas.microsoft.com/office/drawing/2014/main" id="{E3703B4C-1110-4397-B4F5-369EBFE6F313}"/>
                  </a:ext>
                </a:extLst>
              </p:cNvPr>
              <p:cNvSpPr>
                <a:spLocks/>
              </p:cNvSpPr>
              <p:nvPr userDrawn="1"/>
            </p:nvSpPr>
            <p:spPr>
              <a:xfrm flipH="1">
                <a:off x="1357376" y="0"/>
                <a:ext cx="717296" cy="6858000"/>
              </a:xfrm>
              <a:custGeom>
                <a:avLst/>
                <a:gdLst>
                  <a:gd name="connsiteX0" fmla="*/ 717296 w 717296"/>
                  <a:gd name="connsiteY0" fmla="*/ 0 h 5907024"/>
                  <a:gd name="connsiteX1" fmla="*/ 0 w 717296"/>
                  <a:gd name="connsiteY1" fmla="*/ 0 h 5907024"/>
                  <a:gd name="connsiteX2" fmla="*/ 0 w 717296"/>
                  <a:gd name="connsiteY2" fmla="*/ 5907024 h 5907024"/>
                  <a:gd name="connsiteX3" fmla="*/ 717296 w 717296"/>
                  <a:gd name="connsiteY3" fmla="*/ 5907024 h 5907024"/>
                  <a:gd name="connsiteX4" fmla="*/ 717296 w 717296"/>
                  <a:gd name="connsiteY4" fmla="*/ 0 h 590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7296" h="5907024">
                    <a:moveTo>
                      <a:pt x="717296" y="0"/>
                    </a:moveTo>
                    <a:lnTo>
                      <a:pt x="0" y="0"/>
                    </a:lnTo>
                    <a:lnTo>
                      <a:pt x="0" y="5907024"/>
                    </a:lnTo>
                    <a:lnTo>
                      <a:pt x="717296" y="5907024"/>
                    </a:lnTo>
                    <a:lnTo>
                      <a:pt x="717296" y="0"/>
                    </a:lnTo>
                    <a:close/>
                  </a:path>
                </a:pathLst>
              </a:custGeom>
              <a:solidFill>
                <a:srgbClr val="FFFFCC">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a:ln>
                    <a:noFill/>
                  </a:ln>
                  <a:solidFill>
                    <a:srgbClr val="FFFFFF"/>
                  </a:solidFill>
                  <a:effectLst/>
                  <a:uLnTx/>
                  <a:uFillTx/>
                  <a:latin typeface="Microsoft Sans Serif"/>
                  <a:ea typeface="+mn-ea"/>
                  <a:cs typeface="+mn-cs"/>
                </a:endParaRPr>
              </a:p>
            </p:txBody>
          </p:sp>
          <p:sp>
            <p:nvSpPr>
              <p:cNvPr id="42" name="Freeform: Shape 41">
                <a:extLst>
                  <a:ext uri="{FF2B5EF4-FFF2-40B4-BE49-F238E27FC236}">
                    <a16:creationId xmlns:a16="http://schemas.microsoft.com/office/drawing/2014/main" id="{A0F8C6B3-B450-4A1F-B9B3-DC61F72CEDE4}"/>
                  </a:ext>
                </a:extLst>
              </p:cNvPr>
              <p:cNvSpPr>
                <a:spLocks/>
              </p:cNvSpPr>
              <p:nvPr userDrawn="1"/>
            </p:nvSpPr>
            <p:spPr>
              <a:xfrm flipH="1">
                <a:off x="2330704" y="0"/>
                <a:ext cx="717296" cy="6858000"/>
              </a:xfrm>
              <a:custGeom>
                <a:avLst/>
                <a:gdLst>
                  <a:gd name="connsiteX0" fmla="*/ 717296 w 717296"/>
                  <a:gd name="connsiteY0" fmla="*/ 0 h 5907024"/>
                  <a:gd name="connsiteX1" fmla="*/ 0 w 717296"/>
                  <a:gd name="connsiteY1" fmla="*/ 0 h 5907024"/>
                  <a:gd name="connsiteX2" fmla="*/ 0 w 717296"/>
                  <a:gd name="connsiteY2" fmla="*/ 5907024 h 5907024"/>
                  <a:gd name="connsiteX3" fmla="*/ 717296 w 717296"/>
                  <a:gd name="connsiteY3" fmla="*/ 5907024 h 5907024"/>
                  <a:gd name="connsiteX4" fmla="*/ 717296 w 717296"/>
                  <a:gd name="connsiteY4" fmla="*/ 0 h 590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7296" h="5907024">
                    <a:moveTo>
                      <a:pt x="717296" y="0"/>
                    </a:moveTo>
                    <a:lnTo>
                      <a:pt x="0" y="0"/>
                    </a:lnTo>
                    <a:lnTo>
                      <a:pt x="0" y="5907024"/>
                    </a:lnTo>
                    <a:lnTo>
                      <a:pt x="717296" y="5907024"/>
                    </a:lnTo>
                    <a:lnTo>
                      <a:pt x="717296" y="0"/>
                    </a:lnTo>
                    <a:close/>
                  </a:path>
                </a:pathLst>
              </a:custGeom>
              <a:solidFill>
                <a:srgbClr val="FFFFCC">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a:ln>
                    <a:noFill/>
                  </a:ln>
                  <a:solidFill>
                    <a:srgbClr val="FFFFFF"/>
                  </a:solidFill>
                  <a:effectLst/>
                  <a:uLnTx/>
                  <a:uFillTx/>
                  <a:latin typeface="Microsoft Sans Serif"/>
                  <a:ea typeface="+mn-ea"/>
                  <a:cs typeface="+mn-cs"/>
                </a:endParaRPr>
              </a:p>
            </p:txBody>
          </p:sp>
          <p:sp>
            <p:nvSpPr>
              <p:cNvPr id="41" name="Freeform: Shape 40">
                <a:extLst>
                  <a:ext uri="{FF2B5EF4-FFF2-40B4-BE49-F238E27FC236}">
                    <a16:creationId xmlns:a16="http://schemas.microsoft.com/office/drawing/2014/main" id="{D573694F-C621-46BC-8B9B-B13EBA734932}"/>
                  </a:ext>
                </a:extLst>
              </p:cNvPr>
              <p:cNvSpPr>
                <a:spLocks/>
              </p:cNvSpPr>
              <p:nvPr userDrawn="1"/>
            </p:nvSpPr>
            <p:spPr>
              <a:xfrm flipH="1">
                <a:off x="3304032" y="0"/>
                <a:ext cx="717296" cy="6858000"/>
              </a:xfrm>
              <a:custGeom>
                <a:avLst/>
                <a:gdLst>
                  <a:gd name="connsiteX0" fmla="*/ 717296 w 717296"/>
                  <a:gd name="connsiteY0" fmla="*/ 0 h 5907024"/>
                  <a:gd name="connsiteX1" fmla="*/ 0 w 717296"/>
                  <a:gd name="connsiteY1" fmla="*/ 0 h 5907024"/>
                  <a:gd name="connsiteX2" fmla="*/ 0 w 717296"/>
                  <a:gd name="connsiteY2" fmla="*/ 5907024 h 5907024"/>
                  <a:gd name="connsiteX3" fmla="*/ 717296 w 717296"/>
                  <a:gd name="connsiteY3" fmla="*/ 5907024 h 5907024"/>
                  <a:gd name="connsiteX4" fmla="*/ 717296 w 717296"/>
                  <a:gd name="connsiteY4" fmla="*/ 0 h 590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7296" h="5907024">
                    <a:moveTo>
                      <a:pt x="717296" y="0"/>
                    </a:moveTo>
                    <a:lnTo>
                      <a:pt x="0" y="0"/>
                    </a:lnTo>
                    <a:lnTo>
                      <a:pt x="0" y="5907024"/>
                    </a:lnTo>
                    <a:lnTo>
                      <a:pt x="717296" y="5907024"/>
                    </a:lnTo>
                    <a:lnTo>
                      <a:pt x="717296" y="0"/>
                    </a:lnTo>
                    <a:close/>
                  </a:path>
                </a:pathLst>
              </a:custGeom>
              <a:solidFill>
                <a:srgbClr val="FFFFCC">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a:ln>
                    <a:noFill/>
                  </a:ln>
                  <a:solidFill>
                    <a:srgbClr val="FFFFFF"/>
                  </a:solidFill>
                  <a:effectLst/>
                  <a:uLnTx/>
                  <a:uFillTx/>
                  <a:latin typeface="Microsoft Sans Serif"/>
                  <a:ea typeface="+mn-ea"/>
                  <a:cs typeface="+mn-cs"/>
                </a:endParaRPr>
              </a:p>
            </p:txBody>
          </p:sp>
          <p:sp>
            <p:nvSpPr>
              <p:cNvPr id="40" name="Freeform: Shape 39">
                <a:extLst>
                  <a:ext uri="{FF2B5EF4-FFF2-40B4-BE49-F238E27FC236}">
                    <a16:creationId xmlns:a16="http://schemas.microsoft.com/office/drawing/2014/main" id="{376657FF-66CB-47E1-A456-6479447CD73E}"/>
                  </a:ext>
                </a:extLst>
              </p:cNvPr>
              <p:cNvSpPr>
                <a:spLocks/>
              </p:cNvSpPr>
              <p:nvPr userDrawn="1"/>
            </p:nvSpPr>
            <p:spPr>
              <a:xfrm flipH="1">
                <a:off x="4277360" y="0"/>
                <a:ext cx="717296" cy="6858000"/>
              </a:xfrm>
              <a:custGeom>
                <a:avLst/>
                <a:gdLst>
                  <a:gd name="connsiteX0" fmla="*/ 717296 w 717296"/>
                  <a:gd name="connsiteY0" fmla="*/ 0 h 5907024"/>
                  <a:gd name="connsiteX1" fmla="*/ 0 w 717296"/>
                  <a:gd name="connsiteY1" fmla="*/ 0 h 5907024"/>
                  <a:gd name="connsiteX2" fmla="*/ 0 w 717296"/>
                  <a:gd name="connsiteY2" fmla="*/ 5907024 h 5907024"/>
                  <a:gd name="connsiteX3" fmla="*/ 717296 w 717296"/>
                  <a:gd name="connsiteY3" fmla="*/ 5907024 h 5907024"/>
                  <a:gd name="connsiteX4" fmla="*/ 717296 w 717296"/>
                  <a:gd name="connsiteY4" fmla="*/ 0 h 590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7296" h="5907024">
                    <a:moveTo>
                      <a:pt x="717296" y="0"/>
                    </a:moveTo>
                    <a:lnTo>
                      <a:pt x="0" y="0"/>
                    </a:lnTo>
                    <a:lnTo>
                      <a:pt x="0" y="5907024"/>
                    </a:lnTo>
                    <a:lnTo>
                      <a:pt x="717296" y="5907024"/>
                    </a:lnTo>
                    <a:lnTo>
                      <a:pt x="717296" y="0"/>
                    </a:lnTo>
                    <a:close/>
                  </a:path>
                </a:pathLst>
              </a:custGeom>
              <a:solidFill>
                <a:srgbClr val="FFFFCC">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a:ln>
                    <a:noFill/>
                  </a:ln>
                  <a:solidFill>
                    <a:srgbClr val="FFFFFF"/>
                  </a:solidFill>
                  <a:effectLst/>
                  <a:uLnTx/>
                  <a:uFillTx/>
                  <a:latin typeface="Microsoft Sans Serif"/>
                  <a:ea typeface="+mn-ea"/>
                  <a:cs typeface="+mn-cs"/>
                </a:endParaRPr>
              </a:p>
            </p:txBody>
          </p:sp>
          <p:sp>
            <p:nvSpPr>
              <p:cNvPr id="39" name="Freeform: Shape 38">
                <a:extLst>
                  <a:ext uri="{FF2B5EF4-FFF2-40B4-BE49-F238E27FC236}">
                    <a16:creationId xmlns:a16="http://schemas.microsoft.com/office/drawing/2014/main" id="{90049B08-3258-4EA7-83ED-D3B53B7841DA}"/>
                  </a:ext>
                </a:extLst>
              </p:cNvPr>
              <p:cNvSpPr>
                <a:spLocks/>
              </p:cNvSpPr>
              <p:nvPr userDrawn="1"/>
            </p:nvSpPr>
            <p:spPr>
              <a:xfrm flipH="1">
                <a:off x="5250688" y="0"/>
                <a:ext cx="717296" cy="6858000"/>
              </a:xfrm>
              <a:custGeom>
                <a:avLst/>
                <a:gdLst>
                  <a:gd name="connsiteX0" fmla="*/ 717296 w 717296"/>
                  <a:gd name="connsiteY0" fmla="*/ 0 h 5907024"/>
                  <a:gd name="connsiteX1" fmla="*/ 0 w 717296"/>
                  <a:gd name="connsiteY1" fmla="*/ 0 h 5907024"/>
                  <a:gd name="connsiteX2" fmla="*/ 0 w 717296"/>
                  <a:gd name="connsiteY2" fmla="*/ 5907024 h 5907024"/>
                  <a:gd name="connsiteX3" fmla="*/ 717296 w 717296"/>
                  <a:gd name="connsiteY3" fmla="*/ 5907024 h 5907024"/>
                  <a:gd name="connsiteX4" fmla="*/ 717296 w 717296"/>
                  <a:gd name="connsiteY4" fmla="*/ 0 h 590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7296" h="5907024">
                    <a:moveTo>
                      <a:pt x="717296" y="0"/>
                    </a:moveTo>
                    <a:lnTo>
                      <a:pt x="0" y="0"/>
                    </a:lnTo>
                    <a:lnTo>
                      <a:pt x="0" y="5907024"/>
                    </a:lnTo>
                    <a:lnTo>
                      <a:pt x="717296" y="5907024"/>
                    </a:lnTo>
                    <a:lnTo>
                      <a:pt x="717296" y="0"/>
                    </a:lnTo>
                    <a:close/>
                  </a:path>
                </a:pathLst>
              </a:custGeom>
              <a:solidFill>
                <a:srgbClr val="FFFFCC">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a:ln>
                    <a:noFill/>
                  </a:ln>
                  <a:solidFill>
                    <a:srgbClr val="FFFFFF"/>
                  </a:solidFill>
                  <a:effectLst/>
                  <a:uLnTx/>
                  <a:uFillTx/>
                  <a:latin typeface="Microsoft Sans Serif"/>
                  <a:ea typeface="+mn-ea"/>
                  <a:cs typeface="+mn-cs"/>
                </a:endParaRPr>
              </a:p>
            </p:txBody>
          </p:sp>
          <p:sp>
            <p:nvSpPr>
              <p:cNvPr id="38" name="Freeform: Shape 37">
                <a:extLst>
                  <a:ext uri="{FF2B5EF4-FFF2-40B4-BE49-F238E27FC236}">
                    <a16:creationId xmlns:a16="http://schemas.microsoft.com/office/drawing/2014/main" id="{91BE46DD-FB8D-4C4E-AE48-CDACCBEF8186}"/>
                  </a:ext>
                </a:extLst>
              </p:cNvPr>
              <p:cNvSpPr>
                <a:spLocks/>
              </p:cNvSpPr>
              <p:nvPr userDrawn="1"/>
            </p:nvSpPr>
            <p:spPr>
              <a:xfrm flipH="1">
                <a:off x="6224016" y="0"/>
                <a:ext cx="717296" cy="6858000"/>
              </a:xfrm>
              <a:custGeom>
                <a:avLst/>
                <a:gdLst>
                  <a:gd name="connsiteX0" fmla="*/ 717296 w 717296"/>
                  <a:gd name="connsiteY0" fmla="*/ 0 h 5907024"/>
                  <a:gd name="connsiteX1" fmla="*/ 0 w 717296"/>
                  <a:gd name="connsiteY1" fmla="*/ 0 h 5907024"/>
                  <a:gd name="connsiteX2" fmla="*/ 0 w 717296"/>
                  <a:gd name="connsiteY2" fmla="*/ 5907024 h 5907024"/>
                  <a:gd name="connsiteX3" fmla="*/ 717296 w 717296"/>
                  <a:gd name="connsiteY3" fmla="*/ 5907024 h 5907024"/>
                  <a:gd name="connsiteX4" fmla="*/ 717296 w 717296"/>
                  <a:gd name="connsiteY4" fmla="*/ 0 h 590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7296" h="5907024">
                    <a:moveTo>
                      <a:pt x="717296" y="0"/>
                    </a:moveTo>
                    <a:lnTo>
                      <a:pt x="0" y="0"/>
                    </a:lnTo>
                    <a:lnTo>
                      <a:pt x="0" y="5907024"/>
                    </a:lnTo>
                    <a:lnTo>
                      <a:pt x="717296" y="5907024"/>
                    </a:lnTo>
                    <a:lnTo>
                      <a:pt x="717296" y="0"/>
                    </a:lnTo>
                    <a:close/>
                  </a:path>
                </a:pathLst>
              </a:custGeom>
              <a:solidFill>
                <a:srgbClr val="FFFFCC">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a:ln>
                    <a:noFill/>
                  </a:ln>
                  <a:solidFill>
                    <a:srgbClr val="FFFFFF"/>
                  </a:solidFill>
                  <a:effectLst/>
                  <a:uLnTx/>
                  <a:uFillTx/>
                  <a:latin typeface="Microsoft Sans Serif"/>
                  <a:ea typeface="+mn-ea"/>
                  <a:cs typeface="+mn-cs"/>
                </a:endParaRPr>
              </a:p>
            </p:txBody>
          </p:sp>
          <p:sp>
            <p:nvSpPr>
              <p:cNvPr id="37" name="Freeform: Shape 36">
                <a:extLst>
                  <a:ext uri="{FF2B5EF4-FFF2-40B4-BE49-F238E27FC236}">
                    <a16:creationId xmlns:a16="http://schemas.microsoft.com/office/drawing/2014/main" id="{DB2C27C6-0A93-4F4D-990C-3C62154790FF}"/>
                  </a:ext>
                </a:extLst>
              </p:cNvPr>
              <p:cNvSpPr>
                <a:spLocks/>
              </p:cNvSpPr>
              <p:nvPr userDrawn="1"/>
            </p:nvSpPr>
            <p:spPr>
              <a:xfrm flipH="1">
                <a:off x="7197344" y="0"/>
                <a:ext cx="717296" cy="6858000"/>
              </a:xfrm>
              <a:custGeom>
                <a:avLst/>
                <a:gdLst>
                  <a:gd name="connsiteX0" fmla="*/ 717296 w 717296"/>
                  <a:gd name="connsiteY0" fmla="*/ 0 h 5907024"/>
                  <a:gd name="connsiteX1" fmla="*/ 0 w 717296"/>
                  <a:gd name="connsiteY1" fmla="*/ 0 h 5907024"/>
                  <a:gd name="connsiteX2" fmla="*/ 0 w 717296"/>
                  <a:gd name="connsiteY2" fmla="*/ 5907024 h 5907024"/>
                  <a:gd name="connsiteX3" fmla="*/ 717296 w 717296"/>
                  <a:gd name="connsiteY3" fmla="*/ 5907024 h 5907024"/>
                  <a:gd name="connsiteX4" fmla="*/ 717296 w 717296"/>
                  <a:gd name="connsiteY4" fmla="*/ 0 h 590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7296" h="5907024">
                    <a:moveTo>
                      <a:pt x="717296" y="0"/>
                    </a:moveTo>
                    <a:lnTo>
                      <a:pt x="0" y="0"/>
                    </a:lnTo>
                    <a:lnTo>
                      <a:pt x="0" y="5907024"/>
                    </a:lnTo>
                    <a:lnTo>
                      <a:pt x="717296" y="5907024"/>
                    </a:lnTo>
                    <a:lnTo>
                      <a:pt x="717296" y="0"/>
                    </a:lnTo>
                    <a:close/>
                  </a:path>
                </a:pathLst>
              </a:custGeom>
              <a:solidFill>
                <a:srgbClr val="FFFFCC">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a:ln>
                    <a:noFill/>
                  </a:ln>
                  <a:solidFill>
                    <a:srgbClr val="FFFFFF"/>
                  </a:solidFill>
                  <a:effectLst/>
                  <a:uLnTx/>
                  <a:uFillTx/>
                  <a:latin typeface="Microsoft Sans Serif"/>
                  <a:ea typeface="+mn-ea"/>
                  <a:cs typeface="+mn-cs"/>
                </a:endParaRPr>
              </a:p>
            </p:txBody>
          </p:sp>
          <p:sp>
            <p:nvSpPr>
              <p:cNvPr id="36" name="Freeform: Shape 35">
                <a:extLst>
                  <a:ext uri="{FF2B5EF4-FFF2-40B4-BE49-F238E27FC236}">
                    <a16:creationId xmlns:a16="http://schemas.microsoft.com/office/drawing/2014/main" id="{3FCAAE9F-C0AD-4BEC-9DE2-2D19FBD95C02}"/>
                  </a:ext>
                </a:extLst>
              </p:cNvPr>
              <p:cNvSpPr>
                <a:spLocks/>
              </p:cNvSpPr>
              <p:nvPr userDrawn="1"/>
            </p:nvSpPr>
            <p:spPr>
              <a:xfrm flipH="1">
                <a:off x="8170672" y="0"/>
                <a:ext cx="717296" cy="6858000"/>
              </a:xfrm>
              <a:custGeom>
                <a:avLst/>
                <a:gdLst>
                  <a:gd name="connsiteX0" fmla="*/ 717296 w 717296"/>
                  <a:gd name="connsiteY0" fmla="*/ 0 h 5907024"/>
                  <a:gd name="connsiteX1" fmla="*/ 0 w 717296"/>
                  <a:gd name="connsiteY1" fmla="*/ 0 h 5907024"/>
                  <a:gd name="connsiteX2" fmla="*/ 0 w 717296"/>
                  <a:gd name="connsiteY2" fmla="*/ 5907024 h 5907024"/>
                  <a:gd name="connsiteX3" fmla="*/ 717296 w 717296"/>
                  <a:gd name="connsiteY3" fmla="*/ 5907024 h 5907024"/>
                  <a:gd name="connsiteX4" fmla="*/ 717296 w 717296"/>
                  <a:gd name="connsiteY4" fmla="*/ 0 h 590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7296" h="5907024">
                    <a:moveTo>
                      <a:pt x="717296" y="0"/>
                    </a:moveTo>
                    <a:lnTo>
                      <a:pt x="0" y="0"/>
                    </a:lnTo>
                    <a:lnTo>
                      <a:pt x="0" y="5907024"/>
                    </a:lnTo>
                    <a:lnTo>
                      <a:pt x="717296" y="5907024"/>
                    </a:lnTo>
                    <a:lnTo>
                      <a:pt x="717296" y="0"/>
                    </a:lnTo>
                    <a:close/>
                  </a:path>
                </a:pathLst>
              </a:custGeom>
              <a:solidFill>
                <a:srgbClr val="FFFFCC">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a:ln>
                    <a:noFill/>
                  </a:ln>
                  <a:solidFill>
                    <a:srgbClr val="FFFFFF"/>
                  </a:solidFill>
                  <a:effectLst/>
                  <a:uLnTx/>
                  <a:uFillTx/>
                  <a:latin typeface="Microsoft Sans Serif"/>
                  <a:ea typeface="+mn-ea"/>
                  <a:cs typeface="+mn-cs"/>
                </a:endParaRPr>
              </a:p>
            </p:txBody>
          </p:sp>
          <p:sp>
            <p:nvSpPr>
              <p:cNvPr id="35" name="Freeform: Shape 34">
                <a:extLst>
                  <a:ext uri="{FF2B5EF4-FFF2-40B4-BE49-F238E27FC236}">
                    <a16:creationId xmlns:a16="http://schemas.microsoft.com/office/drawing/2014/main" id="{4D040F34-C1DC-4B97-8236-3B59D4D999E7}"/>
                  </a:ext>
                </a:extLst>
              </p:cNvPr>
              <p:cNvSpPr>
                <a:spLocks/>
              </p:cNvSpPr>
              <p:nvPr userDrawn="1"/>
            </p:nvSpPr>
            <p:spPr>
              <a:xfrm flipH="1">
                <a:off x="9144000" y="0"/>
                <a:ext cx="717296" cy="6858000"/>
              </a:xfrm>
              <a:custGeom>
                <a:avLst/>
                <a:gdLst>
                  <a:gd name="connsiteX0" fmla="*/ 717296 w 717296"/>
                  <a:gd name="connsiteY0" fmla="*/ 0 h 5907024"/>
                  <a:gd name="connsiteX1" fmla="*/ 0 w 717296"/>
                  <a:gd name="connsiteY1" fmla="*/ 0 h 5907024"/>
                  <a:gd name="connsiteX2" fmla="*/ 0 w 717296"/>
                  <a:gd name="connsiteY2" fmla="*/ 5907024 h 5907024"/>
                  <a:gd name="connsiteX3" fmla="*/ 717296 w 717296"/>
                  <a:gd name="connsiteY3" fmla="*/ 5907024 h 5907024"/>
                  <a:gd name="connsiteX4" fmla="*/ 717296 w 717296"/>
                  <a:gd name="connsiteY4" fmla="*/ 0 h 590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7296" h="5907024">
                    <a:moveTo>
                      <a:pt x="717296" y="0"/>
                    </a:moveTo>
                    <a:lnTo>
                      <a:pt x="0" y="0"/>
                    </a:lnTo>
                    <a:lnTo>
                      <a:pt x="0" y="5907024"/>
                    </a:lnTo>
                    <a:lnTo>
                      <a:pt x="717296" y="5907024"/>
                    </a:lnTo>
                    <a:lnTo>
                      <a:pt x="717296" y="0"/>
                    </a:lnTo>
                    <a:close/>
                  </a:path>
                </a:pathLst>
              </a:custGeom>
              <a:solidFill>
                <a:srgbClr val="FFFFCC">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a:ln>
                    <a:noFill/>
                  </a:ln>
                  <a:solidFill>
                    <a:srgbClr val="FFFFFF"/>
                  </a:solidFill>
                  <a:effectLst/>
                  <a:uLnTx/>
                  <a:uFillTx/>
                  <a:latin typeface="Microsoft Sans Serif"/>
                  <a:ea typeface="+mn-ea"/>
                  <a:cs typeface="+mn-cs"/>
                </a:endParaRPr>
              </a:p>
            </p:txBody>
          </p:sp>
          <p:sp>
            <p:nvSpPr>
              <p:cNvPr id="34" name="Freeform: Shape 33">
                <a:extLst>
                  <a:ext uri="{FF2B5EF4-FFF2-40B4-BE49-F238E27FC236}">
                    <a16:creationId xmlns:a16="http://schemas.microsoft.com/office/drawing/2014/main" id="{6098DAEA-3EFA-4D34-9099-7DB4990352F4}"/>
                  </a:ext>
                </a:extLst>
              </p:cNvPr>
              <p:cNvSpPr>
                <a:spLocks/>
              </p:cNvSpPr>
              <p:nvPr userDrawn="1"/>
            </p:nvSpPr>
            <p:spPr>
              <a:xfrm flipH="1">
                <a:off x="10117328" y="0"/>
                <a:ext cx="717296" cy="6858000"/>
              </a:xfrm>
              <a:custGeom>
                <a:avLst/>
                <a:gdLst>
                  <a:gd name="connsiteX0" fmla="*/ 717296 w 717296"/>
                  <a:gd name="connsiteY0" fmla="*/ 0 h 5907024"/>
                  <a:gd name="connsiteX1" fmla="*/ 0 w 717296"/>
                  <a:gd name="connsiteY1" fmla="*/ 0 h 5907024"/>
                  <a:gd name="connsiteX2" fmla="*/ 0 w 717296"/>
                  <a:gd name="connsiteY2" fmla="*/ 5907024 h 5907024"/>
                  <a:gd name="connsiteX3" fmla="*/ 717296 w 717296"/>
                  <a:gd name="connsiteY3" fmla="*/ 5907024 h 5907024"/>
                  <a:gd name="connsiteX4" fmla="*/ 717296 w 717296"/>
                  <a:gd name="connsiteY4" fmla="*/ 0 h 590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7296" h="5907024">
                    <a:moveTo>
                      <a:pt x="717296" y="0"/>
                    </a:moveTo>
                    <a:lnTo>
                      <a:pt x="0" y="0"/>
                    </a:lnTo>
                    <a:lnTo>
                      <a:pt x="0" y="5907024"/>
                    </a:lnTo>
                    <a:lnTo>
                      <a:pt x="717296" y="5907024"/>
                    </a:lnTo>
                    <a:lnTo>
                      <a:pt x="717296" y="0"/>
                    </a:lnTo>
                    <a:close/>
                  </a:path>
                </a:pathLst>
              </a:custGeom>
              <a:solidFill>
                <a:srgbClr val="FFFFCC">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a:ln>
                    <a:noFill/>
                  </a:ln>
                  <a:solidFill>
                    <a:srgbClr val="FFFFFF"/>
                  </a:solidFill>
                  <a:effectLst/>
                  <a:uLnTx/>
                  <a:uFillTx/>
                  <a:latin typeface="Microsoft Sans Serif"/>
                  <a:ea typeface="+mn-ea"/>
                  <a:cs typeface="+mn-cs"/>
                </a:endParaRPr>
              </a:p>
            </p:txBody>
          </p:sp>
        </p:grpSp>
        <p:grpSp>
          <p:nvGrpSpPr>
            <p:cNvPr id="2" name="Group 1">
              <a:extLst>
                <a:ext uri="{FF2B5EF4-FFF2-40B4-BE49-F238E27FC236}">
                  <a16:creationId xmlns:a16="http://schemas.microsoft.com/office/drawing/2014/main" id="{BBD38FEE-0E7C-4F9C-9DAF-6D5ED264A739}"/>
                </a:ext>
              </a:extLst>
            </p:cNvPr>
            <p:cNvGrpSpPr/>
            <p:nvPr userDrawn="1"/>
          </p:nvGrpSpPr>
          <p:grpSpPr>
            <a:xfrm>
              <a:off x="128016" y="0"/>
              <a:ext cx="11935968" cy="6858000"/>
              <a:chOff x="128016" y="347472"/>
              <a:chExt cx="11935968" cy="5907024"/>
            </a:xfrm>
          </p:grpSpPr>
          <p:sp>
            <p:nvSpPr>
              <p:cNvPr id="58" name="Rectangle 57">
                <a:extLst>
                  <a:ext uri="{FF2B5EF4-FFF2-40B4-BE49-F238E27FC236}">
                    <a16:creationId xmlns:a16="http://schemas.microsoft.com/office/drawing/2014/main" id="{75F8E534-1B5B-4BB0-960E-E8A0A371E8E9}"/>
                  </a:ext>
                </a:extLst>
              </p:cNvPr>
              <p:cNvSpPr>
                <a:spLocks/>
              </p:cNvSpPr>
              <p:nvPr userDrawn="1"/>
            </p:nvSpPr>
            <p:spPr>
              <a:xfrm flipH="1">
                <a:off x="1101344" y="347472"/>
                <a:ext cx="256032" cy="5907024"/>
              </a:xfrm>
              <a:prstGeom prst="rect">
                <a:avLst/>
              </a:prstGeom>
              <a:solidFill>
                <a:srgbClr val="E6E6E6">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a:ln>
                    <a:noFill/>
                  </a:ln>
                  <a:solidFill>
                    <a:srgbClr val="FFFFFF"/>
                  </a:solidFill>
                  <a:effectLst/>
                  <a:uLnTx/>
                  <a:uFillTx/>
                  <a:latin typeface="Microsoft Sans Serif"/>
                  <a:ea typeface="+mn-ea"/>
                  <a:cs typeface="+mn-cs"/>
                </a:endParaRPr>
              </a:p>
            </p:txBody>
          </p:sp>
          <p:sp>
            <p:nvSpPr>
              <p:cNvPr id="59" name="Rectangle 58">
                <a:extLst>
                  <a:ext uri="{FF2B5EF4-FFF2-40B4-BE49-F238E27FC236}">
                    <a16:creationId xmlns:a16="http://schemas.microsoft.com/office/drawing/2014/main" id="{6831CE98-6840-4758-8A29-134EA1659074}"/>
                  </a:ext>
                </a:extLst>
              </p:cNvPr>
              <p:cNvSpPr>
                <a:spLocks/>
              </p:cNvSpPr>
              <p:nvPr userDrawn="1"/>
            </p:nvSpPr>
            <p:spPr>
              <a:xfrm flipH="1">
                <a:off x="2074672" y="347472"/>
                <a:ext cx="256032" cy="5907024"/>
              </a:xfrm>
              <a:prstGeom prst="rect">
                <a:avLst/>
              </a:prstGeom>
              <a:solidFill>
                <a:srgbClr val="E6E6E6">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a:ln>
                    <a:noFill/>
                  </a:ln>
                  <a:solidFill>
                    <a:srgbClr val="FFFFFF"/>
                  </a:solidFill>
                  <a:effectLst/>
                  <a:uLnTx/>
                  <a:uFillTx/>
                  <a:latin typeface="Microsoft Sans Serif"/>
                  <a:ea typeface="+mn-ea"/>
                  <a:cs typeface="+mn-cs"/>
                </a:endParaRPr>
              </a:p>
            </p:txBody>
          </p:sp>
          <p:sp>
            <p:nvSpPr>
              <p:cNvPr id="60" name="Rectangle 59">
                <a:extLst>
                  <a:ext uri="{FF2B5EF4-FFF2-40B4-BE49-F238E27FC236}">
                    <a16:creationId xmlns:a16="http://schemas.microsoft.com/office/drawing/2014/main" id="{DCB5B249-068F-4E82-9642-C6BF9528C2A6}"/>
                  </a:ext>
                </a:extLst>
              </p:cNvPr>
              <p:cNvSpPr>
                <a:spLocks/>
              </p:cNvSpPr>
              <p:nvPr userDrawn="1"/>
            </p:nvSpPr>
            <p:spPr>
              <a:xfrm flipH="1">
                <a:off x="3048000" y="347472"/>
                <a:ext cx="256032" cy="5907024"/>
              </a:xfrm>
              <a:prstGeom prst="rect">
                <a:avLst/>
              </a:prstGeom>
              <a:solidFill>
                <a:srgbClr val="E6E6E6">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a:ln>
                    <a:noFill/>
                  </a:ln>
                  <a:solidFill>
                    <a:srgbClr val="FFFFFF"/>
                  </a:solidFill>
                  <a:effectLst/>
                  <a:uLnTx/>
                  <a:uFillTx/>
                  <a:latin typeface="Microsoft Sans Serif"/>
                  <a:ea typeface="+mn-ea"/>
                  <a:cs typeface="+mn-cs"/>
                </a:endParaRPr>
              </a:p>
            </p:txBody>
          </p:sp>
          <p:sp>
            <p:nvSpPr>
              <p:cNvPr id="61" name="Rectangle 60">
                <a:extLst>
                  <a:ext uri="{FF2B5EF4-FFF2-40B4-BE49-F238E27FC236}">
                    <a16:creationId xmlns:a16="http://schemas.microsoft.com/office/drawing/2014/main" id="{E81B5E73-2B84-424B-9511-7234D6EB3800}"/>
                  </a:ext>
                </a:extLst>
              </p:cNvPr>
              <p:cNvSpPr>
                <a:spLocks/>
              </p:cNvSpPr>
              <p:nvPr userDrawn="1"/>
            </p:nvSpPr>
            <p:spPr>
              <a:xfrm flipH="1">
                <a:off x="4021328" y="347472"/>
                <a:ext cx="256032" cy="5907024"/>
              </a:xfrm>
              <a:prstGeom prst="rect">
                <a:avLst/>
              </a:prstGeom>
              <a:solidFill>
                <a:srgbClr val="E6E6E6">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a:ln>
                    <a:noFill/>
                  </a:ln>
                  <a:solidFill>
                    <a:srgbClr val="FFFFFF"/>
                  </a:solidFill>
                  <a:effectLst/>
                  <a:uLnTx/>
                  <a:uFillTx/>
                  <a:latin typeface="Microsoft Sans Serif"/>
                  <a:ea typeface="+mn-ea"/>
                  <a:cs typeface="+mn-cs"/>
                </a:endParaRPr>
              </a:p>
            </p:txBody>
          </p:sp>
          <p:sp>
            <p:nvSpPr>
              <p:cNvPr id="63" name="Rectangle 62">
                <a:extLst>
                  <a:ext uri="{FF2B5EF4-FFF2-40B4-BE49-F238E27FC236}">
                    <a16:creationId xmlns:a16="http://schemas.microsoft.com/office/drawing/2014/main" id="{0884B48E-520F-48F9-9CDA-D307EA97B712}"/>
                  </a:ext>
                </a:extLst>
              </p:cNvPr>
              <p:cNvSpPr>
                <a:spLocks/>
              </p:cNvSpPr>
              <p:nvPr userDrawn="1"/>
            </p:nvSpPr>
            <p:spPr>
              <a:xfrm flipH="1">
                <a:off x="4994656" y="347472"/>
                <a:ext cx="256032" cy="5907024"/>
              </a:xfrm>
              <a:prstGeom prst="rect">
                <a:avLst/>
              </a:prstGeom>
              <a:solidFill>
                <a:srgbClr val="E6E6E6">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a:ln>
                    <a:noFill/>
                  </a:ln>
                  <a:solidFill>
                    <a:srgbClr val="FFFFFF"/>
                  </a:solidFill>
                  <a:effectLst/>
                  <a:uLnTx/>
                  <a:uFillTx/>
                  <a:latin typeface="Microsoft Sans Serif"/>
                  <a:ea typeface="+mn-ea"/>
                  <a:cs typeface="+mn-cs"/>
                </a:endParaRPr>
              </a:p>
            </p:txBody>
          </p:sp>
          <p:sp>
            <p:nvSpPr>
              <p:cNvPr id="64" name="Rectangle 63">
                <a:extLst>
                  <a:ext uri="{FF2B5EF4-FFF2-40B4-BE49-F238E27FC236}">
                    <a16:creationId xmlns:a16="http://schemas.microsoft.com/office/drawing/2014/main" id="{252400B1-984E-408C-A843-F150DAEA685D}"/>
                  </a:ext>
                </a:extLst>
              </p:cNvPr>
              <p:cNvSpPr>
                <a:spLocks/>
              </p:cNvSpPr>
              <p:nvPr userDrawn="1"/>
            </p:nvSpPr>
            <p:spPr>
              <a:xfrm flipH="1">
                <a:off x="5967984" y="347472"/>
                <a:ext cx="256032" cy="5907024"/>
              </a:xfrm>
              <a:prstGeom prst="rect">
                <a:avLst/>
              </a:prstGeom>
              <a:solidFill>
                <a:srgbClr val="E6E6E6">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a:ln>
                    <a:noFill/>
                  </a:ln>
                  <a:solidFill>
                    <a:srgbClr val="FFFFFF"/>
                  </a:solidFill>
                  <a:effectLst/>
                  <a:uLnTx/>
                  <a:uFillTx/>
                  <a:latin typeface="Microsoft Sans Serif"/>
                  <a:ea typeface="+mn-ea"/>
                  <a:cs typeface="+mn-cs"/>
                </a:endParaRPr>
              </a:p>
            </p:txBody>
          </p:sp>
          <p:sp>
            <p:nvSpPr>
              <p:cNvPr id="67" name="Rectangle 66">
                <a:extLst>
                  <a:ext uri="{FF2B5EF4-FFF2-40B4-BE49-F238E27FC236}">
                    <a16:creationId xmlns:a16="http://schemas.microsoft.com/office/drawing/2014/main" id="{F2864B4F-5085-402F-8A2C-6C53DD29914B}"/>
                  </a:ext>
                </a:extLst>
              </p:cNvPr>
              <p:cNvSpPr>
                <a:spLocks/>
              </p:cNvSpPr>
              <p:nvPr userDrawn="1"/>
            </p:nvSpPr>
            <p:spPr>
              <a:xfrm flipH="1">
                <a:off x="6941312" y="347472"/>
                <a:ext cx="256032" cy="5907024"/>
              </a:xfrm>
              <a:prstGeom prst="rect">
                <a:avLst/>
              </a:prstGeom>
              <a:solidFill>
                <a:srgbClr val="E6E6E6">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a:ln>
                    <a:noFill/>
                  </a:ln>
                  <a:solidFill>
                    <a:srgbClr val="FFFFFF"/>
                  </a:solidFill>
                  <a:effectLst/>
                  <a:uLnTx/>
                  <a:uFillTx/>
                  <a:latin typeface="Microsoft Sans Serif"/>
                  <a:ea typeface="+mn-ea"/>
                  <a:cs typeface="+mn-cs"/>
                </a:endParaRPr>
              </a:p>
            </p:txBody>
          </p:sp>
          <p:sp>
            <p:nvSpPr>
              <p:cNvPr id="68" name="Rectangle 67">
                <a:extLst>
                  <a:ext uri="{FF2B5EF4-FFF2-40B4-BE49-F238E27FC236}">
                    <a16:creationId xmlns:a16="http://schemas.microsoft.com/office/drawing/2014/main" id="{32CE7103-43F7-466D-AC91-34026FED191F}"/>
                  </a:ext>
                </a:extLst>
              </p:cNvPr>
              <p:cNvSpPr>
                <a:spLocks/>
              </p:cNvSpPr>
              <p:nvPr userDrawn="1"/>
            </p:nvSpPr>
            <p:spPr>
              <a:xfrm flipH="1">
                <a:off x="7914640" y="347472"/>
                <a:ext cx="256032" cy="5907024"/>
              </a:xfrm>
              <a:prstGeom prst="rect">
                <a:avLst/>
              </a:prstGeom>
              <a:solidFill>
                <a:srgbClr val="E6E6E6">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a:ln>
                    <a:noFill/>
                  </a:ln>
                  <a:solidFill>
                    <a:srgbClr val="FFFFFF"/>
                  </a:solidFill>
                  <a:effectLst/>
                  <a:uLnTx/>
                  <a:uFillTx/>
                  <a:latin typeface="Microsoft Sans Serif"/>
                  <a:ea typeface="+mn-ea"/>
                  <a:cs typeface="+mn-cs"/>
                </a:endParaRPr>
              </a:p>
            </p:txBody>
          </p:sp>
          <p:sp>
            <p:nvSpPr>
              <p:cNvPr id="69" name="Rectangle 68">
                <a:extLst>
                  <a:ext uri="{FF2B5EF4-FFF2-40B4-BE49-F238E27FC236}">
                    <a16:creationId xmlns:a16="http://schemas.microsoft.com/office/drawing/2014/main" id="{DDECBDB0-AF79-4A1C-A33C-CE696265FE5F}"/>
                  </a:ext>
                </a:extLst>
              </p:cNvPr>
              <p:cNvSpPr>
                <a:spLocks/>
              </p:cNvSpPr>
              <p:nvPr userDrawn="1"/>
            </p:nvSpPr>
            <p:spPr>
              <a:xfrm flipH="1">
                <a:off x="8887968" y="347472"/>
                <a:ext cx="256032" cy="5907024"/>
              </a:xfrm>
              <a:prstGeom prst="rect">
                <a:avLst/>
              </a:prstGeom>
              <a:solidFill>
                <a:srgbClr val="E6E6E6">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a:ln>
                    <a:noFill/>
                  </a:ln>
                  <a:solidFill>
                    <a:srgbClr val="FFFFFF"/>
                  </a:solidFill>
                  <a:effectLst/>
                  <a:uLnTx/>
                  <a:uFillTx/>
                  <a:latin typeface="Microsoft Sans Serif"/>
                  <a:ea typeface="+mn-ea"/>
                  <a:cs typeface="+mn-cs"/>
                </a:endParaRPr>
              </a:p>
            </p:txBody>
          </p:sp>
          <p:sp>
            <p:nvSpPr>
              <p:cNvPr id="70" name="Rectangle 69">
                <a:extLst>
                  <a:ext uri="{FF2B5EF4-FFF2-40B4-BE49-F238E27FC236}">
                    <a16:creationId xmlns:a16="http://schemas.microsoft.com/office/drawing/2014/main" id="{6371A3F4-1487-46DA-B8F9-A091426F5123}"/>
                  </a:ext>
                </a:extLst>
              </p:cNvPr>
              <p:cNvSpPr>
                <a:spLocks/>
              </p:cNvSpPr>
              <p:nvPr userDrawn="1"/>
            </p:nvSpPr>
            <p:spPr>
              <a:xfrm flipH="1">
                <a:off x="9861296" y="347472"/>
                <a:ext cx="256032" cy="5907024"/>
              </a:xfrm>
              <a:prstGeom prst="rect">
                <a:avLst/>
              </a:prstGeom>
              <a:solidFill>
                <a:srgbClr val="E6E6E6">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a:ln>
                    <a:noFill/>
                  </a:ln>
                  <a:solidFill>
                    <a:srgbClr val="FFFFFF"/>
                  </a:solidFill>
                  <a:effectLst/>
                  <a:uLnTx/>
                  <a:uFillTx/>
                  <a:latin typeface="Microsoft Sans Serif"/>
                  <a:ea typeface="+mn-ea"/>
                  <a:cs typeface="+mn-cs"/>
                </a:endParaRPr>
              </a:p>
            </p:txBody>
          </p:sp>
          <p:sp>
            <p:nvSpPr>
              <p:cNvPr id="71" name="Rectangle 70">
                <a:extLst>
                  <a:ext uri="{FF2B5EF4-FFF2-40B4-BE49-F238E27FC236}">
                    <a16:creationId xmlns:a16="http://schemas.microsoft.com/office/drawing/2014/main" id="{8489F528-B114-4600-B258-D32F100A4A0B}"/>
                  </a:ext>
                </a:extLst>
              </p:cNvPr>
              <p:cNvSpPr>
                <a:spLocks/>
              </p:cNvSpPr>
              <p:nvPr userDrawn="1"/>
            </p:nvSpPr>
            <p:spPr>
              <a:xfrm flipH="1">
                <a:off x="10834624" y="347472"/>
                <a:ext cx="256032" cy="5907024"/>
              </a:xfrm>
              <a:prstGeom prst="rect">
                <a:avLst/>
              </a:prstGeom>
              <a:solidFill>
                <a:srgbClr val="E6E6E6">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a:ln>
                    <a:noFill/>
                  </a:ln>
                  <a:solidFill>
                    <a:srgbClr val="FFFFFF"/>
                  </a:solidFill>
                  <a:effectLst/>
                  <a:uLnTx/>
                  <a:uFillTx/>
                  <a:latin typeface="Microsoft Sans Serif"/>
                  <a:ea typeface="+mn-ea"/>
                  <a:cs typeface="+mn-cs"/>
                </a:endParaRPr>
              </a:p>
            </p:txBody>
          </p:sp>
          <p:sp>
            <p:nvSpPr>
              <p:cNvPr id="72" name="Rectangle 71">
                <a:extLst>
                  <a:ext uri="{FF2B5EF4-FFF2-40B4-BE49-F238E27FC236}">
                    <a16:creationId xmlns:a16="http://schemas.microsoft.com/office/drawing/2014/main" id="{CE6FBEF4-FC44-49CB-9794-3AB5C7DEAC2F}"/>
                  </a:ext>
                </a:extLst>
              </p:cNvPr>
              <p:cNvSpPr>
                <a:spLocks/>
              </p:cNvSpPr>
              <p:nvPr userDrawn="1"/>
            </p:nvSpPr>
            <p:spPr>
              <a:xfrm flipH="1">
                <a:off x="11807952" y="347472"/>
                <a:ext cx="256032" cy="5907024"/>
              </a:xfrm>
              <a:prstGeom prst="rect">
                <a:avLst/>
              </a:prstGeom>
              <a:solidFill>
                <a:srgbClr val="E6E6E6">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a:ln>
                    <a:noFill/>
                  </a:ln>
                  <a:solidFill>
                    <a:srgbClr val="FFFFFF"/>
                  </a:solidFill>
                  <a:effectLst/>
                  <a:uLnTx/>
                  <a:uFillTx/>
                  <a:latin typeface="Microsoft Sans Serif"/>
                  <a:ea typeface="+mn-ea"/>
                  <a:cs typeface="+mn-cs"/>
                </a:endParaRPr>
              </a:p>
            </p:txBody>
          </p:sp>
          <p:sp>
            <p:nvSpPr>
              <p:cNvPr id="73" name="Rectangle 72">
                <a:extLst>
                  <a:ext uri="{FF2B5EF4-FFF2-40B4-BE49-F238E27FC236}">
                    <a16:creationId xmlns:a16="http://schemas.microsoft.com/office/drawing/2014/main" id="{A1C9E00B-66AF-41FF-8032-E2D71C43CD19}"/>
                  </a:ext>
                </a:extLst>
              </p:cNvPr>
              <p:cNvSpPr>
                <a:spLocks/>
              </p:cNvSpPr>
              <p:nvPr userDrawn="1"/>
            </p:nvSpPr>
            <p:spPr>
              <a:xfrm flipH="1">
                <a:off x="128016" y="347472"/>
                <a:ext cx="256032" cy="5907024"/>
              </a:xfrm>
              <a:prstGeom prst="rect">
                <a:avLst/>
              </a:prstGeom>
              <a:solidFill>
                <a:srgbClr val="E6E6E6">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a:ln>
                    <a:noFill/>
                  </a:ln>
                  <a:solidFill>
                    <a:srgbClr val="FFFFFF"/>
                  </a:solidFill>
                  <a:effectLst/>
                  <a:uLnTx/>
                  <a:uFillTx/>
                  <a:latin typeface="Microsoft Sans Serif"/>
                  <a:ea typeface="+mn-ea"/>
                  <a:cs typeface="+mn-cs"/>
                </a:endParaRPr>
              </a:p>
            </p:txBody>
          </p:sp>
        </p:grpSp>
        <p:grpSp>
          <p:nvGrpSpPr>
            <p:cNvPr id="74" name="Group 73">
              <a:extLst>
                <a:ext uri="{FF2B5EF4-FFF2-40B4-BE49-F238E27FC236}">
                  <a16:creationId xmlns:a16="http://schemas.microsoft.com/office/drawing/2014/main" id="{2337E2A8-B322-489D-B1AC-E33D96A965CD}"/>
                </a:ext>
              </a:extLst>
            </p:cNvPr>
            <p:cNvGrpSpPr/>
            <p:nvPr userDrawn="1"/>
          </p:nvGrpSpPr>
          <p:grpSpPr>
            <a:xfrm>
              <a:off x="1" y="0"/>
              <a:ext cx="12188952" cy="6601968"/>
              <a:chOff x="1" y="0"/>
              <a:chExt cx="12188952" cy="6601968"/>
            </a:xfrm>
          </p:grpSpPr>
          <p:cxnSp>
            <p:nvCxnSpPr>
              <p:cNvPr id="75" name="Straight Connector 74">
                <a:extLst>
                  <a:ext uri="{FF2B5EF4-FFF2-40B4-BE49-F238E27FC236}">
                    <a16:creationId xmlns:a16="http://schemas.microsoft.com/office/drawing/2014/main" id="{02EF6294-B876-40AF-BC1A-C62F4334778A}"/>
                  </a:ext>
                </a:extLst>
              </p:cNvPr>
              <p:cNvCxnSpPr/>
              <p:nvPr userDrawn="1"/>
            </p:nvCxnSpPr>
            <p:spPr>
              <a:xfrm>
                <a:off x="1" y="1389888"/>
                <a:ext cx="12188952" cy="0"/>
              </a:xfrm>
              <a:prstGeom prst="line">
                <a:avLst/>
              </a:prstGeom>
              <a:ln w="3175" cap="rnd">
                <a:solidFill>
                  <a:srgbClr val="00B0F0">
                    <a:alpha val="81000"/>
                  </a:srgb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23521667-B682-4538-8460-8165D6E0666B}"/>
                  </a:ext>
                </a:extLst>
              </p:cNvPr>
              <p:cNvCxnSpPr/>
              <p:nvPr userDrawn="1"/>
            </p:nvCxnSpPr>
            <p:spPr>
              <a:xfrm>
                <a:off x="1" y="1737360"/>
                <a:ext cx="12188952" cy="0"/>
              </a:xfrm>
              <a:prstGeom prst="line">
                <a:avLst/>
              </a:prstGeom>
              <a:ln w="3175" cap="rnd">
                <a:solidFill>
                  <a:srgbClr val="00B0F0">
                    <a:alpha val="81000"/>
                  </a:srgb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2B5666A-467F-4DDE-B197-C4345BDF6893}"/>
                  </a:ext>
                </a:extLst>
              </p:cNvPr>
              <p:cNvCxnSpPr/>
              <p:nvPr userDrawn="1"/>
            </p:nvCxnSpPr>
            <p:spPr>
              <a:xfrm>
                <a:off x="1" y="1042416"/>
                <a:ext cx="12188952" cy="0"/>
              </a:xfrm>
              <a:prstGeom prst="line">
                <a:avLst/>
              </a:prstGeom>
              <a:ln w="3175" cap="rnd">
                <a:solidFill>
                  <a:srgbClr val="00B0F0">
                    <a:alpha val="81000"/>
                  </a:srgb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DF8956DF-1A40-42EF-B24B-87E26555DDC5}"/>
                  </a:ext>
                </a:extLst>
              </p:cNvPr>
              <p:cNvCxnSpPr/>
              <p:nvPr userDrawn="1"/>
            </p:nvCxnSpPr>
            <p:spPr>
              <a:xfrm>
                <a:off x="1" y="694944"/>
                <a:ext cx="12188952" cy="0"/>
              </a:xfrm>
              <a:prstGeom prst="line">
                <a:avLst/>
              </a:prstGeom>
              <a:ln w="3175" cap="rnd">
                <a:solidFill>
                  <a:srgbClr val="00B0F0">
                    <a:alpha val="81000"/>
                  </a:srgb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D06E12E7-DB20-454E-B9E0-87FB3BE0C158}"/>
                  </a:ext>
                </a:extLst>
              </p:cNvPr>
              <p:cNvCxnSpPr/>
              <p:nvPr userDrawn="1"/>
            </p:nvCxnSpPr>
            <p:spPr>
              <a:xfrm>
                <a:off x="1" y="0"/>
                <a:ext cx="12188952" cy="0"/>
              </a:xfrm>
              <a:prstGeom prst="line">
                <a:avLst/>
              </a:prstGeom>
              <a:ln w="3175" cap="rnd">
                <a:solidFill>
                  <a:srgbClr val="00B0F0">
                    <a:alpha val="81000"/>
                  </a:srgb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810B2E25-97CE-4107-B04E-24D5AD235036}"/>
                  </a:ext>
                </a:extLst>
              </p:cNvPr>
              <p:cNvCxnSpPr/>
              <p:nvPr userDrawn="1"/>
            </p:nvCxnSpPr>
            <p:spPr>
              <a:xfrm>
                <a:off x="1" y="3127248"/>
                <a:ext cx="12188952" cy="0"/>
              </a:xfrm>
              <a:prstGeom prst="line">
                <a:avLst/>
              </a:prstGeom>
              <a:ln w="3175" cap="rnd">
                <a:solidFill>
                  <a:srgbClr val="00B0F0">
                    <a:alpha val="81000"/>
                  </a:srgb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41F75CE-7547-4F8C-914E-5DBC2B651F0D}"/>
                  </a:ext>
                </a:extLst>
              </p:cNvPr>
              <p:cNvCxnSpPr/>
              <p:nvPr userDrawn="1"/>
            </p:nvCxnSpPr>
            <p:spPr>
              <a:xfrm>
                <a:off x="1" y="3474720"/>
                <a:ext cx="12188952" cy="0"/>
              </a:xfrm>
              <a:prstGeom prst="line">
                <a:avLst/>
              </a:prstGeom>
              <a:ln w="3175" cap="rnd">
                <a:solidFill>
                  <a:srgbClr val="00B0F0">
                    <a:alpha val="81000"/>
                  </a:srgb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4BB4601A-44F6-47B7-91A7-EC7282CEFC7B}"/>
                  </a:ext>
                </a:extLst>
              </p:cNvPr>
              <p:cNvCxnSpPr/>
              <p:nvPr userDrawn="1"/>
            </p:nvCxnSpPr>
            <p:spPr>
              <a:xfrm>
                <a:off x="1" y="2779776"/>
                <a:ext cx="12188952" cy="0"/>
              </a:xfrm>
              <a:prstGeom prst="line">
                <a:avLst/>
              </a:prstGeom>
              <a:ln w="3175" cap="rnd">
                <a:solidFill>
                  <a:srgbClr val="00B0F0">
                    <a:alpha val="81000"/>
                  </a:srgb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130D5C41-D3AD-4FAA-878C-674F46CB13CF}"/>
                  </a:ext>
                </a:extLst>
              </p:cNvPr>
              <p:cNvCxnSpPr/>
              <p:nvPr userDrawn="1"/>
            </p:nvCxnSpPr>
            <p:spPr>
              <a:xfrm>
                <a:off x="1" y="2432304"/>
                <a:ext cx="12188952" cy="0"/>
              </a:xfrm>
              <a:prstGeom prst="line">
                <a:avLst/>
              </a:prstGeom>
              <a:ln w="3175" cap="rnd">
                <a:solidFill>
                  <a:srgbClr val="00B0F0">
                    <a:alpha val="81000"/>
                  </a:srgb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573D2A62-5AD1-4238-9963-6DB2DD49B4D2}"/>
                  </a:ext>
                </a:extLst>
              </p:cNvPr>
              <p:cNvCxnSpPr/>
              <p:nvPr userDrawn="1"/>
            </p:nvCxnSpPr>
            <p:spPr>
              <a:xfrm>
                <a:off x="1" y="2084832"/>
                <a:ext cx="12188952" cy="0"/>
              </a:xfrm>
              <a:prstGeom prst="line">
                <a:avLst/>
              </a:prstGeom>
              <a:ln w="3175" cap="rnd">
                <a:solidFill>
                  <a:srgbClr val="00B0F0">
                    <a:alpha val="81000"/>
                  </a:srgb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C4341984-3E16-464E-9FB4-FF3E6C9647B1}"/>
                  </a:ext>
                </a:extLst>
              </p:cNvPr>
              <p:cNvCxnSpPr/>
              <p:nvPr userDrawn="1"/>
            </p:nvCxnSpPr>
            <p:spPr>
              <a:xfrm>
                <a:off x="1" y="4864608"/>
                <a:ext cx="12188952" cy="0"/>
              </a:xfrm>
              <a:prstGeom prst="line">
                <a:avLst/>
              </a:prstGeom>
              <a:ln w="3175" cap="rnd">
                <a:solidFill>
                  <a:srgbClr val="00B0F0">
                    <a:alpha val="81000"/>
                  </a:srgb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E070EB87-7F13-423D-AEAD-2B9CCCF1B69D}"/>
                  </a:ext>
                </a:extLst>
              </p:cNvPr>
              <p:cNvCxnSpPr/>
              <p:nvPr userDrawn="1"/>
            </p:nvCxnSpPr>
            <p:spPr>
              <a:xfrm>
                <a:off x="1" y="5212080"/>
                <a:ext cx="12188952" cy="0"/>
              </a:xfrm>
              <a:prstGeom prst="line">
                <a:avLst/>
              </a:prstGeom>
              <a:ln w="3175" cap="rnd">
                <a:solidFill>
                  <a:srgbClr val="00B0F0">
                    <a:alpha val="81000"/>
                  </a:srgb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D75AC51E-EB3D-42EF-92E2-C9916FD01E48}"/>
                  </a:ext>
                </a:extLst>
              </p:cNvPr>
              <p:cNvCxnSpPr/>
              <p:nvPr userDrawn="1"/>
            </p:nvCxnSpPr>
            <p:spPr>
              <a:xfrm>
                <a:off x="1" y="4517136"/>
                <a:ext cx="12188952" cy="0"/>
              </a:xfrm>
              <a:prstGeom prst="line">
                <a:avLst/>
              </a:prstGeom>
              <a:ln w="3175" cap="rnd">
                <a:solidFill>
                  <a:srgbClr val="00B0F0">
                    <a:alpha val="81000"/>
                  </a:srgb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0D69D69D-4E44-4025-86F6-EC46A144A828}"/>
                  </a:ext>
                </a:extLst>
              </p:cNvPr>
              <p:cNvCxnSpPr/>
              <p:nvPr userDrawn="1"/>
            </p:nvCxnSpPr>
            <p:spPr>
              <a:xfrm>
                <a:off x="1" y="4169664"/>
                <a:ext cx="12188952" cy="0"/>
              </a:xfrm>
              <a:prstGeom prst="line">
                <a:avLst/>
              </a:prstGeom>
              <a:ln w="3175" cap="rnd">
                <a:solidFill>
                  <a:srgbClr val="00B0F0">
                    <a:alpha val="81000"/>
                  </a:srgb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CEEC815D-D64D-46B2-A15E-EDFF900ACEA7}"/>
                  </a:ext>
                </a:extLst>
              </p:cNvPr>
              <p:cNvCxnSpPr/>
              <p:nvPr userDrawn="1"/>
            </p:nvCxnSpPr>
            <p:spPr>
              <a:xfrm>
                <a:off x="1" y="3822192"/>
                <a:ext cx="12188952" cy="0"/>
              </a:xfrm>
              <a:prstGeom prst="line">
                <a:avLst/>
              </a:prstGeom>
              <a:ln w="3175" cap="rnd">
                <a:solidFill>
                  <a:srgbClr val="00B0F0">
                    <a:alpha val="81000"/>
                  </a:srgb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F5385BC1-CC41-4DCE-9611-CA4D3867A2C1}"/>
                  </a:ext>
                </a:extLst>
              </p:cNvPr>
              <p:cNvCxnSpPr/>
              <p:nvPr userDrawn="1"/>
            </p:nvCxnSpPr>
            <p:spPr>
              <a:xfrm>
                <a:off x="1" y="6601968"/>
                <a:ext cx="12188952" cy="0"/>
              </a:xfrm>
              <a:prstGeom prst="line">
                <a:avLst/>
              </a:prstGeom>
              <a:ln w="3175" cap="rnd">
                <a:solidFill>
                  <a:srgbClr val="00B0F0">
                    <a:alpha val="81000"/>
                  </a:srgb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A04FD5D7-8617-4B7A-99E4-D5FF3C861C7A}"/>
                  </a:ext>
                </a:extLst>
              </p:cNvPr>
              <p:cNvCxnSpPr/>
              <p:nvPr userDrawn="1"/>
            </p:nvCxnSpPr>
            <p:spPr>
              <a:xfrm>
                <a:off x="1" y="347472"/>
                <a:ext cx="12188952" cy="0"/>
              </a:xfrm>
              <a:prstGeom prst="line">
                <a:avLst/>
              </a:prstGeom>
              <a:ln w="3175" cap="rnd">
                <a:solidFill>
                  <a:srgbClr val="00B0F0">
                    <a:alpha val="81000"/>
                  </a:srgb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8D40CA7-C3B8-43FD-9F8E-2080756E4C6A}"/>
                  </a:ext>
                </a:extLst>
              </p:cNvPr>
              <p:cNvCxnSpPr/>
              <p:nvPr userDrawn="1"/>
            </p:nvCxnSpPr>
            <p:spPr>
              <a:xfrm>
                <a:off x="1" y="6254496"/>
                <a:ext cx="12188952" cy="0"/>
              </a:xfrm>
              <a:prstGeom prst="line">
                <a:avLst/>
              </a:prstGeom>
              <a:ln w="3175" cap="rnd">
                <a:solidFill>
                  <a:srgbClr val="00B0F0">
                    <a:alpha val="81000"/>
                  </a:srgb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2F74D44-973D-438E-941D-4BE10B1A433B}"/>
                  </a:ext>
                </a:extLst>
              </p:cNvPr>
              <p:cNvCxnSpPr/>
              <p:nvPr userDrawn="1"/>
            </p:nvCxnSpPr>
            <p:spPr>
              <a:xfrm>
                <a:off x="1" y="5907024"/>
                <a:ext cx="12188952" cy="0"/>
              </a:xfrm>
              <a:prstGeom prst="line">
                <a:avLst/>
              </a:prstGeom>
              <a:ln w="3175" cap="rnd">
                <a:solidFill>
                  <a:srgbClr val="00B0F0">
                    <a:alpha val="81000"/>
                  </a:srgb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209AFC65-7224-4AF3-A784-A25AB741137E}"/>
                  </a:ext>
                </a:extLst>
              </p:cNvPr>
              <p:cNvCxnSpPr/>
              <p:nvPr userDrawn="1"/>
            </p:nvCxnSpPr>
            <p:spPr>
              <a:xfrm>
                <a:off x="1" y="5559552"/>
                <a:ext cx="12188952" cy="0"/>
              </a:xfrm>
              <a:prstGeom prst="line">
                <a:avLst/>
              </a:prstGeom>
              <a:ln w="3175" cap="rnd">
                <a:solidFill>
                  <a:srgbClr val="00B0F0">
                    <a:alpha val="81000"/>
                  </a:srgb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71EBB101-2723-426E-B4DD-D88D28F87470}"/>
                  </a:ext>
                </a:extLst>
              </p:cNvPr>
              <p:cNvCxnSpPr/>
              <p:nvPr userDrawn="1"/>
            </p:nvCxnSpPr>
            <p:spPr>
              <a:xfrm>
                <a:off x="1" y="173736"/>
                <a:ext cx="12188952" cy="0"/>
              </a:xfrm>
              <a:prstGeom prst="line">
                <a:avLst/>
              </a:prstGeom>
              <a:ln w="3175" cap="rnd">
                <a:solidFill>
                  <a:schemeClr val="bg1">
                    <a:lumMod val="85000"/>
                    <a:alpha val="81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8F1A7A55-1D42-4D12-82C0-801A468D84D8}"/>
                  </a:ext>
                </a:extLst>
              </p:cNvPr>
              <p:cNvCxnSpPr/>
              <p:nvPr userDrawn="1"/>
            </p:nvCxnSpPr>
            <p:spPr>
              <a:xfrm>
                <a:off x="1" y="521208"/>
                <a:ext cx="12188952" cy="0"/>
              </a:xfrm>
              <a:prstGeom prst="line">
                <a:avLst/>
              </a:prstGeom>
              <a:ln w="3175" cap="rnd">
                <a:solidFill>
                  <a:schemeClr val="bg1">
                    <a:lumMod val="85000"/>
                    <a:alpha val="81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8F7482CC-50B9-4A1C-B3BE-89003FDB140B}"/>
                  </a:ext>
                </a:extLst>
              </p:cNvPr>
              <p:cNvCxnSpPr/>
              <p:nvPr userDrawn="1"/>
            </p:nvCxnSpPr>
            <p:spPr>
              <a:xfrm>
                <a:off x="1" y="868680"/>
                <a:ext cx="12188952" cy="0"/>
              </a:xfrm>
              <a:prstGeom prst="line">
                <a:avLst/>
              </a:prstGeom>
              <a:ln w="3175" cap="rnd">
                <a:solidFill>
                  <a:schemeClr val="bg1">
                    <a:lumMod val="85000"/>
                    <a:alpha val="81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F510996E-729E-4525-9048-94388181C9FD}"/>
                  </a:ext>
                </a:extLst>
              </p:cNvPr>
              <p:cNvCxnSpPr/>
              <p:nvPr userDrawn="1"/>
            </p:nvCxnSpPr>
            <p:spPr>
              <a:xfrm>
                <a:off x="1" y="1216152"/>
                <a:ext cx="12188952" cy="0"/>
              </a:xfrm>
              <a:prstGeom prst="line">
                <a:avLst/>
              </a:prstGeom>
              <a:ln w="3175" cap="rnd">
                <a:solidFill>
                  <a:schemeClr val="bg1">
                    <a:lumMod val="85000"/>
                    <a:alpha val="81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DDDD5196-B7AD-4F7C-B5F4-DCE474267A9E}"/>
                  </a:ext>
                </a:extLst>
              </p:cNvPr>
              <p:cNvCxnSpPr/>
              <p:nvPr userDrawn="1"/>
            </p:nvCxnSpPr>
            <p:spPr>
              <a:xfrm>
                <a:off x="1" y="1563624"/>
                <a:ext cx="12188952" cy="0"/>
              </a:xfrm>
              <a:prstGeom prst="line">
                <a:avLst/>
              </a:prstGeom>
              <a:ln w="3175" cap="rnd">
                <a:solidFill>
                  <a:schemeClr val="bg1">
                    <a:lumMod val="85000"/>
                    <a:alpha val="81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AD2E2F4C-358F-45DB-A331-6B98F77B833B}"/>
                  </a:ext>
                </a:extLst>
              </p:cNvPr>
              <p:cNvCxnSpPr/>
              <p:nvPr userDrawn="1"/>
            </p:nvCxnSpPr>
            <p:spPr>
              <a:xfrm>
                <a:off x="1" y="1911096"/>
                <a:ext cx="12188952" cy="0"/>
              </a:xfrm>
              <a:prstGeom prst="line">
                <a:avLst/>
              </a:prstGeom>
              <a:ln w="3175" cap="rnd">
                <a:solidFill>
                  <a:schemeClr val="bg1">
                    <a:lumMod val="85000"/>
                    <a:alpha val="81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D9B6FF55-F894-48DF-8C12-0936D0C3867F}"/>
                  </a:ext>
                </a:extLst>
              </p:cNvPr>
              <p:cNvCxnSpPr/>
              <p:nvPr userDrawn="1"/>
            </p:nvCxnSpPr>
            <p:spPr>
              <a:xfrm>
                <a:off x="1" y="2258568"/>
                <a:ext cx="12188952" cy="0"/>
              </a:xfrm>
              <a:prstGeom prst="line">
                <a:avLst/>
              </a:prstGeom>
              <a:ln w="3175" cap="rnd">
                <a:solidFill>
                  <a:schemeClr val="bg1">
                    <a:lumMod val="85000"/>
                    <a:alpha val="81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C3B9C083-564D-446E-BA6E-D2D1BB6A7FCC}"/>
                  </a:ext>
                </a:extLst>
              </p:cNvPr>
              <p:cNvCxnSpPr/>
              <p:nvPr userDrawn="1"/>
            </p:nvCxnSpPr>
            <p:spPr>
              <a:xfrm>
                <a:off x="1" y="2606040"/>
                <a:ext cx="12188952" cy="0"/>
              </a:xfrm>
              <a:prstGeom prst="line">
                <a:avLst/>
              </a:prstGeom>
              <a:ln w="3175" cap="rnd">
                <a:solidFill>
                  <a:schemeClr val="bg1">
                    <a:lumMod val="85000"/>
                    <a:alpha val="81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968D807F-98FA-4E06-AF34-FDF039BF2326}"/>
                  </a:ext>
                </a:extLst>
              </p:cNvPr>
              <p:cNvCxnSpPr/>
              <p:nvPr userDrawn="1"/>
            </p:nvCxnSpPr>
            <p:spPr>
              <a:xfrm>
                <a:off x="1" y="2953512"/>
                <a:ext cx="12188952" cy="0"/>
              </a:xfrm>
              <a:prstGeom prst="line">
                <a:avLst/>
              </a:prstGeom>
              <a:ln w="3175" cap="rnd">
                <a:solidFill>
                  <a:schemeClr val="bg1">
                    <a:lumMod val="85000"/>
                    <a:alpha val="81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A34EEFD2-82D7-4B23-9F0F-E7102C607765}"/>
                  </a:ext>
                </a:extLst>
              </p:cNvPr>
              <p:cNvCxnSpPr/>
              <p:nvPr userDrawn="1"/>
            </p:nvCxnSpPr>
            <p:spPr>
              <a:xfrm>
                <a:off x="1" y="3300984"/>
                <a:ext cx="12188952" cy="0"/>
              </a:xfrm>
              <a:prstGeom prst="line">
                <a:avLst/>
              </a:prstGeom>
              <a:ln w="3175" cap="rnd">
                <a:solidFill>
                  <a:schemeClr val="bg1">
                    <a:lumMod val="85000"/>
                    <a:alpha val="81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4CA318C-D995-4B68-ACF0-3A29669C9FC4}"/>
                  </a:ext>
                </a:extLst>
              </p:cNvPr>
              <p:cNvCxnSpPr/>
              <p:nvPr userDrawn="1"/>
            </p:nvCxnSpPr>
            <p:spPr>
              <a:xfrm>
                <a:off x="1" y="3648456"/>
                <a:ext cx="12188952" cy="0"/>
              </a:xfrm>
              <a:prstGeom prst="line">
                <a:avLst/>
              </a:prstGeom>
              <a:ln w="3175" cap="rnd">
                <a:solidFill>
                  <a:schemeClr val="bg1">
                    <a:lumMod val="85000"/>
                    <a:alpha val="81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DA54D213-75E5-427D-8329-E3F09277121A}"/>
                  </a:ext>
                </a:extLst>
              </p:cNvPr>
              <p:cNvCxnSpPr/>
              <p:nvPr userDrawn="1"/>
            </p:nvCxnSpPr>
            <p:spPr>
              <a:xfrm>
                <a:off x="1" y="3995928"/>
                <a:ext cx="12188952" cy="0"/>
              </a:xfrm>
              <a:prstGeom prst="line">
                <a:avLst/>
              </a:prstGeom>
              <a:ln w="3175" cap="rnd">
                <a:solidFill>
                  <a:schemeClr val="bg1">
                    <a:lumMod val="85000"/>
                    <a:alpha val="81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29B9698-466D-4939-8EC3-DC3A5E981190}"/>
                  </a:ext>
                </a:extLst>
              </p:cNvPr>
              <p:cNvCxnSpPr/>
              <p:nvPr userDrawn="1"/>
            </p:nvCxnSpPr>
            <p:spPr>
              <a:xfrm>
                <a:off x="1" y="4343400"/>
                <a:ext cx="12188952" cy="0"/>
              </a:xfrm>
              <a:prstGeom prst="line">
                <a:avLst/>
              </a:prstGeom>
              <a:ln w="3175" cap="rnd">
                <a:solidFill>
                  <a:schemeClr val="bg1">
                    <a:lumMod val="85000"/>
                    <a:alpha val="81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4CFA82AC-FA8D-47EE-AE13-DCA25DBEB474}"/>
                  </a:ext>
                </a:extLst>
              </p:cNvPr>
              <p:cNvCxnSpPr/>
              <p:nvPr userDrawn="1"/>
            </p:nvCxnSpPr>
            <p:spPr>
              <a:xfrm>
                <a:off x="1" y="4690872"/>
                <a:ext cx="12188952" cy="0"/>
              </a:xfrm>
              <a:prstGeom prst="line">
                <a:avLst/>
              </a:prstGeom>
              <a:ln w="3175" cap="rnd">
                <a:solidFill>
                  <a:schemeClr val="bg1">
                    <a:lumMod val="85000"/>
                    <a:alpha val="81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E3CF2FA9-9BBA-43E7-B0A1-23F6265266D5}"/>
                  </a:ext>
                </a:extLst>
              </p:cNvPr>
              <p:cNvCxnSpPr/>
              <p:nvPr userDrawn="1"/>
            </p:nvCxnSpPr>
            <p:spPr>
              <a:xfrm>
                <a:off x="1" y="5038344"/>
                <a:ext cx="12188952" cy="0"/>
              </a:xfrm>
              <a:prstGeom prst="line">
                <a:avLst/>
              </a:prstGeom>
              <a:ln w="3175" cap="rnd">
                <a:solidFill>
                  <a:schemeClr val="bg1">
                    <a:lumMod val="85000"/>
                    <a:alpha val="81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4E901BB2-AE7B-42DB-BE46-7C8B13DEA9F0}"/>
                  </a:ext>
                </a:extLst>
              </p:cNvPr>
              <p:cNvCxnSpPr/>
              <p:nvPr userDrawn="1"/>
            </p:nvCxnSpPr>
            <p:spPr>
              <a:xfrm>
                <a:off x="1" y="5385816"/>
                <a:ext cx="12188952" cy="0"/>
              </a:xfrm>
              <a:prstGeom prst="line">
                <a:avLst/>
              </a:prstGeom>
              <a:ln w="3175" cap="rnd">
                <a:solidFill>
                  <a:schemeClr val="bg1">
                    <a:lumMod val="85000"/>
                    <a:alpha val="81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E811BD88-9804-4FF3-928E-A439A6EE47FF}"/>
                  </a:ext>
                </a:extLst>
              </p:cNvPr>
              <p:cNvCxnSpPr/>
              <p:nvPr userDrawn="1"/>
            </p:nvCxnSpPr>
            <p:spPr>
              <a:xfrm>
                <a:off x="1" y="5733288"/>
                <a:ext cx="12188952" cy="0"/>
              </a:xfrm>
              <a:prstGeom prst="line">
                <a:avLst/>
              </a:prstGeom>
              <a:ln w="3175" cap="rnd">
                <a:solidFill>
                  <a:schemeClr val="bg1">
                    <a:lumMod val="85000"/>
                    <a:alpha val="81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F45F5E1B-BA5B-488F-B5DE-EC6638A1221C}"/>
                  </a:ext>
                </a:extLst>
              </p:cNvPr>
              <p:cNvCxnSpPr/>
              <p:nvPr userDrawn="1"/>
            </p:nvCxnSpPr>
            <p:spPr>
              <a:xfrm>
                <a:off x="1" y="6080760"/>
                <a:ext cx="12188952" cy="0"/>
              </a:xfrm>
              <a:prstGeom prst="line">
                <a:avLst/>
              </a:prstGeom>
              <a:ln w="3175" cap="rnd">
                <a:solidFill>
                  <a:schemeClr val="bg1">
                    <a:lumMod val="85000"/>
                    <a:alpha val="81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FC4CC3E6-FDA2-4E8F-B90C-00D716E266CF}"/>
                  </a:ext>
                </a:extLst>
              </p:cNvPr>
              <p:cNvCxnSpPr/>
              <p:nvPr userDrawn="1"/>
            </p:nvCxnSpPr>
            <p:spPr>
              <a:xfrm>
                <a:off x="1" y="6428232"/>
                <a:ext cx="12188952" cy="0"/>
              </a:xfrm>
              <a:prstGeom prst="line">
                <a:avLst/>
              </a:prstGeom>
              <a:ln w="3175" cap="rnd">
                <a:solidFill>
                  <a:schemeClr val="bg1">
                    <a:lumMod val="85000"/>
                    <a:alpha val="81000"/>
                  </a:schemeClr>
                </a:solidFill>
                <a:prstDash val="sysDash"/>
                <a:roun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716269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w/ Half Photo">
    <p:bg>
      <p:bgPr>
        <a:solidFill>
          <a:schemeClr val="accent1"/>
        </a:solidFill>
        <a:effectLst/>
      </p:bgPr>
    </p:bg>
    <p:spTree>
      <p:nvGrpSpPr>
        <p:cNvPr id="1" name=""/>
        <p:cNvGrpSpPr/>
        <p:nvPr/>
      </p:nvGrpSpPr>
      <p:grpSpPr>
        <a:xfrm>
          <a:off x="0" y="0"/>
          <a:ext cx="0" cy="0"/>
          <a:chOff x="0" y="0"/>
          <a:chExt cx="0" cy="0"/>
        </a:xfrm>
      </p:grpSpPr>
      <p:sp>
        <p:nvSpPr>
          <p:cNvPr id="89" name="Picture Placeholder 2">
            <a:extLst>
              <a:ext uri="{FF2B5EF4-FFF2-40B4-BE49-F238E27FC236}">
                <a16:creationId xmlns:a16="http://schemas.microsoft.com/office/drawing/2014/main" id="{695F83BC-8BD6-451C-A907-751DADCC55D5}"/>
              </a:ext>
            </a:extLst>
          </p:cNvPr>
          <p:cNvSpPr>
            <a:spLocks noGrp="1"/>
          </p:cNvSpPr>
          <p:nvPr>
            <p:ph type="pic" idx="11" hasCustomPrompt="1"/>
          </p:nvPr>
        </p:nvSpPr>
        <p:spPr bwMode="gray">
          <a:xfrm>
            <a:off x="1524" y="0"/>
            <a:ext cx="6099048" cy="6858000"/>
          </a:xfrm>
          <a:noFill/>
          <a:ln w="76200" cap="sq">
            <a:noFill/>
            <a:miter lim="800000"/>
          </a:ln>
        </p:spPr>
        <p:txBody>
          <a:bodyPr lIns="91440" tIns="91440" rIns="91440" bIns="91440"/>
          <a:lstStyle>
            <a:lvl1pPr marL="0" indent="0" algn="ctr">
              <a:buNone/>
              <a:defRPr sz="2000" cap="all" spc="300" baseline="0">
                <a:solidFill>
                  <a:schemeClr val="bg1"/>
                </a:solidFill>
                <a:latin typeface="Action NBA  Bold" pitchFamily="50"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picture</a:t>
            </a:r>
          </a:p>
        </p:txBody>
      </p:sp>
      <p:sp>
        <p:nvSpPr>
          <p:cNvPr id="90" name="Content Placeholder 2">
            <a:extLst>
              <a:ext uri="{FF2B5EF4-FFF2-40B4-BE49-F238E27FC236}">
                <a16:creationId xmlns:a16="http://schemas.microsoft.com/office/drawing/2014/main" id="{D6B5AF4F-2AE0-4112-927B-F91AA5E5B51A}"/>
              </a:ext>
            </a:extLst>
          </p:cNvPr>
          <p:cNvSpPr>
            <a:spLocks noGrp="1"/>
          </p:cNvSpPr>
          <p:nvPr>
            <p:ph idx="12"/>
          </p:nvPr>
        </p:nvSpPr>
        <p:spPr>
          <a:xfrm>
            <a:off x="6583680" y="694944"/>
            <a:ext cx="5230368" cy="5559552"/>
          </a:xfrm>
        </p:spPr>
        <p:txBody>
          <a:bodyPr anchor="ctr"/>
          <a:lstStyle>
            <a:lvl1pPr marL="457200" indent="-457200">
              <a:lnSpc>
                <a:spcPct val="90000"/>
              </a:lnSpc>
              <a:spcBef>
                <a:spcPts val="3000"/>
              </a:spcBef>
              <a:spcAft>
                <a:spcPts val="0"/>
              </a:spcAft>
              <a:buFont typeface="Arial" panose="020B0604020202020204" pitchFamily="34" charset="0"/>
              <a:buChar char="•"/>
              <a:defRPr sz="3000">
                <a:solidFill>
                  <a:schemeClr val="bg1"/>
                </a:solidFill>
              </a:defRPr>
            </a:lvl1pPr>
            <a:lvl2pPr marL="0" indent="0">
              <a:lnSpc>
                <a:spcPct val="90000"/>
              </a:lnSpc>
              <a:spcBef>
                <a:spcPts val="0"/>
              </a:spcBef>
              <a:spcAft>
                <a:spcPts val="400"/>
              </a:spcAft>
              <a:buFontTx/>
              <a:buChar char="​"/>
              <a:defRPr sz="2400">
                <a:solidFill>
                  <a:schemeClr val="bg2"/>
                </a:solidFill>
                <a:latin typeface="+mn-lt"/>
              </a:defRPr>
            </a:lvl2pPr>
            <a:lvl3pPr marL="0" indent="0">
              <a:lnSpc>
                <a:spcPct val="90000"/>
              </a:lnSpc>
              <a:spcBef>
                <a:spcPts val="400"/>
              </a:spcBef>
              <a:spcAft>
                <a:spcPts val="400"/>
              </a:spcAft>
              <a:buFontTx/>
              <a:buChar char="​"/>
              <a:defRPr sz="2000">
                <a:latin typeface="+mn-lt"/>
              </a:defRPr>
            </a:lvl3pPr>
            <a:lvl4pPr marL="0" indent="0">
              <a:lnSpc>
                <a:spcPct val="90000"/>
              </a:lnSpc>
              <a:spcBef>
                <a:spcPts val="400"/>
              </a:spcBef>
              <a:spcAft>
                <a:spcPts val="400"/>
              </a:spcAft>
              <a:buFontTx/>
              <a:buChar char="​"/>
              <a:defRPr sz="2000">
                <a:latin typeface="+mn-lt"/>
              </a:defRPr>
            </a:lvl4pPr>
            <a:lvl5pPr marL="0" indent="0">
              <a:lnSpc>
                <a:spcPct val="90000"/>
              </a:lnSpc>
              <a:spcBef>
                <a:spcPts val="400"/>
              </a:spcBef>
              <a:spcAft>
                <a:spcPts val="400"/>
              </a:spcAft>
              <a:buFontTx/>
              <a:buChar char="​"/>
              <a:defRPr sz="2000">
                <a:latin typeface="+mn-lt"/>
              </a:defRPr>
            </a:lvl5pPr>
            <a:lvl6pPr marL="0" indent="0">
              <a:lnSpc>
                <a:spcPct val="90000"/>
              </a:lnSpc>
              <a:spcBef>
                <a:spcPts val="400"/>
              </a:spcBef>
              <a:spcAft>
                <a:spcPts val="400"/>
              </a:spcAft>
              <a:buFontTx/>
              <a:buChar char="​"/>
              <a:defRPr sz="2000">
                <a:latin typeface="+mn-lt"/>
              </a:defRPr>
            </a:lvl6pPr>
            <a:lvl7pPr marL="0" indent="0">
              <a:lnSpc>
                <a:spcPct val="90000"/>
              </a:lnSpc>
              <a:spcBef>
                <a:spcPts val="400"/>
              </a:spcBef>
              <a:spcAft>
                <a:spcPts val="400"/>
              </a:spcAft>
              <a:buFontTx/>
              <a:buChar char="​"/>
              <a:defRPr sz="2000">
                <a:latin typeface="+mn-lt"/>
              </a:defRPr>
            </a:lvl7pPr>
            <a:lvl8pPr marL="0" indent="0">
              <a:lnSpc>
                <a:spcPct val="90000"/>
              </a:lnSpc>
              <a:spcBef>
                <a:spcPts val="400"/>
              </a:spcBef>
              <a:spcAft>
                <a:spcPts val="400"/>
              </a:spcAft>
              <a:buFontTx/>
              <a:buChar char="​"/>
              <a:defRPr sz="2000">
                <a:latin typeface="+mn-lt"/>
              </a:defRPr>
            </a:lvl8pPr>
            <a:lvl9pPr marL="0" indent="0">
              <a:lnSpc>
                <a:spcPct val="90000"/>
              </a:lnSpc>
              <a:spcBef>
                <a:spcPts val="400"/>
              </a:spcBef>
              <a:spcAft>
                <a:spcPts val="400"/>
              </a:spcAft>
              <a:buFontTx/>
              <a:buChar char="​"/>
              <a:defRPr sz="2000">
                <a:latin typeface="+mn-lt"/>
              </a:defRPr>
            </a:lvl9pPr>
          </a:lstStyle>
          <a:p>
            <a:pPr lvl="0"/>
            <a:r>
              <a:rPr lang="en-US" dirty="0"/>
              <a:t>Edit Master text styles</a:t>
            </a:r>
          </a:p>
          <a:p>
            <a:pPr lvl="1"/>
            <a:r>
              <a:rPr lang="en-US" dirty="0"/>
              <a:t>Second level</a:t>
            </a:r>
          </a:p>
        </p:txBody>
      </p:sp>
      <p:sp>
        <p:nvSpPr>
          <p:cNvPr id="2" name="Footer Placeholder 1"/>
          <p:cNvSpPr>
            <a:spLocks noGrp="1"/>
          </p:cNvSpPr>
          <p:nvPr>
            <p:ph type="ftr" sz="quarter" idx="13"/>
          </p:nvPr>
        </p:nvSpPr>
        <p:spPr/>
        <p:txBody>
          <a:bodyPr/>
          <a:lstStyle>
            <a:lvl1pPr>
              <a:defRPr>
                <a:solidFill>
                  <a:schemeClr val="bg1"/>
                </a:solidFill>
              </a:defRPr>
            </a:lvl1pPr>
          </a:lstStyle>
          <a:p>
            <a:endParaRPr lang="en-US"/>
          </a:p>
        </p:txBody>
      </p:sp>
      <p:sp>
        <p:nvSpPr>
          <p:cNvPr id="3" name="Slide Number Placeholder 2"/>
          <p:cNvSpPr>
            <a:spLocks noGrp="1"/>
          </p:cNvSpPr>
          <p:nvPr>
            <p:ph type="sldNum" sz="quarter" idx="14"/>
          </p:nvPr>
        </p:nvSpPr>
        <p:spPr/>
        <p:txBody>
          <a:bodyPr/>
          <a:lstStyle>
            <a:lvl1pPr>
              <a:defRPr>
                <a:solidFill>
                  <a:schemeClr val="bg1"/>
                </a:solidFill>
              </a:defRPr>
            </a:lvl1pPr>
          </a:lstStyle>
          <a:p>
            <a:fld id="{0625FBCC-2C77-1548-B8F1-57A5595D5DB4}" type="slidenum">
              <a:rPr lang="en-US"/>
              <a:pPr/>
              <a:t>‹#›</a:t>
            </a:fld>
            <a:endParaRPr lang="en-US"/>
          </a:p>
        </p:txBody>
      </p:sp>
    </p:spTree>
    <p:extLst>
      <p:ext uri="{BB962C8B-B14F-4D97-AF65-F5344CB8AC3E}">
        <p14:creationId xmlns:p14="http://schemas.microsoft.com/office/powerpoint/2010/main" val="133837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w/ Full Photo">
    <p:bg>
      <p:bgPr>
        <a:solidFill>
          <a:schemeClr val="accent1"/>
        </a:solidFill>
        <a:effectLst/>
      </p:bgPr>
    </p:bg>
    <p:spTree>
      <p:nvGrpSpPr>
        <p:cNvPr id="1" name=""/>
        <p:cNvGrpSpPr/>
        <p:nvPr/>
      </p:nvGrpSpPr>
      <p:grpSpPr>
        <a:xfrm>
          <a:off x="0" y="0"/>
          <a:ext cx="0" cy="0"/>
          <a:chOff x="0" y="0"/>
          <a:chExt cx="0" cy="0"/>
        </a:xfrm>
      </p:grpSpPr>
      <p:sp>
        <p:nvSpPr>
          <p:cNvPr id="89" name="Picture Placeholder 2">
            <a:extLst>
              <a:ext uri="{FF2B5EF4-FFF2-40B4-BE49-F238E27FC236}">
                <a16:creationId xmlns:a16="http://schemas.microsoft.com/office/drawing/2014/main" id="{695F83BC-8BD6-451C-A907-751DADCC55D5}"/>
              </a:ext>
            </a:extLst>
          </p:cNvPr>
          <p:cNvSpPr>
            <a:spLocks noGrp="1"/>
          </p:cNvSpPr>
          <p:nvPr>
            <p:ph type="pic" idx="11" hasCustomPrompt="1"/>
          </p:nvPr>
        </p:nvSpPr>
        <p:spPr bwMode="gray">
          <a:xfrm>
            <a:off x="1524" y="0"/>
            <a:ext cx="12190476" cy="6858000"/>
          </a:xfrm>
          <a:noFill/>
          <a:ln w="76200" cap="sq">
            <a:noFill/>
            <a:miter lim="800000"/>
          </a:ln>
        </p:spPr>
        <p:txBody>
          <a:bodyPr lIns="91440" tIns="91440" rIns="91440" bIns="91440"/>
          <a:lstStyle>
            <a:lvl1pPr marL="0" indent="0" algn="ctr">
              <a:buNone/>
              <a:defRPr sz="2000" cap="all" spc="300" baseline="0">
                <a:solidFill>
                  <a:schemeClr val="bg1"/>
                </a:solidFill>
                <a:latin typeface="Action NBA  Bold" pitchFamily="50"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picture</a:t>
            </a:r>
          </a:p>
        </p:txBody>
      </p:sp>
      <p:sp>
        <p:nvSpPr>
          <p:cNvPr id="2" name="Footer Placeholder 1"/>
          <p:cNvSpPr>
            <a:spLocks noGrp="1"/>
          </p:cNvSpPr>
          <p:nvPr>
            <p:ph type="ftr" sz="quarter" idx="13"/>
          </p:nvPr>
        </p:nvSpPr>
        <p:spPr/>
        <p:txBody>
          <a:bodyPr/>
          <a:lstStyle>
            <a:lvl1pPr>
              <a:defRPr>
                <a:solidFill>
                  <a:schemeClr val="bg1"/>
                </a:solidFill>
              </a:defRPr>
            </a:lvl1pPr>
          </a:lstStyle>
          <a:p>
            <a:endParaRPr lang="en-US"/>
          </a:p>
        </p:txBody>
      </p:sp>
      <p:sp>
        <p:nvSpPr>
          <p:cNvPr id="3" name="Slide Number Placeholder 2"/>
          <p:cNvSpPr>
            <a:spLocks noGrp="1"/>
          </p:cNvSpPr>
          <p:nvPr>
            <p:ph type="sldNum" sz="quarter" idx="14"/>
          </p:nvPr>
        </p:nvSpPr>
        <p:spPr/>
        <p:txBody>
          <a:bodyPr/>
          <a:lstStyle>
            <a:lvl1pPr>
              <a:defRPr>
                <a:solidFill>
                  <a:schemeClr val="bg1"/>
                </a:solidFill>
              </a:defRPr>
            </a:lvl1pPr>
          </a:lstStyle>
          <a:p>
            <a:fld id="{0625FBCC-2C77-1548-B8F1-57A5595D5DB4}" type="slidenum">
              <a:rPr lang="en-US"/>
              <a:pPr/>
              <a:t>‹#›</a:t>
            </a:fld>
            <a:endParaRPr lang="en-US"/>
          </a:p>
        </p:txBody>
      </p:sp>
      <p:sp>
        <p:nvSpPr>
          <p:cNvPr id="5" name="Text Placeholder 4">
            <a:extLst>
              <a:ext uri="{FF2B5EF4-FFF2-40B4-BE49-F238E27FC236}">
                <a16:creationId xmlns:a16="http://schemas.microsoft.com/office/drawing/2014/main" id="{F1ACA194-0095-4323-91B7-84D3273137B0}"/>
              </a:ext>
            </a:extLst>
          </p:cNvPr>
          <p:cNvSpPr>
            <a:spLocks noGrp="1"/>
          </p:cNvSpPr>
          <p:nvPr>
            <p:ph type="body" sz="quarter" idx="15"/>
          </p:nvPr>
        </p:nvSpPr>
        <p:spPr>
          <a:xfrm>
            <a:off x="6583680" y="2652481"/>
            <a:ext cx="5608320" cy="1643527"/>
          </a:xfrm>
          <a:solidFill>
            <a:schemeClr val="tx1">
              <a:alpha val="80000"/>
            </a:schemeClr>
          </a:solidFill>
        </p:spPr>
        <p:txBody>
          <a:bodyPr wrap="square" lIns="274320" tIns="457200" rIns="274320" bIns="457200" anchor="ctr">
            <a:spAutoFit/>
          </a:bodyPr>
          <a:lstStyle>
            <a:lvl1pPr marL="457200" indent="-457200">
              <a:buFont typeface="Arial" panose="020B0604020202020204" pitchFamily="34" charset="0"/>
              <a:buChar char="•"/>
              <a:defRPr>
                <a:solidFill>
                  <a:schemeClr val="bg1"/>
                </a:solidFill>
              </a:defRPr>
            </a:lvl1pPr>
            <a:lvl2pPr marL="0" indent="0">
              <a:spcBef>
                <a:spcPts val="0"/>
              </a:spcBef>
              <a:buFont typeface="Roboto" panose="02000000000000000000" pitchFamily="2" charset="0"/>
              <a:buChar char="​"/>
              <a:defRPr>
                <a:solidFill>
                  <a:schemeClr val="bg2"/>
                </a:solidFill>
              </a:defRPr>
            </a:lvl2pPr>
          </a:lstStyle>
          <a:p>
            <a:pPr lvl="0"/>
            <a:r>
              <a:rPr lang="en-US" dirty="0"/>
              <a:t>Edit Master text styles</a:t>
            </a:r>
          </a:p>
          <a:p>
            <a:pPr lvl="1"/>
            <a:r>
              <a:rPr lang="en-US" dirty="0"/>
              <a:t>Second level</a:t>
            </a:r>
          </a:p>
        </p:txBody>
      </p:sp>
    </p:spTree>
    <p:extLst>
      <p:ext uri="{BB962C8B-B14F-4D97-AF65-F5344CB8AC3E}">
        <p14:creationId xmlns:p14="http://schemas.microsoft.com/office/powerpoint/2010/main" val="1382278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A671F-123E-4571-B0DA-734C13D32381}"/>
              </a:ext>
            </a:extLst>
          </p:cNvPr>
          <p:cNvSpPr>
            <a:spLocks noGrp="1"/>
          </p:cNvSpPr>
          <p:nvPr>
            <p:ph type="title" hasCustomPrompt="1"/>
          </p:nvPr>
        </p:nvSpPr>
        <p:spPr/>
        <p:txBody>
          <a:bodyPr/>
          <a:lstStyle>
            <a:lvl1pPr>
              <a:defRPr/>
            </a:lvl1pPr>
          </a:lstStyle>
          <a:p>
            <a:r>
              <a:rPr lang="en-US" dirty="0"/>
              <a:t>Click to Edit Title</a:t>
            </a:r>
          </a:p>
        </p:txBody>
      </p:sp>
      <p:sp>
        <p:nvSpPr>
          <p:cNvPr id="3" name="Footer Placeholder 2">
            <a:extLst>
              <a:ext uri="{FF2B5EF4-FFF2-40B4-BE49-F238E27FC236}">
                <a16:creationId xmlns:a16="http://schemas.microsoft.com/office/drawing/2014/main" id="{4D9C955B-468D-4A9A-B321-712CA7ED973D}"/>
              </a:ext>
            </a:extLst>
          </p:cNvPr>
          <p:cNvSpPr>
            <a:spLocks noGrp="1"/>
          </p:cNvSpPr>
          <p:nvPr>
            <p:ph type="ftr" sz="quarter" idx="10"/>
          </p:nvPr>
        </p:nvSpPr>
        <p:spPr/>
        <p:txBody>
          <a:bodyPr/>
          <a:lstStyle/>
          <a:p>
            <a:endParaRPr lang="en-US"/>
          </a:p>
        </p:txBody>
      </p:sp>
      <p:sp>
        <p:nvSpPr>
          <p:cNvPr id="4" name="Slide Number Placeholder 3">
            <a:extLst>
              <a:ext uri="{FF2B5EF4-FFF2-40B4-BE49-F238E27FC236}">
                <a16:creationId xmlns:a16="http://schemas.microsoft.com/office/drawing/2014/main" id="{21A7BCBC-AEAF-45EC-8849-4767FB5AB2ED}"/>
              </a:ext>
            </a:extLst>
          </p:cNvPr>
          <p:cNvSpPr>
            <a:spLocks noGrp="1"/>
          </p:cNvSpPr>
          <p:nvPr>
            <p:ph type="sldNum" sz="quarter" idx="11"/>
          </p:nvPr>
        </p:nvSpPr>
        <p:spPr/>
        <p:txBody>
          <a:bodyPr/>
          <a:lstStyle/>
          <a:p>
            <a:fld id="{0625FBCC-2C77-1548-B8F1-57A5595D5DB4}" type="slidenum">
              <a:rPr lang="en-US" smtClean="0"/>
              <a:pPr/>
              <a:t>‹#›</a:t>
            </a:fld>
            <a:endParaRPr lang="en-US"/>
          </a:p>
        </p:txBody>
      </p:sp>
      <p:sp>
        <p:nvSpPr>
          <p:cNvPr id="6" name="Subtitle 2">
            <a:extLst>
              <a:ext uri="{FF2B5EF4-FFF2-40B4-BE49-F238E27FC236}">
                <a16:creationId xmlns:a16="http://schemas.microsoft.com/office/drawing/2014/main" id="{D3D9E45B-6371-E744-BC6A-05F36870F0C6}"/>
              </a:ext>
            </a:extLst>
          </p:cNvPr>
          <p:cNvSpPr>
            <a:spLocks noGrp="1"/>
          </p:cNvSpPr>
          <p:nvPr>
            <p:ph type="subTitle" idx="1" hasCustomPrompt="1"/>
          </p:nvPr>
        </p:nvSpPr>
        <p:spPr bwMode="gray">
          <a:xfrm>
            <a:off x="384048" y="1007052"/>
            <a:ext cx="11430000" cy="387798"/>
          </a:xfrm>
        </p:spPr>
        <p:txBody>
          <a:bodyPr vert="horz" lIns="0" tIns="0" rIns="0" bIns="0" rtlCol="0">
            <a:noAutofit/>
          </a:bodyPr>
          <a:lstStyle>
            <a:lvl1pPr marL="0" indent="0">
              <a:buNone/>
              <a:defRPr lang="en-US" sz="2400" b="1" dirty="0"/>
            </a:lvl1pPr>
          </a:lstStyle>
          <a:p>
            <a:pPr lvl="0"/>
            <a:r>
              <a:rPr lang="en-US" dirty="0"/>
              <a:t>Click to Edit Subtitle</a:t>
            </a:r>
          </a:p>
        </p:txBody>
      </p:sp>
    </p:spTree>
    <p:extLst>
      <p:ext uri="{BB962C8B-B14F-4D97-AF65-F5344CB8AC3E}">
        <p14:creationId xmlns:p14="http://schemas.microsoft.com/office/powerpoint/2010/main" val="2985094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D1A2B-3F14-474F-99CB-FD3F0028AA33}"/>
              </a:ext>
            </a:extLst>
          </p:cNvPr>
          <p:cNvSpPr>
            <a:spLocks noGrp="1"/>
          </p:cNvSpPr>
          <p:nvPr>
            <p:ph type="title" hasCustomPrompt="1"/>
          </p:nvPr>
        </p:nvSpPr>
        <p:spPr/>
        <p:txBody>
          <a:bodyPr/>
          <a:lstStyle>
            <a:lvl1pPr>
              <a:defRPr/>
            </a:lvl1pPr>
          </a:lstStyle>
          <a:p>
            <a:r>
              <a:rPr lang="en-US" dirty="0"/>
              <a:t>Click to Edit Title</a:t>
            </a:r>
          </a:p>
        </p:txBody>
      </p:sp>
      <p:sp>
        <p:nvSpPr>
          <p:cNvPr id="3" name="Content Placeholder 2">
            <a:extLst>
              <a:ext uri="{FF2B5EF4-FFF2-40B4-BE49-F238E27FC236}">
                <a16:creationId xmlns:a16="http://schemas.microsoft.com/office/drawing/2014/main" id="{2A6809B8-27CB-4179-BA0E-305910369EEA}"/>
              </a:ext>
            </a:extLst>
          </p:cNvPr>
          <p:cNvSpPr>
            <a:spLocks noGrp="1"/>
          </p:cNvSpPr>
          <p:nvPr>
            <p:ph idx="1"/>
          </p:nvPr>
        </p:nvSpPr>
        <p:spPr>
          <a:xfrm>
            <a:off x="384048" y="1563624"/>
            <a:ext cx="11430000" cy="469087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4BBAEC82-BE0E-4CBC-94FE-C9776B00F3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8ADCAC-E001-4932-982F-B40E1312E95B}"/>
              </a:ext>
            </a:extLst>
          </p:cNvPr>
          <p:cNvSpPr>
            <a:spLocks noGrp="1"/>
          </p:cNvSpPr>
          <p:nvPr>
            <p:ph type="sldNum" sz="quarter" idx="12"/>
          </p:nvPr>
        </p:nvSpPr>
        <p:spPr/>
        <p:txBody>
          <a:bodyPr/>
          <a:lstStyle/>
          <a:p>
            <a:fld id="{0625FBCC-2C77-1548-B8F1-57A5595D5DB4}" type="slidenum">
              <a:rPr lang="en-US" smtClean="0"/>
              <a:pPr/>
              <a:t>‹#›</a:t>
            </a:fld>
            <a:endParaRPr lang="en-US"/>
          </a:p>
        </p:txBody>
      </p:sp>
      <p:sp>
        <p:nvSpPr>
          <p:cNvPr id="7" name="Subtitle 2">
            <a:extLst>
              <a:ext uri="{FF2B5EF4-FFF2-40B4-BE49-F238E27FC236}">
                <a16:creationId xmlns:a16="http://schemas.microsoft.com/office/drawing/2014/main" id="{CA5A6078-24BF-3746-A361-FB2252FC3C19}"/>
              </a:ext>
            </a:extLst>
          </p:cNvPr>
          <p:cNvSpPr>
            <a:spLocks noGrp="1"/>
          </p:cNvSpPr>
          <p:nvPr>
            <p:ph type="subTitle" idx="13" hasCustomPrompt="1"/>
          </p:nvPr>
        </p:nvSpPr>
        <p:spPr bwMode="gray">
          <a:xfrm>
            <a:off x="384048" y="1007052"/>
            <a:ext cx="11430000" cy="387798"/>
          </a:xfrm>
        </p:spPr>
        <p:txBody>
          <a:bodyPr vert="horz" lIns="0" tIns="0" rIns="0" bIns="0" rtlCol="0">
            <a:noAutofit/>
          </a:bodyPr>
          <a:lstStyle>
            <a:lvl1pPr marL="0" indent="0">
              <a:buNone/>
              <a:defRPr lang="en-US" sz="2400" b="1" dirty="0"/>
            </a:lvl1pPr>
          </a:lstStyle>
          <a:p>
            <a:pPr lvl="0"/>
            <a:r>
              <a:rPr lang="en-US" dirty="0"/>
              <a:t>Click to Edit Subtitle</a:t>
            </a:r>
          </a:p>
        </p:txBody>
      </p:sp>
    </p:spTree>
    <p:extLst>
      <p:ext uri="{BB962C8B-B14F-4D97-AF65-F5344CB8AC3E}">
        <p14:creationId xmlns:p14="http://schemas.microsoft.com/office/powerpoint/2010/main" val="2747402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With Second Line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D1A2B-3F14-474F-99CB-FD3F0028AA33}"/>
              </a:ext>
            </a:extLst>
          </p:cNvPr>
          <p:cNvSpPr>
            <a:spLocks noGrp="1"/>
          </p:cNvSpPr>
          <p:nvPr>
            <p:ph type="title" hasCustomPrompt="1"/>
          </p:nvPr>
        </p:nvSpPr>
        <p:spPr>
          <a:xfrm>
            <a:off x="384048" y="978408"/>
            <a:ext cx="11426952" cy="645316"/>
          </a:xfrm>
        </p:spPr>
        <p:txBody>
          <a:bodyPr/>
          <a:lstStyle>
            <a:lvl1pPr>
              <a:defRPr/>
            </a:lvl1pPr>
          </a:lstStyle>
          <a:p>
            <a:r>
              <a:rPr lang="en-US" dirty="0"/>
              <a:t>Click to Edit Title</a:t>
            </a:r>
          </a:p>
        </p:txBody>
      </p:sp>
      <p:sp>
        <p:nvSpPr>
          <p:cNvPr id="3" name="Content Placeholder 2">
            <a:extLst>
              <a:ext uri="{FF2B5EF4-FFF2-40B4-BE49-F238E27FC236}">
                <a16:creationId xmlns:a16="http://schemas.microsoft.com/office/drawing/2014/main" id="{2A6809B8-27CB-4179-BA0E-305910369EEA}"/>
              </a:ext>
            </a:extLst>
          </p:cNvPr>
          <p:cNvSpPr>
            <a:spLocks noGrp="1"/>
          </p:cNvSpPr>
          <p:nvPr>
            <p:ph idx="1"/>
          </p:nvPr>
        </p:nvSpPr>
        <p:spPr>
          <a:xfrm>
            <a:off x="384048" y="2194560"/>
            <a:ext cx="11430000" cy="399592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4BBAEC82-BE0E-4CBC-94FE-C9776B00F3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8ADCAC-E001-4932-982F-B40E1312E95B}"/>
              </a:ext>
            </a:extLst>
          </p:cNvPr>
          <p:cNvSpPr>
            <a:spLocks noGrp="1"/>
          </p:cNvSpPr>
          <p:nvPr>
            <p:ph type="sldNum" sz="quarter" idx="12"/>
          </p:nvPr>
        </p:nvSpPr>
        <p:spPr/>
        <p:txBody>
          <a:bodyPr/>
          <a:lstStyle/>
          <a:p>
            <a:fld id="{0625FBCC-2C77-1548-B8F1-57A5595D5DB4}" type="slidenum">
              <a:rPr lang="en-US" smtClean="0"/>
              <a:pPr/>
              <a:t>‹#›</a:t>
            </a:fld>
            <a:endParaRPr lang="en-US"/>
          </a:p>
        </p:txBody>
      </p:sp>
      <p:sp>
        <p:nvSpPr>
          <p:cNvPr id="7" name="Subtitle 2">
            <a:extLst>
              <a:ext uri="{FF2B5EF4-FFF2-40B4-BE49-F238E27FC236}">
                <a16:creationId xmlns:a16="http://schemas.microsoft.com/office/drawing/2014/main" id="{CA5A6078-24BF-3746-A361-FB2252FC3C19}"/>
              </a:ext>
            </a:extLst>
          </p:cNvPr>
          <p:cNvSpPr>
            <a:spLocks noGrp="1"/>
          </p:cNvSpPr>
          <p:nvPr>
            <p:ph type="subTitle" idx="13" hasCustomPrompt="1"/>
          </p:nvPr>
        </p:nvSpPr>
        <p:spPr bwMode="gray">
          <a:xfrm>
            <a:off x="384048" y="1636776"/>
            <a:ext cx="11430000" cy="387798"/>
          </a:xfrm>
        </p:spPr>
        <p:txBody>
          <a:bodyPr vert="horz" lIns="0" tIns="0" rIns="0" bIns="0" rtlCol="0">
            <a:noAutofit/>
          </a:bodyPr>
          <a:lstStyle>
            <a:lvl1pPr marL="0" indent="0">
              <a:buNone/>
              <a:defRPr lang="en-US" sz="2400" b="1" dirty="0"/>
            </a:lvl1pPr>
          </a:lstStyle>
          <a:p>
            <a:pPr lvl="0"/>
            <a:r>
              <a:rPr lang="en-US" dirty="0"/>
              <a:t>Click to Edit Subtitle</a:t>
            </a:r>
          </a:p>
        </p:txBody>
      </p:sp>
    </p:spTree>
    <p:extLst>
      <p:ext uri="{BB962C8B-B14F-4D97-AF65-F5344CB8AC3E}">
        <p14:creationId xmlns:p14="http://schemas.microsoft.com/office/powerpoint/2010/main" val="163950379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07A087-64F6-4DAA-B8C1-B6642DD5A161}"/>
              </a:ext>
            </a:extLst>
          </p:cNvPr>
          <p:cNvSpPr>
            <a:spLocks noGrp="1"/>
          </p:cNvSpPr>
          <p:nvPr userDrawn="1">
            <p:ph type="title"/>
          </p:nvPr>
        </p:nvSpPr>
        <p:spPr>
          <a:xfrm>
            <a:off x="384048" y="347472"/>
            <a:ext cx="11426952" cy="645316"/>
          </a:xfrm>
          <a:prstGeom prst="rect">
            <a:avLst/>
          </a:prstGeom>
        </p:spPr>
        <p:txBody>
          <a:bodyPr vert="horz" wrap="square" lIns="0" tIns="0" rIns="0" bIns="0" rtlCol="0" anchor="b">
            <a:noAutofit/>
          </a:bodyPr>
          <a:lstStyle/>
          <a:p>
            <a:r>
              <a:rPr lang="en-US" dirty="0"/>
              <a:t>Click to Edit Title</a:t>
            </a:r>
          </a:p>
        </p:txBody>
      </p:sp>
      <p:sp>
        <p:nvSpPr>
          <p:cNvPr id="3" name="Text Placeholder 2">
            <a:extLst>
              <a:ext uri="{FF2B5EF4-FFF2-40B4-BE49-F238E27FC236}">
                <a16:creationId xmlns:a16="http://schemas.microsoft.com/office/drawing/2014/main" id="{8884B779-32B8-4407-BA08-9B3F5F1E6F15}"/>
              </a:ext>
            </a:extLst>
          </p:cNvPr>
          <p:cNvSpPr>
            <a:spLocks noGrp="1"/>
          </p:cNvSpPr>
          <p:nvPr userDrawn="1">
            <p:ph type="body" idx="1"/>
          </p:nvPr>
        </p:nvSpPr>
        <p:spPr>
          <a:xfrm>
            <a:off x="384047" y="1563620"/>
            <a:ext cx="11426953" cy="4690872"/>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100" name="Slide Number Placeholder 99"/>
          <p:cNvSpPr>
            <a:spLocks noGrp="1"/>
          </p:cNvSpPr>
          <p:nvPr userDrawn="1">
            <p:ph type="sldNum" sz="quarter" idx="4"/>
          </p:nvPr>
        </p:nvSpPr>
        <p:spPr>
          <a:xfrm>
            <a:off x="11302738" y="6437376"/>
            <a:ext cx="505214" cy="246888"/>
          </a:xfrm>
          <a:prstGeom prst="rect">
            <a:avLst/>
          </a:prstGeom>
        </p:spPr>
        <p:txBody>
          <a:bodyPr vert="horz" lIns="0" tIns="45720" rIns="0" bIns="45720" rtlCol="0" anchor="b">
            <a:noAutofit/>
          </a:bodyPr>
          <a:lstStyle>
            <a:lvl1pPr algn="r">
              <a:defRPr sz="1200">
                <a:solidFill>
                  <a:schemeClr val="tx1">
                    <a:lumMod val="50000"/>
                    <a:lumOff val="50000"/>
                  </a:schemeClr>
                </a:solidFill>
              </a:defRPr>
            </a:lvl1pPr>
          </a:lstStyle>
          <a:p>
            <a:fld id="{0625FBCC-2C77-1548-B8F1-57A5595D5DB4}" type="slidenum">
              <a:rPr lang="en-US"/>
              <a:pPr/>
              <a:t>‹#›</a:t>
            </a:fld>
            <a:endParaRPr lang="en-US"/>
          </a:p>
        </p:txBody>
      </p:sp>
      <p:sp>
        <p:nvSpPr>
          <p:cNvPr id="115" name="Footer Placeholder 114"/>
          <p:cNvSpPr>
            <a:spLocks noGrp="1"/>
          </p:cNvSpPr>
          <p:nvPr>
            <p:ph type="ftr" sz="quarter" idx="3"/>
          </p:nvPr>
        </p:nvSpPr>
        <p:spPr>
          <a:xfrm>
            <a:off x="384047" y="6437376"/>
            <a:ext cx="8512231" cy="246888"/>
          </a:xfrm>
          <a:prstGeom prst="rect">
            <a:avLst/>
          </a:prstGeom>
        </p:spPr>
        <p:txBody>
          <a:bodyPr vert="horz" wrap="square" lIns="0" tIns="45720" rIns="0" bIns="45720" rtlCol="0" anchor="b">
            <a:noAutofit/>
          </a:bodyPr>
          <a:lstStyle>
            <a:lvl1pPr algn="l">
              <a:defRPr lang="en-US" sz="120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1904817965"/>
      </p:ext>
    </p:extLst>
  </p:cSld>
  <p:clrMap bg1="lt1" tx1="dk1" bg2="lt2" tx2="dk2" accent1="accent1" accent2="accent2" accent3="accent3" accent4="accent4" accent5="accent5" accent6="accent6" hlink="hlink" folHlink="folHlink"/>
  <p:sldLayoutIdLst>
    <p:sldLayoutId id="2147483649" r:id="rId1"/>
    <p:sldLayoutId id="2147483692" r:id="rId2"/>
    <p:sldLayoutId id="2147483651" r:id="rId3"/>
    <p:sldLayoutId id="2147483693" r:id="rId4"/>
    <p:sldLayoutId id="2147483694" r:id="rId5"/>
    <p:sldLayoutId id="2147483721" r:id="rId6"/>
    <p:sldLayoutId id="2147483654" r:id="rId7"/>
    <p:sldLayoutId id="2147483650" r:id="rId8"/>
    <p:sldLayoutId id="2147483722" r:id="rId9"/>
    <p:sldLayoutId id="2147483652" r:id="rId10"/>
    <p:sldLayoutId id="2147483653" r:id="rId11"/>
    <p:sldLayoutId id="2147483690" r:id="rId12"/>
    <p:sldLayoutId id="2147483691" r:id="rId13"/>
    <p:sldLayoutId id="2147483655" r:id="rId14"/>
    <p:sldLayoutId id="2147483689" r:id="rId15"/>
    <p:sldLayoutId id="2147483661" r:id="rId16"/>
    <p:sldLayoutId id="2147483683" r:id="rId17"/>
    <p:sldLayoutId id="2147483684" r:id="rId18"/>
    <p:sldLayoutId id="2147483702" r:id="rId19"/>
    <p:sldLayoutId id="2147483701" r:id="rId20"/>
    <p:sldLayoutId id="2147483677" r:id="rId21"/>
    <p:sldLayoutId id="2147483723" r:id="rId22"/>
    <p:sldLayoutId id="2147483676" r:id="rId23"/>
    <p:sldLayoutId id="2147483675" r:id="rId24"/>
    <p:sldLayoutId id="2147483679" r:id="rId25"/>
    <p:sldLayoutId id="2147483678" r:id="rId26"/>
    <p:sldLayoutId id="2147483680" r:id="rId27"/>
    <p:sldLayoutId id="2147483688" r:id="rId28"/>
    <p:sldLayoutId id="2147483685" r:id="rId29"/>
    <p:sldLayoutId id="2147483686" r:id="rId30"/>
    <p:sldLayoutId id="2147483708" r:id="rId31"/>
    <p:sldLayoutId id="2147483709" r:id="rId32"/>
    <p:sldLayoutId id="2147483710" r:id="rId33"/>
    <p:sldLayoutId id="2147483711" r:id="rId34"/>
    <p:sldLayoutId id="2147483712" r:id="rId35"/>
    <p:sldLayoutId id="2147483713" r:id="rId36"/>
    <p:sldLayoutId id="2147483719" r:id="rId37"/>
    <p:sldLayoutId id="2147483720" r:id="rId38"/>
    <p:sldLayoutId id="2147483682" r:id="rId39"/>
    <p:sldLayoutId id="2147483717" r:id="rId40"/>
    <p:sldLayoutId id="2147483718" r:id="rId41"/>
    <p:sldLayoutId id="2147483695" r:id="rId42"/>
    <p:sldLayoutId id="2147483696" r:id="rId43"/>
    <p:sldLayoutId id="2147483674" r:id="rId44"/>
    <p:sldLayoutId id="2147483716" r:id="rId45"/>
  </p:sldLayoutIdLst>
  <p:hf sldNum="0" hdr="0" ftr="0" dt="0"/>
  <p:txStyles>
    <p:titleStyle>
      <a:lvl1pPr algn="l" defTabSz="914400" rtl="0" eaLnBrk="1" latinLnBrk="0" hangingPunct="1">
        <a:lnSpc>
          <a:spcPct val="75000"/>
        </a:lnSpc>
        <a:spcBef>
          <a:spcPct val="0"/>
        </a:spcBef>
        <a:buNone/>
        <a:defRPr sz="5400" kern="100" cap="none" spc="50" baseline="0">
          <a:solidFill>
            <a:schemeClr val="accent1"/>
          </a:solidFill>
          <a:latin typeface="Action NBA  Bold" pitchFamily="50" charset="0"/>
          <a:ea typeface="+mj-ea"/>
          <a:cs typeface="+mj-cs"/>
        </a:defRPr>
      </a:lvl1pPr>
    </p:titleStyle>
    <p:body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accent3"/>
          </a:solidFill>
          <a:latin typeface="+mn-lt"/>
          <a:ea typeface="+mn-ea"/>
          <a:cs typeface="+mn-cs"/>
        </a:defRPr>
      </a:lvl1pPr>
      <a:lvl2pPr marL="457200" indent="-228600" algn="l" defTabSz="914400" rtl="0" eaLnBrk="1" latinLnBrk="0" hangingPunct="1">
        <a:lnSpc>
          <a:spcPct val="90000"/>
        </a:lnSpc>
        <a:spcBef>
          <a:spcPts val="800"/>
        </a:spcBef>
        <a:buFont typeface="Roboto" pitchFamily="2" charset="0"/>
        <a:buChar char="−"/>
        <a:defRPr sz="2400" kern="1200">
          <a:solidFill>
            <a:schemeClr val="accent3"/>
          </a:solidFill>
          <a:latin typeface="+mn-lt"/>
          <a:ea typeface="+mn-ea"/>
          <a:cs typeface="+mn-cs"/>
        </a:defRPr>
      </a:lvl2pPr>
      <a:lvl3pPr marL="685800" indent="-228600" algn="l" defTabSz="914400" rtl="0" eaLnBrk="1" latinLnBrk="0" hangingPunct="1">
        <a:lnSpc>
          <a:spcPct val="90000"/>
        </a:lnSpc>
        <a:spcBef>
          <a:spcPts val="600"/>
        </a:spcBef>
        <a:buFont typeface="Arial" panose="020B0604020202020204" pitchFamily="34" charset="0"/>
        <a:buChar char="•"/>
        <a:defRPr sz="2400" kern="1200">
          <a:solidFill>
            <a:schemeClr val="accent3"/>
          </a:solidFill>
          <a:latin typeface="+mn-lt"/>
          <a:ea typeface="+mn-ea"/>
          <a:cs typeface="+mn-cs"/>
        </a:defRPr>
      </a:lvl3pPr>
      <a:lvl4pPr marL="914400" indent="-228600" algn="l" defTabSz="914400" rtl="0" eaLnBrk="1" latinLnBrk="0" hangingPunct="1">
        <a:lnSpc>
          <a:spcPct val="90000"/>
        </a:lnSpc>
        <a:spcBef>
          <a:spcPts val="600"/>
        </a:spcBef>
        <a:buFont typeface="Roboto" pitchFamily="2" charset="0"/>
        <a:buChar char="−"/>
        <a:defRPr sz="2000" kern="1200">
          <a:solidFill>
            <a:schemeClr val="accent3"/>
          </a:solidFill>
          <a:latin typeface="+mn-lt"/>
          <a:ea typeface="+mn-ea"/>
          <a:cs typeface="+mn-cs"/>
        </a:defRPr>
      </a:lvl4pPr>
      <a:lvl5pPr marL="1143000" indent="-228600" algn="l" defTabSz="914400" rtl="0" eaLnBrk="1" latinLnBrk="0" hangingPunct="1">
        <a:lnSpc>
          <a:spcPct val="90000"/>
        </a:lnSpc>
        <a:spcBef>
          <a:spcPts val="600"/>
        </a:spcBef>
        <a:buFont typeface="Arial" panose="020B0604020202020204" pitchFamily="34" charset="0"/>
        <a:buChar char="•"/>
        <a:defRPr sz="2000" kern="1200">
          <a:solidFill>
            <a:schemeClr val="accent3"/>
          </a:solidFill>
          <a:latin typeface="+mn-lt"/>
          <a:ea typeface="+mn-ea"/>
          <a:cs typeface="+mn-cs"/>
        </a:defRPr>
      </a:lvl5pPr>
      <a:lvl6pPr marL="0" indent="0" algn="l" defTabSz="914400" rtl="0" eaLnBrk="1" latinLnBrk="0" hangingPunct="1">
        <a:lnSpc>
          <a:spcPct val="90000"/>
        </a:lnSpc>
        <a:spcBef>
          <a:spcPts val="2000"/>
        </a:spcBef>
        <a:spcAft>
          <a:spcPts val="200"/>
        </a:spcAft>
        <a:buFont typeface="Roboto-Regular" charset="0"/>
        <a:buChar char="​"/>
        <a:tabLst/>
        <a:defRPr sz="3600" kern="100" spc="100" baseline="0">
          <a:solidFill>
            <a:schemeClr val="accent3"/>
          </a:solidFill>
          <a:latin typeface="Action NBA  Bold" pitchFamily="50" charset="0"/>
          <a:ea typeface="+mn-ea"/>
          <a:cs typeface="+mn-cs"/>
        </a:defRPr>
      </a:lvl6pPr>
      <a:lvl7pPr marL="0" indent="0" algn="l" defTabSz="914400" rtl="0" eaLnBrk="1" latinLnBrk="0" hangingPunct="1">
        <a:lnSpc>
          <a:spcPct val="100000"/>
        </a:lnSpc>
        <a:spcBef>
          <a:spcPts val="800"/>
        </a:spcBef>
        <a:spcAft>
          <a:spcPts val="800"/>
        </a:spcAft>
        <a:buFont typeface="Roboto-Regular" charset="0"/>
        <a:buChar char="​"/>
        <a:tabLst/>
        <a:defRPr sz="2000" kern="1200">
          <a:solidFill>
            <a:schemeClr val="accent3"/>
          </a:solidFill>
          <a:latin typeface="+mn-lt"/>
          <a:ea typeface="+mn-ea"/>
          <a:cs typeface="+mn-cs"/>
        </a:defRPr>
      </a:lvl7pPr>
      <a:lvl8pPr marL="173038" indent="-173038" algn="l" defTabSz="914400" rtl="0" eaLnBrk="1" latinLnBrk="0" hangingPunct="1">
        <a:lnSpc>
          <a:spcPct val="90000"/>
        </a:lnSpc>
        <a:spcBef>
          <a:spcPts val="200"/>
        </a:spcBef>
        <a:spcAft>
          <a:spcPts val="200"/>
        </a:spcAft>
        <a:buFont typeface="Arial" panose="020B0604020202020204" pitchFamily="34" charset="0"/>
        <a:buChar char="•"/>
        <a:defRPr sz="2000" kern="1200">
          <a:solidFill>
            <a:schemeClr val="accent3"/>
          </a:solidFill>
          <a:latin typeface="+mn-lt"/>
          <a:ea typeface="+mn-ea"/>
          <a:cs typeface="+mn-cs"/>
        </a:defRPr>
      </a:lvl8pPr>
      <a:lvl9pPr marL="284163" indent="-111125" algn="l" defTabSz="914400" rtl="0" eaLnBrk="1" latinLnBrk="0" hangingPunct="1">
        <a:lnSpc>
          <a:spcPct val="90000"/>
        </a:lnSpc>
        <a:spcBef>
          <a:spcPts val="200"/>
        </a:spcBef>
        <a:buFont typeface="Arial" panose="020B0604020202020204" pitchFamily="34" charset="0"/>
        <a:buChar char="•"/>
        <a:defRPr sz="2000" kern="1200">
          <a:solidFill>
            <a:schemeClr val="accent3"/>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40" userDrawn="1">
          <p15:clr>
            <a:srgbClr val="F26B43"/>
          </p15:clr>
        </p15:guide>
        <p15:guide id="3" pos="3840" userDrawn="1">
          <p15:clr>
            <a:srgbClr val="F26B43"/>
          </p15:clr>
        </p15:guide>
        <p15:guide id="4" pos="7440" userDrawn="1">
          <p15:clr>
            <a:srgbClr val="F26B43"/>
          </p15:clr>
        </p15:guide>
        <p15:guide id="6" orient="horz" pos="616" userDrawn="1">
          <p15:clr>
            <a:srgbClr val="F26B43"/>
          </p15:clr>
        </p15:guide>
        <p15:guide id="7" orient="horz" pos="4008" userDrawn="1">
          <p15:clr>
            <a:srgbClr val="F26B43"/>
          </p15:clr>
        </p15:guide>
        <p15:guide id="8" orient="horz" pos="103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4AD69-C9E3-4AB3-8DAF-D7EEB3B1E341}"/>
              </a:ext>
            </a:extLst>
          </p:cNvPr>
          <p:cNvSpPr>
            <a:spLocks noGrp="1"/>
          </p:cNvSpPr>
          <p:nvPr>
            <p:ph type="ctrTitle"/>
          </p:nvPr>
        </p:nvSpPr>
        <p:spPr>
          <a:xfrm>
            <a:off x="384048" y="5110144"/>
            <a:ext cx="10761058" cy="722505"/>
          </a:xfrm>
        </p:spPr>
        <p:txBody>
          <a:bodyPr/>
          <a:lstStyle/>
          <a:p>
            <a:r>
              <a:rPr lang="en-US" dirty="0"/>
              <a:t>Referee Tracking Metrics</a:t>
            </a:r>
          </a:p>
        </p:txBody>
      </p:sp>
      <p:sp>
        <p:nvSpPr>
          <p:cNvPr id="3" name="Subtitle 2">
            <a:extLst>
              <a:ext uri="{FF2B5EF4-FFF2-40B4-BE49-F238E27FC236}">
                <a16:creationId xmlns:a16="http://schemas.microsoft.com/office/drawing/2014/main" id="{F93B5BE2-8A98-4CD9-853F-363DFF97B022}"/>
              </a:ext>
            </a:extLst>
          </p:cNvPr>
          <p:cNvSpPr>
            <a:spLocks noGrp="1"/>
          </p:cNvSpPr>
          <p:nvPr>
            <p:ph type="subTitle" idx="1"/>
          </p:nvPr>
        </p:nvSpPr>
        <p:spPr>
          <a:xfrm>
            <a:off x="384048" y="5993080"/>
            <a:ext cx="10761058" cy="579646"/>
          </a:xfrm>
        </p:spPr>
        <p:txBody>
          <a:bodyPr/>
          <a:lstStyle/>
          <a:p>
            <a:r>
              <a:rPr lang="en-US" b="1" dirty="0"/>
              <a:t>Ahmed Elborolosy</a:t>
            </a:r>
          </a:p>
          <a:p>
            <a:r>
              <a:rPr lang="en-US" dirty="0"/>
              <a:t>Data Scientist, Basketball Strategy &amp; Analytics</a:t>
            </a:r>
          </a:p>
        </p:txBody>
      </p:sp>
    </p:spTree>
    <p:extLst>
      <p:ext uri="{BB962C8B-B14F-4D97-AF65-F5344CB8AC3E}">
        <p14:creationId xmlns:p14="http://schemas.microsoft.com/office/powerpoint/2010/main" val="3106578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C3180D1D-F4A7-D745-ABB4-EA8C3494AD35}"/>
              </a:ext>
            </a:extLst>
          </p:cNvPr>
          <p:cNvSpPr>
            <a:spLocks noGrp="1"/>
          </p:cNvSpPr>
          <p:nvPr>
            <p:ph idx="14"/>
          </p:nvPr>
        </p:nvSpPr>
        <p:spPr>
          <a:xfrm>
            <a:off x="500139" y="1563625"/>
            <a:ext cx="5276088" cy="4690871"/>
          </a:xfrm>
        </p:spPr>
        <p:txBody>
          <a:bodyPr/>
          <a:lstStyle/>
          <a:p>
            <a:pPr>
              <a:buNone/>
            </a:pPr>
            <a:r>
              <a:rPr lang="en-US" dirty="0"/>
              <a:t>Percentage of time the trail leaves a play early</a:t>
            </a:r>
          </a:p>
          <a:p>
            <a:pPr>
              <a:buNone/>
            </a:pPr>
            <a:endParaRPr lang="en-US" dirty="0"/>
          </a:p>
          <a:p>
            <a:pPr>
              <a:buNone/>
            </a:pPr>
            <a:endParaRPr lang="en-US" dirty="0"/>
          </a:p>
          <a:p>
            <a:pPr>
              <a:buNone/>
            </a:pPr>
            <a:endParaRPr lang="en-US" dirty="0"/>
          </a:p>
          <a:p>
            <a:pPr>
              <a:buNone/>
            </a:pPr>
            <a:r>
              <a:rPr lang="en-US" dirty="0"/>
              <a:t>Ranked from smallest to largest percentage</a:t>
            </a:r>
          </a:p>
        </p:txBody>
      </p:sp>
      <p:graphicFrame>
        <p:nvGraphicFramePr>
          <p:cNvPr id="16" name="Table 16">
            <a:extLst>
              <a:ext uri="{FF2B5EF4-FFF2-40B4-BE49-F238E27FC236}">
                <a16:creationId xmlns:a16="http://schemas.microsoft.com/office/drawing/2014/main" id="{8B2DA1A7-5F68-9A41-A21E-DD4740E0CB8B}"/>
              </a:ext>
            </a:extLst>
          </p:cNvPr>
          <p:cNvGraphicFramePr>
            <a:graphicFrameLocks noGrp="1"/>
          </p:cNvGraphicFramePr>
          <p:nvPr>
            <p:ph idx="20"/>
            <p:extLst>
              <p:ext uri="{D42A27DB-BD31-4B8C-83A1-F6EECF244321}">
                <p14:modId xmlns:p14="http://schemas.microsoft.com/office/powerpoint/2010/main" val="87530329"/>
              </p:ext>
            </p:extLst>
          </p:nvPr>
        </p:nvGraphicFramePr>
        <p:xfrm>
          <a:off x="6527800" y="1563688"/>
          <a:ext cx="5039854" cy="1483360"/>
        </p:xfrm>
        <a:graphic>
          <a:graphicData uri="http://schemas.openxmlformats.org/drawingml/2006/table">
            <a:tbl>
              <a:tblPr firstRow="1" bandRow="1">
                <a:tableStyleId>{5C22544A-7EE6-4342-B048-85BDC9FD1C3A}</a:tableStyleId>
              </a:tblPr>
              <a:tblGrid>
                <a:gridCol w="2273300">
                  <a:extLst>
                    <a:ext uri="{9D8B030D-6E8A-4147-A177-3AD203B41FA5}">
                      <a16:colId xmlns:a16="http://schemas.microsoft.com/office/drawing/2014/main" val="1152472493"/>
                    </a:ext>
                  </a:extLst>
                </a:gridCol>
                <a:gridCol w="805180">
                  <a:extLst>
                    <a:ext uri="{9D8B030D-6E8A-4147-A177-3AD203B41FA5}">
                      <a16:colId xmlns:a16="http://schemas.microsoft.com/office/drawing/2014/main" val="3994125328"/>
                    </a:ext>
                  </a:extLst>
                </a:gridCol>
                <a:gridCol w="1961374">
                  <a:extLst>
                    <a:ext uri="{9D8B030D-6E8A-4147-A177-3AD203B41FA5}">
                      <a16:colId xmlns:a16="http://schemas.microsoft.com/office/drawing/2014/main" val="331443097"/>
                    </a:ext>
                  </a:extLst>
                </a:gridCol>
              </a:tblGrid>
              <a:tr h="370840">
                <a:tc>
                  <a:txBody>
                    <a:bodyPr/>
                    <a:lstStyle/>
                    <a:p>
                      <a:r>
                        <a:rPr lang="en-US" dirty="0"/>
                        <a:t>Official</a:t>
                      </a:r>
                    </a:p>
                  </a:txBody>
                  <a:tcPr/>
                </a:tc>
                <a:tc>
                  <a:txBody>
                    <a:bodyPr/>
                    <a:lstStyle/>
                    <a:p>
                      <a:r>
                        <a:rPr lang="en-US" dirty="0"/>
                        <a:t>Rank</a:t>
                      </a:r>
                    </a:p>
                  </a:txBody>
                  <a:tcPr/>
                </a:tc>
                <a:tc>
                  <a:txBody>
                    <a:bodyPr/>
                    <a:lstStyle/>
                    <a:p>
                      <a:r>
                        <a:rPr lang="en-US" dirty="0"/>
                        <a:t>Percentage</a:t>
                      </a:r>
                    </a:p>
                  </a:txBody>
                  <a:tcPr/>
                </a:tc>
                <a:extLst>
                  <a:ext uri="{0D108BD9-81ED-4DB2-BD59-A6C34878D82A}">
                    <a16:rowId xmlns:a16="http://schemas.microsoft.com/office/drawing/2014/main" val="1447378793"/>
                  </a:ext>
                </a:extLst>
              </a:tr>
              <a:tr h="370840">
                <a:tc>
                  <a:txBody>
                    <a:bodyPr/>
                    <a:lstStyle/>
                    <a:p>
                      <a:r>
                        <a:rPr lang="en-US" dirty="0" err="1"/>
                        <a:t>Suyash</a:t>
                      </a:r>
                      <a:r>
                        <a:rPr lang="en-US" dirty="0"/>
                        <a:t> Mehta</a:t>
                      </a:r>
                    </a:p>
                  </a:txBody>
                  <a:tcPr/>
                </a:tc>
                <a:tc>
                  <a:txBody>
                    <a:bodyPr/>
                    <a:lstStyle/>
                    <a:p>
                      <a:r>
                        <a:rPr lang="en-US" dirty="0"/>
                        <a:t>1</a:t>
                      </a:r>
                    </a:p>
                  </a:txBody>
                  <a:tcPr/>
                </a:tc>
                <a:tc>
                  <a:txBody>
                    <a:bodyPr/>
                    <a:lstStyle/>
                    <a:p>
                      <a:r>
                        <a:rPr lang="en-US" dirty="0"/>
                        <a:t>5.0%</a:t>
                      </a:r>
                    </a:p>
                  </a:txBody>
                  <a:tcPr/>
                </a:tc>
                <a:extLst>
                  <a:ext uri="{0D108BD9-81ED-4DB2-BD59-A6C34878D82A}">
                    <a16:rowId xmlns:a16="http://schemas.microsoft.com/office/drawing/2014/main" val="2486154750"/>
                  </a:ext>
                </a:extLst>
              </a:tr>
              <a:tr h="370840">
                <a:tc>
                  <a:txBody>
                    <a:bodyPr/>
                    <a:lstStyle/>
                    <a:p>
                      <a:r>
                        <a:rPr lang="en-US" dirty="0" err="1"/>
                        <a:t>Phenziee</a:t>
                      </a:r>
                      <a:r>
                        <a:rPr lang="en-US" dirty="0"/>
                        <a:t> Ransom</a:t>
                      </a:r>
                    </a:p>
                  </a:txBody>
                  <a:tcPr/>
                </a:tc>
                <a:tc>
                  <a:txBody>
                    <a:bodyPr/>
                    <a:lstStyle/>
                    <a:p>
                      <a:r>
                        <a:rPr lang="en-US" dirty="0"/>
                        <a:t>2</a:t>
                      </a:r>
                    </a:p>
                  </a:txBody>
                  <a:tcPr/>
                </a:tc>
                <a:tc>
                  <a:txBody>
                    <a:bodyPr/>
                    <a:lstStyle/>
                    <a:p>
                      <a:r>
                        <a:rPr lang="en-US" dirty="0"/>
                        <a:t>5.1%</a:t>
                      </a:r>
                    </a:p>
                  </a:txBody>
                  <a:tcPr/>
                </a:tc>
                <a:extLst>
                  <a:ext uri="{0D108BD9-81ED-4DB2-BD59-A6C34878D82A}">
                    <a16:rowId xmlns:a16="http://schemas.microsoft.com/office/drawing/2014/main" val="1298332794"/>
                  </a:ext>
                </a:extLst>
              </a:tr>
              <a:tr h="370840">
                <a:tc>
                  <a:txBody>
                    <a:bodyPr/>
                    <a:lstStyle/>
                    <a:p>
                      <a:r>
                        <a:rPr lang="en-US" dirty="0"/>
                        <a:t>Matt Meyers</a:t>
                      </a:r>
                    </a:p>
                  </a:txBody>
                  <a:tcPr/>
                </a:tc>
                <a:tc>
                  <a:txBody>
                    <a:bodyPr/>
                    <a:lstStyle/>
                    <a:p>
                      <a:r>
                        <a:rPr lang="en-US" dirty="0"/>
                        <a:t>3</a:t>
                      </a:r>
                    </a:p>
                  </a:txBody>
                  <a:tcPr/>
                </a:tc>
                <a:tc>
                  <a:txBody>
                    <a:bodyPr/>
                    <a:lstStyle/>
                    <a:p>
                      <a:r>
                        <a:rPr lang="en-US" dirty="0"/>
                        <a:t>5.3%</a:t>
                      </a:r>
                    </a:p>
                  </a:txBody>
                  <a:tcPr/>
                </a:tc>
                <a:extLst>
                  <a:ext uri="{0D108BD9-81ED-4DB2-BD59-A6C34878D82A}">
                    <a16:rowId xmlns:a16="http://schemas.microsoft.com/office/drawing/2014/main" val="408068890"/>
                  </a:ext>
                </a:extLst>
              </a:tr>
            </a:tbl>
          </a:graphicData>
        </a:graphic>
      </p:graphicFrame>
      <p:graphicFrame>
        <p:nvGraphicFramePr>
          <p:cNvPr id="17" name="Table 17">
            <a:extLst>
              <a:ext uri="{FF2B5EF4-FFF2-40B4-BE49-F238E27FC236}">
                <a16:creationId xmlns:a16="http://schemas.microsoft.com/office/drawing/2014/main" id="{EC298422-1145-0B4C-8837-CFDFAFB2A070}"/>
              </a:ext>
            </a:extLst>
          </p:cNvPr>
          <p:cNvGraphicFramePr>
            <a:graphicFrameLocks noGrp="1"/>
          </p:cNvGraphicFramePr>
          <p:nvPr>
            <p:ph idx="22"/>
            <p:extLst>
              <p:ext uri="{D42A27DB-BD31-4B8C-83A1-F6EECF244321}">
                <p14:modId xmlns:p14="http://schemas.microsoft.com/office/powerpoint/2010/main" val="3043388669"/>
              </p:ext>
            </p:extLst>
          </p:nvPr>
        </p:nvGraphicFramePr>
        <p:xfrm>
          <a:off x="6527800" y="4170363"/>
          <a:ext cx="4926754" cy="1483360"/>
        </p:xfrm>
        <a:graphic>
          <a:graphicData uri="http://schemas.openxmlformats.org/drawingml/2006/table">
            <a:tbl>
              <a:tblPr firstRow="1" bandRow="1">
                <a:tableStyleId>{5C22544A-7EE6-4342-B048-85BDC9FD1C3A}</a:tableStyleId>
              </a:tblPr>
              <a:tblGrid>
                <a:gridCol w="2363153">
                  <a:extLst>
                    <a:ext uri="{9D8B030D-6E8A-4147-A177-3AD203B41FA5}">
                      <a16:colId xmlns:a16="http://schemas.microsoft.com/office/drawing/2014/main" val="646766393"/>
                    </a:ext>
                  </a:extLst>
                </a:gridCol>
                <a:gridCol w="805180">
                  <a:extLst>
                    <a:ext uri="{9D8B030D-6E8A-4147-A177-3AD203B41FA5}">
                      <a16:colId xmlns:a16="http://schemas.microsoft.com/office/drawing/2014/main" val="681690189"/>
                    </a:ext>
                  </a:extLst>
                </a:gridCol>
                <a:gridCol w="1758421">
                  <a:extLst>
                    <a:ext uri="{9D8B030D-6E8A-4147-A177-3AD203B41FA5}">
                      <a16:colId xmlns:a16="http://schemas.microsoft.com/office/drawing/2014/main" val="1336115010"/>
                    </a:ext>
                  </a:extLst>
                </a:gridCol>
              </a:tblGrid>
              <a:tr h="370840">
                <a:tc>
                  <a:txBody>
                    <a:bodyPr/>
                    <a:lstStyle/>
                    <a:p>
                      <a:r>
                        <a:rPr lang="en-US" dirty="0"/>
                        <a:t>Official</a:t>
                      </a:r>
                    </a:p>
                  </a:txBody>
                  <a:tcPr/>
                </a:tc>
                <a:tc>
                  <a:txBody>
                    <a:bodyPr/>
                    <a:lstStyle/>
                    <a:p>
                      <a:r>
                        <a:rPr lang="en-US" dirty="0"/>
                        <a:t>Rank</a:t>
                      </a:r>
                    </a:p>
                  </a:txBody>
                  <a:tcPr/>
                </a:tc>
                <a:tc>
                  <a:txBody>
                    <a:bodyPr/>
                    <a:lstStyle/>
                    <a:p>
                      <a:r>
                        <a:rPr lang="en-US" dirty="0"/>
                        <a:t>Percentage</a:t>
                      </a:r>
                    </a:p>
                  </a:txBody>
                  <a:tcPr/>
                </a:tc>
                <a:extLst>
                  <a:ext uri="{0D108BD9-81ED-4DB2-BD59-A6C34878D82A}">
                    <a16:rowId xmlns:a16="http://schemas.microsoft.com/office/drawing/2014/main" val="655686281"/>
                  </a:ext>
                </a:extLst>
              </a:tr>
              <a:tr h="370840">
                <a:tc>
                  <a:txBody>
                    <a:bodyPr/>
                    <a:lstStyle/>
                    <a:p>
                      <a:r>
                        <a:rPr lang="en-US" dirty="0"/>
                        <a:t>Haywoode Workman</a:t>
                      </a:r>
                    </a:p>
                  </a:txBody>
                  <a:tcPr/>
                </a:tc>
                <a:tc>
                  <a:txBody>
                    <a:bodyPr/>
                    <a:lstStyle/>
                    <a:p>
                      <a:r>
                        <a:rPr lang="en-US" dirty="0"/>
                        <a:t>72</a:t>
                      </a:r>
                    </a:p>
                  </a:txBody>
                  <a:tcPr/>
                </a:tc>
                <a:tc>
                  <a:txBody>
                    <a:bodyPr/>
                    <a:lstStyle/>
                    <a:p>
                      <a:r>
                        <a:rPr lang="en-US" dirty="0"/>
                        <a:t>9.2%</a:t>
                      </a:r>
                    </a:p>
                  </a:txBody>
                  <a:tcPr/>
                </a:tc>
                <a:extLst>
                  <a:ext uri="{0D108BD9-81ED-4DB2-BD59-A6C34878D82A}">
                    <a16:rowId xmlns:a16="http://schemas.microsoft.com/office/drawing/2014/main" val="1508582785"/>
                  </a:ext>
                </a:extLst>
              </a:tr>
              <a:tr h="370840">
                <a:tc>
                  <a:txBody>
                    <a:bodyPr/>
                    <a:lstStyle/>
                    <a:p>
                      <a:r>
                        <a:rPr lang="en-US" dirty="0"/>
                        <a:t>Matt Boland</a:t>
                      </a:r>
                    </a:p>
                  </a:txBody>
                  <a:tcPr/>
                </a:tc>
                <a:tc>
                  <a:txBody>
                    <a:bodyPr/>
                    <a:lstStyle/>
                    <a:p>
                      <a:r>
                        <a:rPr lang="en-US" dirty="0"/>
                        <a:t>71</a:t>
                      </a:r>
                    </a:p>
                  </a:txBody>
                  <a:tcPr/>
                </a:tc>
                <a:tc>
                  <a:txBody>
                    <a:bodyPr/>
                    <a:lstStyle/>
                    <a:p>
                      <a:r>
                        <a:rPr lang="en-US" b="0" dirty="0"/>
                        <a:t>8.9%</a:t>
                      </a:r>
                    </a:p>
                  </a:txBody>
                  <a:tcPr/>
                </a:tc>
                <a:extLst>
                  <a:ext uri="{0D108BD9-81ED-4DB2-BD59-A6C34878D82A}">
                    <a16:rowId xmlns:a16="http://schemas.microsoft.com/office/drawing/2014/main" val="2452456301"/>
                  </a:ext>
                </a:extLst>
              </a:tr>
              <a:tr h="370840">
                <a:tc>
                  <a:txBody>
                    <a:bodyPr/>
                    <a:lstStyle/>
                    <a:p>
                      <a:r>
                        <a:rPr lang="en-US" dirty="0"/>
                        <a:t>John Conley</a:t>
                      </a:r>
                    </a:p>
                  </a:txBody>
                  <a:tcPr/>
                </a:tc>
                <a:tc>
                  <a:txBody>
                    <a:bodyPr/>
                    <a:lstStyle/>
                    <a:p>
                      <a:r>
                        <a:rPr lang="en-US" dirty="0"/>
                        <a:t>70</a:t>
                      </a:r>
                    </a:p>
                  </a:txBody>
                  <a:tcPr/>
                </a:tc>
                <a:tc>
                  <a:txBody>
                    <a:bodyPr/>
                    <a:lstStyle/>
                    <a:p>
                      <a:r>
                        <a:rPr lang="en-US" dirty="0"/>
                        <a:t>8.5%</a:t>
                      </a:r>
                    </a:p>
                  </a:txBody>
                  <a:tcPr/>
                </a:tc>
                <a:extLst>
                  <a:ext uri="{0D108BD9-81ED-4DB2-BD59-A6C34878D82A}">
                    <a16:rowId xmlns:a16="http://schemas.microsoft.com/office/drawing/2014/main" val="2727737611"/>
                  </a:ext>
                </a:extLst>
              </a:tr>
            </a:tbl>
          </a:graphicData>
        </a:graphic>
      </p:graphicFrame>
      <p:sp>
        <p:nvSpPr>
          <p:cNvPr id="6" name="Title 5">
            <a:extLst>
              <a:ext uri="{FF2B5EF4-FFF2-40B4-BE49-F238E27FC236}">
                <a16:creationId xmlns:a16="http://schemas.microsoft.com/office/drawing/2014/main" id="{388EF6F7-5CE8-BB47-84D5-D92080497422}"/>
              </a:ext>
            </a:extLst>
          </p:cNvPr>
          <p:cNvSpPr>
            <a:spLocks noGrp="1"/>
          </p:cNvSpPr>
          <p:nvPr>
            <p:ph type="title"/>
          </p:nvPr>
        </p:nvSpPr>
        <p:spPr/>
        <p:txBody>
          <a:bodyPr/>
          <a:lstStyle/>
          <a:p>
            <a:r>
              <a:rPr lang="en-US" dirty="0"/>
              <a:t>Half Court Metrics</a:t>
            </a:r>
          </a:p>
        </p:txBody>
      </p:sp>
      <p:sp>
        <p:nvSpPr>
          <p:cNvPr id="7" name="Subtitle 6">
            <a:extLst>
              <a:ext uri="{FF2B5EF4-FFF2-40B4-BE49-F238E27FC236}">
                <a16:creationId xmlns:a16="http://schemas.microsoft.com/office/drawing/2014/main" id="{7120B7AA-289A-C14B-9153-D9776F714588}"/>
              </a:ext>
            </a:extLst>
          </p:cNvPr>
          <p:cNvSpPr>
            <a:spLocks noGrp="1"/>
          </p:cNvSpPr>
          <p:nvPr>
            <p:ph type="subTitle" idx="1"/>
          </p:nvPr>
        </p:nvSpPr>
        <p:spPr/>
        <p:txBody>
          <a:bodyPr/>
          <a:lstStyle/>
          <a:p>
            <a:r>
              <a:rPr lang="en-US" dirty="0"/>
              <a:t>Trail Retreating</a:t>
            </a:r>
          </a:p>
          <a:p>
            <a:endParaRPr lang="en-US" dirty="0"/>
          </a:p>
        </p:txBody>
      </p:sp>
    </p:spTree>
    <p:extLst>
      <p:ext uri="{BB962C8B-B14F-4D97-AF65-F5344CB8AC3E}">
        <p14:creationId xmlns:p14="http://schemas.microsoft.com/office/powerpoint/2010/main" val="1228778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C3180D1D-F4A7-D745-ABB4-EA8C3494AD35}"/>
              </a:ext>
            </a:extLst>
          </p:cNvPr>
          <p:cNvSpPr>
            <a:spLocks noGrp="1"/>
          </p:cNvSpPr>
          <p:nvPr>
            <p:ph idx="14"/>
          </p:nvPr>
        </p:nvSpPr>
        <p:spPr>
          <a:xfrm>
            <a:off x="500139" y="1563625"/>
            <a:ext cx="5276088" cy="4690871"/>
          </a:xfrm>
        </p:spPr>
        <p:txBody>
          <a:bodyPr/>
          <a:lstStyle/>
          <a:p>
            <a:pPr>
              <a:buNone/>
            </a:pPr>
            <a:r>
              <a:rPr lang="en-US" dirty="0"/>
              <a:t>Percentage of time the slot is within 3 feet of the FT Line</a:t>
            </a:r>
          </a:p>
          <a:p>
            <a:pPr>
              <a:buNone/>
            </a:pPr>
            <a:endParaRPr lang="en-US" dirty="0"/>
          </a:p>
          <a:p>
            <a:pPr>
              <a:buNone/>
            </a:pPr>
            <a:endParaRPr lang="en-US" dirty="0"/>
          </a:p>
          <a:p>
            <a:pPr>
              <a:buNone/>
            </a:pPr>
            <a:r>
              <a:rPr lang="en-US" dirty="0"/>
              <a:t>Ranked from largest to smallest percentage</a:t>
            </a:r>
          </a:p>
        </p:txBody>
      </p:sp>
      <p:graphicFrame>
        <p:nvGraphicFramePr>
          <p:cNvPr id="16" name="Table 16">
            <a:extLst>
              <a:ext uri="{FF2B5EF4-FFF2-40B4-BE49-F238E27FC236}">
                <a16:creationId xmlns:a16="http://schemas.microsoft.com/office/drawing/2014/main" id="{8B2DA1A7-5F68-9A41-A21E-DD4740E0CB8B}"/>
              </a:ext>
            </a:extLst>
          </p:cNvPr>
          <p:cNvGraphicFramePr>
            <a:graphicFrameLocks noGrp="1"/>
          </p:cNvGraphicFramePr>
          <p:nvPr>
            <p:ph idx="20"/>
            <p:extLst>
              <p:ext uri="{D42A27DB-BD31-4B8C-83A1-F6EECF244321}">
                <p14:modId xmlns:p14="http://schemas.microsoft.com/office/powerpoint/2010/main" val="3239566876"/>
              </p:ext>
            </p:extLst>
          </p:nvPr>
        </p:nvGraphicFramePr>
        <p:xfrm>
          <a:off x="6527800" y="1563688"/>
          <a:ext cx="5039854" cy="1483360"/>
        </p:xfrm>
        <a:graphic>
          <a:graphicData uri="http://schemas.openxmlformats.org/drawingml/2006/table">
            <a:tbl>
              <a:tblPr firstRow="1" bandRow="1">
                <a:tableStyleId>{5C22544A-7EE6-4342-B048-85BDC9FD1C3A}</a:tableStyleId>
              </a:tblPr>
              <a:tblGrid>
                <a:gridCol w="2273300">
                  <a:extLst>
                    <a:ext uri="{9D8B030D-6E8A-4147-A177-3AD203B41FA5}">
                      <a16:colId xmlns:a16="http://schemas.microsoft.com/office/drawing/2014/main" val="1152472493"/>
                    </a:ext>
                  </a:extLst>
                </a:gridCol>
                <a:gridCol w="805180">
                  <a:extLst>
                    <a:ext uri="{9D8B030D-6E8A-4147-A177-3AD203B41FA5}">
                      <a16:colId xmlns:a16="http://schemas.microsoft.com/office/drawing/2014/main" val="3994125328"/>
                    </a:ext>
                  </a:extLst>
                </a:gridCol>
                <a:gridCol w="1961374">
                  <a:extLst>
                    <a:ext uri="{9D8B030D-6E8A-4147-A177-3AD203B41FA5}">
                      <a16:colId xmlns:a16="http://schemas.microsoft.com/office/drawing/2014/main" val="331443097"/>
                    </a:ext>
                  </a:extLst>
                </a:gridCol>
              </a:tblGrid>
              <a:tr h="370840">
                <a:tc>
                  <a:txBody>
                    <a:bodyPr/>
                    <a:lstStyle/>
                    <a:p>
                      <a:r>
                        <a:rPr lang="en-US" dirty="0"/>
                        <a:t>Official</a:t>
                      </a:r>
                    </a:p>
                  </a:txBody>
                  <a:tcPr/>
                </a:tc>
                <a:tc>
                  <a:txBody>
                    <a:bodyPr/>
                    <a:lstStyle/>
                    <a:p>
                      <a:r>
                        <a:rPr lang="en-US" dirty="0"/>
                        <a:t>Rank</a:t>
                      </a:r>
                    </a:p>
                  </a:txBody>
                  <a:tcPr/>
                </a:tc>
                <a:tc>
                  <a:txBody>
                    <a:bodyPr/>
                    <a:lstStyle/>
                    <a:p>
                      <a:r>
                        <a:rPr lang="en-US" dirty="0"/>
                        <a:t>Percentage</a:t>
                      </a:r>
                    </a:p>
                  </a:txBody>
                  <a:tcPr/>
                </a:tc>
                <a:extLst>
                  <a:ext uri="{0D108BD9-81ED-4DB2-BD59-A6C34878D82A}">
                    <a16:rowId xmlns:a16="http://schemas.microsoft.com/office/drawing/2014/main" val="1447378793"/>
                  </a:ext>
                </a:extLst>
              </a:tr>
              <a:tr h="370840">
                <a:tc>
                  <a:txBody>
                    <a:bodyPr/>
                    <a:lstStyle/>
                    <a:p>
                      <a:r>
                        <a:rPr lang="en-US" dirty="0"/>
                        <a:t>Bennie Adams</a:t>
                      </a:r>
                    </a:p>
                  </a:txBody>
                  <a:tcPr/>
                </a:tc>
                <a:tc>
                  <a:txBody>
                    <a:bodyPr/>
                    <a:lstStyle/>
                    <a:p>
                      <a:r>
                        <a:rPr lang="en-US" dirty="0"/>
                        <a:t>1</a:t>
                      </a:r>
                    </a:p>
                  </a:txBody>
                  <a:tcPr/>
                </a:tc>
                <a:tc>
                  <a:txBody>
                    <a:bodyPr/>
                    <a:lstStyle/>
                    <a:p>
                      <a:r>
                        <a:rPr lang="en-US" dirty="0"/>
                        <a:t>89.8%</a:t>
                      </a:r>
                    </a:p>
                  </a:txBody>
                  <a:tcPr/>
                </a:tc>
                <a:extLst>
                  <a:ext uri="{0D108BD9-81ED-4DB2-BD59-A6C34878D82A}">
                    <a16:rowId xmlns:a16="http://schemas.microsoft.com/office/drawing/2014/main" val="2486154750"/>
                  </a:ext>
                </a:extLst>
              </a:tr>
              <a:tr h="370840">
                <a:tc>
                  <a:txBody>
                    <a:bodyPr/>
                    <a:lstStyle/>
                    <a:p>
                      <a:r>
                        <a:rPr lang="en-US" dirty="0" err="1"/>
                        <a:t>Phenziee</a:t>
                      </a:r>
                      <a:r>
                        <a:rPr lang="en-US" dirty="0"/>
                        <a:t> Ransom</a:t>
                      </a:r>
                    </a:p>
                  </a:txBody>
                  <a:tcPr/>
                </a:tc>
                <a:tc>
                  <a:txBody>
                    <a:bodyPr/>
                    <a:lstStyle/>
                    <a:p>
                      <a:r>
                        <a:rPr lang="en-US" dirty="0"/>
                        <a:t>2</a:t>
                      </a:r>
                    </a:p>
                  </a:txBody>
                  <a:tcPr/>
                </a:tc>
                <a:tc>
                  <a:txBody>
                    <a:bodyPr/>
                    <a:lstStyle/>
                    <a:p>
                      <a:r>
                        <a:rPr lang="en-US" dirty="0"/>
                        <a:t>89.7%</a:t>
                      </a:r>
                    </a:p>
                  </a:txBody>
                  <a:tcPr/>
                </a:tc>
                <a:extLst>
                  <a:ext uri="{0D108BD9-81ED-4DB2-BD59-A6C34878D82A}">
                    <a16:rowId xmlns:a16="http://schemas.microsoft.com/office/drawing/2014/main" val="1298332794"/>
                  </a:ext>
                </a:extLst>
              </a:tr>
              <a:tr h="370840">
                <a:tc>
                  <a:txBody>
                    <a:bodyPr/>
                    <a:lstStyle/>
                    <a:p>
                      <a:r>
                        <a:rPr lang="en-US" dirty="0"/>
                        <a:t>Brett </a:t>
                      </a:r>
                      <a:r>
                        <a:rPr lang="en-US" dirty="0" err="1"/>
                        <a:t>Nansel</a:t>
                      </a:r>
                      <a:endParaRPr lang="en-US" dirty="0"/>
                    </a:p>
                  </a:txBody>
                  <a:tcPr/>
                </a:tc>
                <a:tc>
                  <a:txBody>
                    <a:bodyPr/>
                    <a:lstStyle/>
                    <a:p>
                      <a:r>
                        <a:rPr lang="en-US" dirty="0"/>
                        <a:t>3</a:t>
                      </a:r>
                    </a:p>
                  </a:txBody>
                  <a:tcPr/>
                </a:tc>
                <a:tc>
                  <a:txBody>
                    <a:bodyPr/>
                    <a:lstStyle/>
                    <a:p>
                      <a:r>
                        <a:rPr lang="en-US" dirty="0"/>
                        <a:t>88.5%</a:t>
                      </a:r>
                    </a:p>
                  </a:txBody>
                  <a:tcPr/>
                </a:tc>
                <a:extLst>
                  <a:ext uri="{0D108BD9-81ED-4DB2-BD59-A6C34878D82A}">
                    <a16:rowId xmlns:a16="http://schemas.microsoft.com/office/drawing/2014/main" val="408068890"/>
                  </a:ext>
                </a:extLst>
              </a:tr>
            </a:tbl>
          </a:graphicData>
        </a:graphic>
      </p:graphicFrame>
      <p:graphicFrame>
        <p:nvGraphicFramePr>
          <p:cNvPr id="17" name="Table 17">
            <a:extLst>
              <a:ext uri="{FF2B5EF4-FFF2-40B4-BE49-F238E27FC236}">
                <a16:creationId xmlns:a16="http://schemas.microsoft.com/office/drawing/2014/main" id="{EC298422-1145-0B4C-8837-CFDFAFB2A070}"/>
              </a:ext>
            </a:extLst>
          </p:cNvPr>
          <p:cNvGraphicFramePr>
            <a:graphicFrameLocks noGrp="1"/>
          </p:cNvGraphicFramePr>
          <p:nvPr>
            <p:ph idx="22"/>
          </p:nvPr>
        </p:nvGraphicFramePr>
        <p:xfrm>
          <a:off x="6527800" y="4170363"/>
          <a:ext cx="4926754" cy="1483360"/>
        </p:xfrm>
        <a:graphic>
          <a:graphicData uri="http://schemas.openxmlformats.org/drawingml/2006/table">
            <a:tbl>
              <a:tblPr firstRow="1" bandRow="1">
                <a:tableStyleId>{5C22544A-7EE6-4342-B048-85BDC9FD1C3A}</a:tableStyleId>
              </a:tblPr>
              <a:tblGrid>
                <a:gridCol w="2363153">
                  <a:extLst>
                    <a:ext uri="{9D8B030D-6E8A-4147-A177-3AD203B41FA5}">
                      <a16:colId xmlns:a16="http://schemas.microsoft.com/office/drawing/2014/main" val="646766393"/>
                    </a:ext>
                  </a:extLst>
                </a:gridCol>
                <a:gridCol w="805180">
                  <a:extLst>
                    <a:ext uri="{9D8B030D-6E8A-4147-A177-3AD203B41FA5}">
                      <a16:colId xmlns:a16="http://schemas.microsoft.com/office/drawing/2014/main" val="681690189"/>
                    </a:ext>
                  </a:extLst>
                </a:gridCol>
                <a:gridCol w="1758421">
                  <a:extLst>
                    <a:ext uri="{9D8B030D-6E8A-4147-A177-3AD203B41FA5}">
                      <a16:colId xmlns:a16="http://schemas.microsoft.com/office/drawing/2014/main" val="1336115010"/>
                    </a:ext>
                  </a:extLst>
                </a:gridCol>
              </a:tblGrid>
              <a:tr h="370840">
                <a:tc>
                  <a:txBody>
                    <a:bodyPr/>
                    <a:lstStyle/>
                    <a:p>
                      <a:r>
                        <a:rPr lang="en-US" dirty="0"/>
                        <a:t>Official</a:t>
                      </a:r>
                    </a:p>
                  </a:txBody>
                  <a:tcPr/>
                </a:tc>
                <a:tc>
                  <a:txBody>
                    <a:bodyPr/>
                    <a:lstStyle/>
                    <a:p>
                      <a:r>
                        <a:rPr lang="en-US" dirty="0"/>
                        <a:t>Rank</a:t>
                      </a:r>
                    </a:p>
                  </a:txBody>
                  <a:tcPr/>
                </a:tc>
                <a:tc>
                  <a:txBody>
                    <a:bodyPr/>
                    <a:lstStyle/>
                    <a:p>
                      <a:r>
                        <a:rPr lang="en-US" dirty="0"/>
                        <a:t>Percentage</a:t>
                      </a:r>
                    </a:p>
                  </a:txBody>
                  <a:tcPr/>
                </a:tc>
                <a:extLst>
                  <a:ext uri="{0D108BD9-81ED-4DB2-BD59-A6C34878D82A}">
                    <a16:rowId xmlns:a16="http://schemas.microsoft.com/office/drawing/2014/main" val="655686281"/>
                  </a:ext>
                </a:extLst>
              </a:tr>
              <a:tr h="370840">
                <a:tc>
                  <a:txBody>
                    <a:bodyPr/>
                    <a:lstStyle/>
                    <a:p>
                      <a:r>
                        <a:rPr lang="en-US" dirty="0"/>
                        <a:t>Haywoode Workman</a:t>
                      </a:r>
                    </a:p>
                  </a:txBody>
                  <a:tcPr/>
                </a:tc>
                <a:tc>
                  <a:txBody>
                    <a:bodyPr/>
                    <a:lstStyle/>
                    <a:p>
                      <a:r>
                        <a:rPr lang="en-US" dirty="0"/>
                        <a:t>72</a:t>
                      </a:r>
                    </a:p>
                  </a:txBody>
                  <a:tcPr/>
                </a:tc>
                <a:tc>
                  <a:txBody>
                    <a:bodyPr/>
                    <a:lstStyle/>
                    <a:p>
                      <a:r>
                        <a:rPr lang="en-US" dirty="0"/>
                        <a:t>9.2%</a:t>
                      </a:r>
                    </a:p>
                  </a:txBody>
                  <a:tcPr/>
                </a:tc>
                <a:extLst>
                  <a:ext uri="{0D108BD9-81ED-4DB2-BD59-A6C34878D82A}">
                    <a16:rowId xmlns:a16="http://schemas.microsoft.com/office/drawing/2014/main" val="1508582785"/>
                  </a:ext>
                </a:extLst>
              </a:tr>
              <a:tr h="370840">
                <a:tc>
                  <a:txBody>
                    <a:bodyPr/>
                    <a:lstStyle/>
                    <a:p>
                      <a:r>
                        <a:rPr lang="en-US" dirty="0"/>
                        <a:t>Matt Boland</a:t>
                      </a:r>
                    </a:p>
                  </a:txBody>
                  <a:tcPr/>
                </a:tc>
                <a:tc>
                  <a:txBody>
                    <a:bodyPr/>
                    <a:lstStyle/>
                    <a:p>
                      <a:r>
                        <a:rPr lang="en-US" dirty="0"/>
                        <a:t>71</a:t>
                      </a:r>
                    </a:p>
                  </a:txBody>
                  <a:tcPr/>
                </a:tc>
                <a:tc>
                  <a:txBody>
                    <a:bodyPr/>
                    <a:lstStyle/>
                    <a:p>
                      <a:r>
                        <a:rPr lang="en-US" b="0" dirty="0"/>
                        <a:t>8.9%</a:t>
                      </a:r>
                    </a:p>
                  </a:txBody>
                  <a:tcPr/>
                </a:tc>
                <a:extLst>
                  <a:ext uri="{0D108BD9-81ED-4DB2-BD59-A6C34878D82A}">
                    <a16:rowId xmlns:a16="http://schemas.microsoft.com/office/drawing/2014/main" val="2452456301"/>
                  </a:ext>
                </a:extLst>
              </a:tr>
              <a:tr h="370840">
                <a:tc>
                  <a:txBody>
                    <a:bodyPr/>
                    <a:lstStyle/>
                    <a:p>
                      <a:r>
                        <a:rPr lang="en-US" dirty="0"/>
                        <a:t>John Conley</a:t>
                      </a:r>
                    </a:p>
                  </a:txBody>
                  <a:tcPr/>
                </a:tc>
                <a:tc>
                  <a:txBody>
                    <a:bodyPr/>
                    <a:lstStyle/>
                    <a:p>
                      <a:r>
                        <a:rPr lang="en-US" dirty="0"/>
                        <a:t>70</a:t>
                      </a:r>
                    </a:p>
                  </a:txBody>
                  <a:tcPr/>
                </a:tc>
                <a:tc>
                  <a:txBody>
                    <a:bodyPr/>
                    <a:lstStyle/>
                    <a:p>
                      <a:r>
                        <a:rPr lang="en-US" dirty="0"/>
                        <a:t>8.5%</a:t>
                      </a:r>
                    </a:p>
                  </a:txBody>
                  <a:tcPr/>
                </a:tc>
                <a:extLst>
                  <a:ext uri="{0D108BD9-81ED-4DB2-BD59-A6C34878D82A}">
                    <a16:rowId xmlns:a16="http://schemas.microsoft.com/office/drawing/2014/main" val="2727737611"/>
                  </a:ext>
                </a:extLst>
              </a:tr>
            </a:tbl>
          </a:graphicData>
        </a:graphic>
      </p:graphicFrame>
      <p:sp>
        <p:nvSpPr>
          <p:cNvPr id="6" name="Title 5">
            <a:extLst>
              <a:ext uri="{FF2B5EF4-FFF2-40B4-BE49-F238E27FC236}">
                <a16:creationId xmlns:a16="http://schemas.microsoft.com/office/drawing/2014/main" id="{388EF6F7-5CE8-BB47-84D5-D92080497422}"/>
              </a:ext>
            </a:extLst>
          </p:cNvPr>
          <p:cNvSpPr>
            <a:spLocks noGrp="1"/>
          </p:cNvSpPr>
          <p:nvPr>
            <p:ph type="title"/>
          </p:nvPr>
        </p:nvSpPr>
        <p:spPr/>
        <p:txBody>
          <a:bodyPr/>
          <a:lstStyle/>
          <a:p>
            <a:r>
              <a:rPr lang="en-US" dirty="0"/>
              <a:t>Half Court Metrics</a:t>
            </a:r>
          </a:p>
        </p:txBody>
      </p:sp>
      <p:sp>
        <p:nvSpPr>
          <p:cNvPr id="7" name="Subtitle 6">
            <a:extLst>
              <a:ext uri="{FF2B5EF4-FFF2-40B4-BE49-F238E27FC236}">
                <a16:creationId xmlns:a16="http://schemas.microsoft.com/office/drawing/2014/main" id="{7120B7AA-289A-C14B-9153-D9776F714588}"/>
              </a:ext>
            </a:extLst>
          </p:cNvPr>
          <p:cNvSpPr>
            <a:spLocks noGrp="1"/>
          </p:cNvSpPr>
          <p:nvPr>
            <p:ph type="subTitle" idx="1"/>
          </p:nvPr>
        </p:nvSpPr>
        <p:spPr/>
        <p:txBody>
          <a:bodyPr/>
          <a:lstStyle/>
          <a:p>
            <a:r>
              <a:rPr lang="en-US" dirty="0"/>
              <a:t>Slot by FT Line Extended</a:t>
            </a:r>
          </a:p>
          <a:p>
            <a:endParaRPr lang="en-US" dirty="0"/>
          </a:p>
        </p:txBody>
      </p:sp>
    </p:spTree>
    <p:extLst>
      <p:ext uri="{BB962C8B-B14F-4D97-AF65-F5344CB8AC3E}">
        <p14:creationId xmlns:p14="http://schemas.microsoft.com/office/powerpoint/2010/main" val="3613483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C3180D1D-F4A7-D745-ABB4-EA8C3494AD35}"/>
              </a:ext>
            </a:extLst>
          </p:cNvPr>
          <p:cNvSpPr>
            <a:spLocks noGrp="1"/>
          </p:cNvSpPr>
          <p:nvPr>
            <p:ph idx="14"/>
          </p:nvPr>
        </p:nvSpPr>
        <p:spPr>
          <a:xfrm>
            <a:off x="500139" y="1563625"/>
            <a:ext cx="5276088" cy="4690871"/>
          </a:xfrm>
        </p:spPr>
        <p:txBody>
          <a:bodyPr/>
          <a:lstStyle/>
          <a:p>
            <a:pPr>
              <a:buNone/>
            </a:pPr>
            <a:r>
              <a:rPr lang="en-US" dirty="0"/>
              <a:t>Percentage of time the trail is behind the basketball in half court</a:t>
            </a:r>
          </a:p>
          <a:p>
            <a:pPr>
              <a:buNone/>
            </a:pPr>
            <a:endParaRPr lang="en-US" dirty="0"/>
          </a:p>
          <a:p>
            <a:pPr>
              <a:buNone/>
            </a:pPr>
            <a:endParaRPr lang="en-US" dirty="0"/>
          </a:p>
          <a:p>
            <a:pPr>
              <a:buNone/>
            </a:pPr>
            <a:r>
              <a:rPr lang="en-US" dirty="0"/>
              <a:t>Ranked from largest to smallest percentage</a:t>
            </a:r>
          </a:p>
          <a:p>
            <a:pPr>
              <a:buNone/>
            </a:pPr>
            <a:endParaRPr lang="en-US" dirty="0"/>
          </a:p>
        </p:txBody>
      </p:sp>
      <p:graphicFrame>
        <p:nvGraphicFramePr>
          <p:cNvPr id="16" name="Table 16">
            <a:extLst>
              <a:ext uri="{FF2B5EF4-FFF2-40B4-BE49-F238E27FC236}">
                <a16:creationId xmlns:a16="http://schemas.microsoft.com/office/drawing/2014/main" id="{8B2DA1A7-5F68-9A41-A21E-DD4740E0CB8B}"/>
              </a:ext>
            </a:extLst>
          </p:cNvPr>
          <p:cNvGraphicFramePr>
            <a:graphicFrameLocks noGrp="1"/>
          </p:cNvGraphicFramePr>
          <p:nvPr>
            <p:ph idx="20"/>
            <p:extLst>
              <p:ext uri="{D42A27DB-BD31-4B8C-83A1-F6EECF244321}">
                <p14:modId xmlns:p14="http://schemas.microsoft.com/office/powerpoint/2010/main" val="2729973546"/>
              </p:ext>
            </p:extLst>
          </p:nvPr>
        </p:nvGraphicFramePr>
        <p:xfrm>
          <a:off x="6527800" y="1563688"/>
          <a:ext cx="5039854" cy="1483360"/>
        </p:xfrm>
        <a:graphic>
          <a:graphicData uri="http://schemas.openxmlformats.org/drawingml/2006/table">
            <a:tbl>
              <a:tblPr firstRow="1" bandRow="1">
                <a:tableStyleId>{5C22544A-7EE6-4342-B048-85BDC9FD1C3A}</a:tableStyleId>
              </a:tblPr>
              <a:tblGrid>
                <a:gridCol w="2273300">
                  <a:extLst>
                    <a:ext uri="{9D8B030D-6E8A-4147-A177-3AD203B41FA5}">
                      <a16:colId xmlns:a16="http://schemas.microsoft.com/office/drawing/2014/main" val="1152472493"/>
                    </a:ext>
                  </a:extLst>
                </a:gridCol>
                <a:gridCol w="805180">
                  <a:extLst>
                    <a:ext uri="{9D8B030D-6E8A-4147-A177-3AD203B41FA5}">
                      <a16:colId xmlns:a16="http://schemas.microsoft.com/office/drawing/2014/main" val="3994125328"/>
                    </a:ext>
                  </a:extLst>
                </a:gridCol>
                <a:gridCol w="1961374">
                  <a:extLst>
                    <a:ext uri="{9D8B030D-6E8A-4147-A177-3AD203B41FA5}">
                      <a16:colId xmlns:a16="http://schemas.microsoft.com/office/drawing/2014/main" val="331443097"/>
                    </a:ext>
                  </a:extLst>
                </a:gridCol>
              </a:tblGrid>
              <a:tr h="370840">
                <a:tc>
                  <a:txBody>
                    <a:bodyPr/>
                    <a:lstStyle/>
                    <a:p>
                      <a:r>
                        <a:rPr lang="en-US" dirty="0"/>
                        <a:t>Official</a:t>
                      </a:r>
                    </a:p>
                  </a:txBody>
                  <a:tcPr/>
                </a:tc>
                <a:tc>
                  <a:txBody>
                    <a:bodyPr/>
                    <a:lstStyle/>
                    <a:p>
                      <a:r>
                        <a:rPr lang="en-US" dirty="0"/>
                        <a:t>Rank</a:t>
                      </a:r>
                    </a:p>
                  </a:txBody>
                  <a:tcPr/>
                </a:tc>
                <a:tc>
                  <a:txBody>
                    <a:bodyPr/>
                    <a:lstStyle/>
                    <a:p>
                      <a:r>
                        <a:rPr lang="en-US" dirty="0"/>
                        <a:t>Percentage</a:t>
                      </a:r>
                    </a:p>
                  </a:txBody>
                  <a:tcPr/>
                </a:tc>
                <a:extLst>
                  <a:ext uri="{0D108BD9-81ED-4DB2-BD59-A6C34878D82A}">
                    <a16:rowId xmlns:a16="http://schemas.microsoft.com/office/drawing/2014/main" val="1447378793"/>
                  </a:ext>
                </a:extLst>
              </a:tr>
              <a:tr h="370840">
                <a:tc>
                  <a:txBody>
                    <a:bodyPr/>
                    <a:lstStyle/>
                    <a:p>
                      <a:r>
                        <a:rPr lang="en-US" dirty="0"/>
                        <a:t>Derek Richardson</a:t>
                      </a:r>
                    </a:p>
                  </a:txBody>
                  <a:tcPr/>
                </a:tc>
                <a:tc>
                  <a:txBody>
                    <a:bodyPr/>
                    <a:lstStyle/>
                    <a:p>
                      <a:r>
                        <a:rPr lang="en-US" dirty="0"/>
                        <a:t>1</a:t>
                      </a:r>
                    </a:p>
                  </a:txBody>
                  <a:tcPr/>
                </a:tc>
                <a:tc>
                  <a:txBody>
                    <a:bodyPr/>
                    <a:lstStyle/>
                    <a:p>
                      <a:r>
                        <a:rPr lang="en-US" dirty="0"/>
                        <a:t>89.6%</a:t>
                      </a:r>
                    </a:p>
                  </a:txBody>
                  <a:tcPr/>
                </a:tc>
                <a:extLst>
                  <a:ext uri="{0D108BD9-81ED-4DB2-BD59-A6C34878D82A}">
                    <a16:rowId xmlns:a16="http://schemas.microsoft.com/office/drawing/2014/main" val="2486154750"/>
                  </a:ext>
                </a:extLst>
              </a:tr>
              <a:tr h="370840">
                <a:tc>
                  <a:txBody>
                    <a:bodyPr/>
                    <a:lstStyle/>
                    <a:p>
                      <a:r>
                        <a:rPr lang="en-US" dirty="0"/>
                        <a:t>Ray Acosta</a:t>
                      </a:r>
                    </a:p>
                  </a:txBody>
                  <a:tcPr/>
                </a:tc>
                <a:tc>
                  <a:txBody>
                    <a:bodyPr/>
                    <a:lstStyle/>
                    <a:p>
                      <a:r>
                        <a:rPr lang="en-US" dirty="0"/>
                        <a:t>2</a:t>
                      </a:r>
                    </a:p>
                  </a:txBody>
                  <a:tcPr/>
                </a:tc>
                <a:tc>
                  <a:txBody>
                    <a:bodyPr/>
                    <a:lstStyle/>
                    <a:p>
                      <a:r>
                        <a:rPr lang="en-US" dirty="0"/>
                        <a:t>89.2%</a:t>
                      </a:r>
                    </a:p>
                  </a:txBody>
                  <a:tcPr/>
                </a:tc>
                <a:extLst>
                  <a:ext uri="{0D108BD9-81ED-4DB2-BD59-A6C34878D82A}">
                    <a16:rowId xmlns:a16="http://schemas.microsoft.com/office/drawing/2014/main" val="1298332794"/>
                  </a:ext>
                </a:extLst>
              </a:tr>
              <a:tr h="370840">
                <a:tc>
                  <a:txBody>
                    <a:bodyPr/>
                    <a:lstStyle/>
                    <a:p>
                      <a:r>
                        <a:rPr lang="en-US" dirty="0"/>
                        <a:t>Michael Smith</a:t>
                      </a:r>
                    </a:p>
                  </a:txBody>
                  <a:tcPr/>
                </a:tc>
                <a:tc>
                  <a:txBody>
                    <a:bodyPr/>
                    <a:lstStyle/>
                    <a:p>
                      <a:r>
                        <a:rPr lang="en-US" dirty="0"/>
                        <a:t>3</a:t>
                      </a:r>
                    </a:p>
                  </a:txBody>
                  <a:tcPr/>
                </a:tc>
                <a:tc>
                  <a:txBody>
                    <a:bodyPr/>
                    <a:lstStyle/>
                    <a:p>
                      <a:r>
                        <a:rPr lang="en-US" dirty="0"/>
                        <a:t>86.7%</a:t>
                      </a:r>
                    </a:p>
                  </a:txBody>
                  <a:tcPr/>
                </a:tc>
                <a:extLst>
                  <a:ext uri="{0D108BD9-81ED-4DB2-BD59-A6C34878D82A}">
                    <a16:rowId xmlns:a16="http://schemas.microsoft.com/office/drawing/2014/main" val="408068890"/>
                  </a:ext>
                </a:extLst>
              </a:tr>
            </a:tbl>
          </a:graphicData>
        </a:graphic>
      </p:graphicFrame>
      <p:graphicFrame>
        <p:nvGraphicFramePr>
          <p:cNvPr id="17" name="Table 17">
            <a:extLst>
              <a:ext uri="{FF2B5EF4-FFF2-40B4-BE49-F238E27FC236}">
                <a16:creationId xmlns:a16="http://schemas.microsoft.com/office/drawing/2014/main" id="{EC298422-1145-0B4C-8837-CFDFAFB2A070}"/>
              </a:ext>
            </a:extLst>
          </p:cNvPr>
          <p:cNvGraphicFramePr>
            <a:graphicFrameLocks noGrp="1"/>
          </p:cNvGraphicFramePr>
          <p:nvPr>
            <p:ph idx="22"/>
            <p:extLst>
              <p:ext uri="{D42A27DB-BD31-4B8C-83A1-F6EECF244321}">
                <p14:modId xmlns:p14="http://schemas.microsoft.com/office/powerpoint/2010/main" val="540545689"/>
              </p:ext>
            </p:extLst>
          </p:nvPr>
        </p:nvGraphicFramePr>
        <p:xfrm>
          <a:off x="6527800" y="4170363"/>
          <a:ext cx="4926754" cy="1483360"/>
        </p:xfrm>
        <a:graphic>
          <a:graphicData uri="http://schemas.openxmlformats.org/drawingml/2006/table">
            <a:tbl>
              <a:tblPr firstRow="1" bandRow="1">
                <a:tableStyleId>{5C22544A-7EE6-4342-B048-85BDC9FD1C3A}</a:tableStyleId>
              </a:tblPr>
              <a:tblGrid>
                <a:gridCol w="2363153">
                  <a:extLst>
                    <a:ext uri="{9D8B030D-6E8A-4147-A177-3AD203B41FA5}">
                      <a16:colId xmlns:a16="http://schemas.microsoft.com/office/drawing/2014/main" val="646766393"/>
                    </a:ext>
                  </a:extLst>
                </a:gridCol>
                <a:gridCol w="805180">
                  <a:extLst>
                    <a:ext uri="{9D8B030D-6E8A-4147-A177-3AD203B41FA5}">
                      <a16:colId xmlns:a16="http://schemas.microsoft.com/office/drawing/2014/main" val="681690189"/>
                    </a:ext>
                  </a:extLst>
                </a:gridCol>
                <a:gridCol w="1758421">
                  <a:extLst>
                    <a:ext uri="{9D8B030D-6E8A-4147-A177-3AD203B41FA5}">
                      <a16:colId xmlns:a16="http://schemas.microsoft.com/office/drawing/2014/main" val="1336115010"/>
                    </a:ext>
                  </a:extLst>
                </a:gridCol>
              </a:tblGrid>
              <a:tr h="370840">
                <a:tc>
                  <a:txBody>
                    <a:bodyPr/>
                    <a:lstStyle/>
                    <a:p>
                      <a:r>
                        <a:rPr lang="en-US" dirty="0"/>
                        <a:t>Official</a:t>
                      </a:r>
                    </a:p>
                  </a:txBody>
                  <a:tcPr/>
                </a:tc>
                <a:tc>
                  <a:txBody>
                    <a:bodyPr/>
                    <a:lstStyle/>
                    <a:p>
                      <a:r>
                        <a:rPr lang="en-US" dirty="0"/>
                        <a:t>Rank</a:t>
                      </a:r>
                    </a:p>
                  </a:txBody>
                  <a:tcPr/>
                </a:tc>
                <a:tc>
                  <a:txBody>
                    <a:bodyPr/>
                    <a:lstStyle/>
                    <a:p>
                      <a:r>
                        <a:rPr lang="en-US" dirty="0"/>
                        <a:t>Percentage</a:t>
                      </a:r>
                    </a:p>
                  </a:txBody>
                  <a:tcPr/>
                </a:tc>
                <a:extLst>
                  <a:ext uri="{0D108BD9-81ED-4DB2-BD59-A6C34878D82A}">
                    <a16:rowId xmlns:a16="http://schemas.microsoft.com/office/drawing/2014/main" val="655686281"/>
                  </a:ext>
                </a:extLst>
              </a:tr>
              <a:tr h="370840">
                <a:tc>
                  <a:txBody>
                    <a:bodyPr/>
                    <a:lstStyle/>
                    <a:p>
                      <a:r>
                        <a:rPr lang="en-US" dirty="0"/>
                        <a:t>Leon Wood</a:t>
                      </a:r>
                    </a:p>
                  </a:txBody>
                  <a:tcPr/>
                </a:tc>
                <a:tc>
                  <a:txBody>
                    <a:bodyPr/>
                    <a:lstStyle/>
                    <a:p>
                      <a:r>
                        <a:rPr lang="en-US" dirty="0"/>
                        <a:t>72</a:t>
                      </a:r>
                    </a:p>
                  </a:txBody>
                  <a:tcPr/>
                </a:tc>
                <a:tc>
                  <a:txBody>
                    <a:bodyPr/>
                    <a:lstStyle/>
                    <a:p>
                      <a:r>
                        <a:rPr lang="en-US" dirty="0"/>
                        <a:t>74.3%</a:t>
                      </a:r>
                    </a:p>
                  </a:txBody>
                  <a:tcPr/>
                </a:tc>
                <a:extLst>
                  <a:ext uri="{0D108BD9-81ED-4DB2-BD59-A6C34878D82A}">
                    <a16:rowId xmlns:a16="http://schemas.microsoft.com/office/drawing/2014/main" val="1508582785"/>
                  </a:ext>
                </a:extLst>
              </a:tr>
              <a:tr h="370840">
                <a:tc>
                  <a:txBody>
                    <a:bodyPr/>
                    <a:lstStyle/>
                    <a:p>
                      <a:r>
                        <a:rPr lang="en-US" dirty="0"/>
                        <a:t>Tony Brothers</a:t>
                      </a:r>
                    </a:p>
                  </a:txBody>
                  <a:tcPr/>
                </a:tc>
                <a:tc>
                  <a:txBody>
                    <a:bodyPr/>
                    <a:lstStyle/>
                    <a:p>
                      <a:r>
                        <a:rPr lang="en-US" dirty="0"/>
                        <a:t>71</a:t>
                      </a:r>
                    </a:p>
                  </a:txBody>
                  <a:tcPr/>
                </a:tc>
                <a:tc>
                  <a:txBody>
                    <a:bodyPr/>
                    <a:lstStyle/>
                    <a:p>
                      <a:r>
                        <a:rPr lang="en-US" b="0" dirty="0"/>
                        <a:t>77.3%</a:t>
                      </a:r>
                    </a:p>
                  </a:txBody>
                  <a:tcPr/>
                </a:tc>
                <a:extLst>
                  <a:ext uri="{0D108BD9-81ED-4DB2-BD59-A6C34878D82A}">
                    <a16:rowId xmlns:a16="http://schemas.microsoft.com/office/drawing/2014/main" val="2452456301"/>
                  </a:ext>
                </a:extLst>
              </a:tr>
              <a:tr h="370840">
                <a:tc>
                  <a:txBody>
                    <a:bodyPr/>
                    <a:lstStyle/>
                    <a:p>
                      <a:r>
                        <a:rPr lang="en-US" dirty="0"/>
                        <a:t>Karl Lane</a:t>
                      </a:r>
                    </a:p>
                  </a:txBody>
                  <a:tcPr/>
                </a:tc>
                <a:tc>
                  <a:txBody>
                    <a:bodyPr/>
                    <a:lstStyle/>
                    <a:p>
                      <a:r>
                        <a:rPr lang="en-US" dirty="0"/>
                        <a:t>70</a:t>
                      </a:r>
                    </a:p>
                  </a:txBody>
                  <a:tcPr/>
                </a:tc>
                <a:tc>
                  <a:txBody>
                    <a:bodyPr/>
                    <a:lstStyle/>
                    <a:p>
                      <a:r>
                        <a:rPr lang="en-US" dirty="0"/>
                        <a:t>78.5%</a:t>
                      </a:r>
                    </a:p>
                  </a:txBody>
                  <a:tcPr/>
                </a:tc>
                <a:extLst>
                  <a:ext uri="{0D108BD9-81ED-4DB2-BD59-A6C34878D82A}">
                    <a16:rowId xmlns:a16="http://schemas.microsoft.com/office/drawing/2014/main" val="2727737611"/>
                  </a:ext>
                </a:extLst>
              </a:tr>
            </a:tbl>
          </a:graphicData>
        </a:graphic>
      </p:graphicFrame>
      <p:sp>
        <p:nvSpPr>
          <p:cNvPr id="6" name="Title 5">
            <a:extLst>
              <a:ext uri="{FF2B5EF4-FFF2-40B4-BE49-F238E27FC236}">
                <a16:creationId xmlns:a16="http://schemas.microsoft.com/office/drawing/2014/main" id="{388EF6F7-5CE8-BB47-84D5-D92080497422}"/>
              </a:ext>
            </a:extLst>
          </p:cNvPr>
          <p:cNvSpPr>
            <a:spLocks noGrp="1"/>
          </p:cNvSpPr>
          <p:nvPr>
            <p:ph type="title"/>
          </p:nvPr>
        </p:nvSpPr>
        <p:spPr/>
        <p:txBody>
          <a:bodyPr/>
          <a:lstStyle/>
          <a:p>
            <a:r>
              <a:rPr lang="en-US" dirty="0"/>
              <a:t>Half Court Metrics</a:t>
            </a:r>
          </a:p>
        </p:txBody>
      </p:sp>
      <p:sp>
        <p:nvSpPr>
          <p:cNvPr id="7" name="Subtitle 6">
            <a:extLst>
              <a:ext uri="{FF2B5EF4-FFF2-40B4-BE49-F238E27FC236}">
                <a16:creationId xmlns:a16="http://schemas.microsoft.com/office/drawing/2014/main" id="{7120B7AA-289A-C14B-9153-D9776F714588}"/>
              </a:ext>
            </a:extLst>
          </p:cNvPr>
          <p:cNvSpPr>
            <a:spLocks noGrp="1"/>
          </p:cNvSpPr>
          <p:nvPr>
            <p:ph type="subTitle" idx="1"/>
          </p:nvPr>
        </p:nvSpPr>
        <p:spPr/>
        <p:txBody>
          <a:bodyPr/>
          <a:lstStyle/>
          <a:p>
            <a:r>
              <a:rPr lang="en-US" dirty="0"/>
              <a:t>Trail Time Trailing Ball</a:t>
            </a:r>
          </a:p>
          <a:p>
            <a:endParaRPr lang="en-US" dirty="0"/>
          </a:p>
        </p:txBody>
      </p:sp>
    </p:spTree>
    <p:extLst>
      <p:ext uri="{BB962C8B-B14F-4D97-AF65-F5344CB8AC3E}">
        <p14:creationId xmlns:p14="http://schemas.microsoft.com/office/powerpoint/2010/main" val="3865095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75D32C-80CC-489B-9869-76A7E5BD7A4A}"/>
              </a:ext>
            </a:extLst>
          </p:cNvPr>
          <p:cNvSpPr>
            <a:spLocks noGrp="1"/>
          </p:cNvSpPr>
          <p:nvPr>
            <p:ph type="title"/>
          </p:nvPr>
        </p:nvSpPr>
        <p:spPr/>
        <p:txBody>
          <a:bodyPr/>
          <a:lstStyle/>
          <a:p>
            <a:r>
              <a:rPr lang="en-US" dirty="0"/>
              <a:t>Next Steps</a:t>
            </a:r>
          </a:p>
        </p:txBody>
      </p:sp>
      <p:sp>
        <p:nvSpPr>
          <p:cNvPr id="4" name="Content Placeholder 3">
            <a:extLst>
              <a:ext uri="{FF2B5EF4-FFF2-40B4-BE49-F238E27FC236}">
                <a16:creationId xmlns:a16="http://schemas.microsoft.com/office/drawing/2014/main" id="{655154B3-812C-4B99-89FF-A77AF0EA373B}"/>
              </a:ext>
            </a:extLst>
          </p:cNvPr>
          <p:cNvSpPr>
            <a:spLocks noGrp="1"/>
          </p:cNvSpPr>
          <p:nvPr>
            <p:ph idx="1"/>
          </p:nvPr>
        </p:nvSpPr>
        <p:spPr/>
        <p:txBody>
          <a:bodyPr/>
          <a:lstStyle/>
          <a:p>
            <a:endParaRPr lang="en-US" dirty="0"/>
          </a:p>
          <a:p>
            <a:r>
              <a:rPr lang="en-US" dirty="0"/>
              <a:t>Finalize Metrics</a:t>
            </a:r>
          </a:p>
          <a:p>
            <a:pPr lvl="1"/>
            <a:r>
              <a:rPr lang="en-US" dirty="0"/>
              <a:t>Brainstorm additional metrics</a:t>
            </a:r>
          </a:p>
          <a:p>
            <a:pPr marL="228600" lvl="1" indent="0">
              <a:buNone/>
            </a:pPr>
            <a:endParaRPr lang="en-US" dirty="0"/>
          </a:p>
          <a:p>
            <a:r>
              <a:rPr lang="en-US" dirty="0"/>
              <a:t>Collect possession level data and compare it to errors</a:t>
            </a:r>
          </a:p>
          <a:p>
            <a:pPr lvl="1"/>
            <a:r>
              <a:rPr lang="en-US" dirty="0"/>
              <a:t>Play Selection for Reviewers/DAs</a:t>
            </a:r>
          </a:p>
          <a:p>
            <a:pPr lvl="1"/>
            <a:r>
              <a:rPr lang="en-US" dirty="0"/>
              <a:t>Investigate metric thresholds</a:t>
            </a:r>
          </a:p>
        </p:txBody>
      </p:sp>
      <p:sp>
        <p:nvSpPr>
          <p:cNvPr id="10" name="Subtitle 9"/>
          <p:cNvSpPr>
            <a:spLocks noGrp="1"/>
          </p:cNvSpPr>
          <p:nvPr>
            <p:ph type="subTitle" idx="13"/>
          </p:nvPr>
        </p:nvSpPr>
        <p:spPr/>
        <p:txBody>
          <a:bodyPr/>
          <a:lstStyle/>
          <a:p>
            <a:endParaRPr lang="en-US" dirty="0"/>
          </a:p>
        </p:txBody>
      </p:sp>
    </p:spTree>
    <p:extLst>
      <p:ext uri="{BB962C8B-B14F-4D97-AF65-F5344CB8AC3E}">
        <p14:creationId xmlns:p14="http://schemas.microsoft.com/office/powerpoint/2010/main" val="3962916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725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BAC3B3-2E3C-4038-9372-E99B3F146313}"/>
              </a:ext>
            </a:extLst>
          </p:cNvPr>
          <p:cNvSpPr>
            <a:spLocks noGrp="1"/>
          </p:cNvSpPr>
          <p:nvPr>
            <p:ph idx="11"/>
          </p:nvPr>
        </p:nvSpPr>
        <p:spPr/>
        <p:txBody>
          <a:bodyPr/>
          <a:lstStyle/>
          <a:p>
            <a:pPr lvl="0"/>
            <a:r>
              <a:rPr lang="en-US" dirty="0"/>
              <a:t>Definitions of Metrics</a:t>
            </a:r>
          </a:p>
          <a:p>
            <a:pPr lvl="0"/>
            <a:r>
              <a:rPr lang="en-US" dirty="0"/>
              <a:t>Referee Performance by Metric</a:t>
            </a:r>
          </a:p>
          <a:p>
            <a:pPr lvl="0"/>
            <a:r>
              <a:rPr lang="en-US" dirty="0"/>
              <a:t>Next Steps</a:t>
            </a:r>
          </a:p>
        </p:txBody>
      </p:sp>
      <p:sp>
        <p:nvSpPr>
          <p:cNvPr id="6" name="Title 5"/>
          <p:cNvSpPr>
            <a:spLocks noGrp="1"/>
          </p:cNvSpPr>
          <p:nvPr>
            <p:ph type="title"/>
          </p:nvPr>
        </p:nvSpPr>
        <p:spPr/>
        <p:txBody>
          <a:bodyPr/>
          <a:lstStyle/>
          <a:p>
            <a:r>
              <a:rPr lang="en-US" dirty="0"/>
              <a:t>Tracking Metrics</a:t>
            </a:r>
          </a:p>
        </p:txBody>
      </p:sp>
    </p:spTree>
    <p:extLst>
      <p:ext uri="{BB962C8B-B14F-4D97-AF65-F5344CB8AC3E}">
        <p14:creationId xmlns:p14="http://schemas.microsoft.com/office/powerpoint/2010/main" val="147857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75D32C-80CC-489B-9869-76A7E5BD7A4A}"/>
              </a:ext>
            </a:extLst>
          </p:cNvPr>
          <p:cNvSpPr>
            <a:spLocks noGrp="1"/>
          </p:cNvSpPr>
          <p:nvPr>
            <p:ph type="title"/>
          </p:nvPr>
        </p:nvSpPr>
        <p:spPr/>
        <p:txBody>
          <a:bodyPr/>
          <a:lstStyle/>
          <a:p>
            <a:r>
              <a:rPr lang="en-US" dirty="0"/>
              <a:t>Tracking Metrics</a:t>
            </a:r>
          </a:p>
        </p:txBody>
      </p:sp>
      <p:sp>
        <p:nvSpPr>
          <p:cNvPr id="4" name="Content Placeholder 3">
            <a:extLst>
              <a:ext uri="{FF2B5EF4-FFF2-40B4-BE49-F238E27FC236}">
                <a16:creationId xmlns:a16="http://schemas.microsoft.com/office/drawing/2014/main" id="{655154B3-812C-4B99-89FF-A77AF0EA373B}"/>
              </a:ext>
            </a:extLst>
          </p:cNvPr>
          <p:cNvSpPr>
            <a:spLocks noGrp="1"/>
          </p:cNvSpPr>
          <p:nvPr>
            <p:ph idx="1"/>
          </p:nvPr>
        </p:nvSpPr>
        <p:spPr/>
        <p:txBody>
          <a:bodyPr/>
          <a:lstStyle/>
          <a:p>
            <a:r>
              <a:rPr lang="en-US" dirty="0"/>
              <a:t>Initial Idea to make 6 Metrics</a:t>
            </a:r>
          </a:p>
          <a:p>
            <a:pPr lvl="1"/>
            <a:r>
              <a:rPr lang="en-US" dirty="0"/>
              <a:t>2 for each position (Lead/Slot/Trail)</a:t>
            </a:r>
          </a:p>
          <a:p>
            <a:pPr lvl="1"/>
            <a:r>
              <a:rPr lang="en-US" dirty="0"/>
              <a:t>3 for transition, 3 for half-court</a:t>
            </a:r>
          </a:p>
          <a:p>
            <a:pPr lvl="2"/>
            <a:r>
              <a:rPr lang="en-US" dirty="0"/>
              <a:t>Transition is from start of possession until ball crosses half court</a:t>
            </a:r>
          </a:p>
          <a:p>
            <a:pPr lvl="2"/>
            <a:r>
              <a:rPr lang="en-US" dirty="0"/>
              <a:t>Half-court is from when the ball crosses half court until the possession ends</a:t>
            </a:r>
          </a:p>
          <a:p>
            <a:r>
              <a:rPr lang="en-US" dirty="0"/>
              <a:t>Assess referee mechanics</a:t>
            </a:r>
          </a:p>
          <a:p>
            <a:pPr lvl="1"/>
            <a:r>
              <a:rPr lang="en-US" dirty="0"/>
              <a:t>Focus on how well referees are following mechanics</a:t>
            </a:r>
          </a:p>
          <a:p>
            <a:pPr lvl="1"/>
            <a:r>
              <a:rPr lang="en-US" dirty="0"/>
              <a:t>Emphasis on:</a:t>
            </a:r>
          </a:p>
          <a:p>
            <a:pPr lvl="2"/>
            <a:r>
              <a:rPr lang="en-US" dirty="0"/>
              <a:t>Time spent positioned well</a:t>
            </a:r>
          </a:p>
          <a:p>
            <a:pPr lvl="2"/>
            <a:r>
              <a:rPr lang="en-US" dirty="0"/>
              <a:t>Margin of error in positioning</a:t>
            </a:r>
          </a:p>
        </p:txBody>
      </p:sp>
      <p:sp>
        <p:nvSpPr>
          <p:cNvPr id="10" name="Subtitle 9"/>
          <p:cNvSpPr>
            <a:spLocks noGrp="1"/>
          </p:cNvSpPr>
          <p:nvPr>
            <p:ph type="subTitle" idx="13"/>
          </p:nvPr>
        </p:nvSpPr>
        <p:spPr/>
        <p:txBody>
          <a:bodyPr/>
          <a:lstStyle/>
          <a:p>
            <a:endParaRPr lang="en-US" dirty="0"/>
          </a:p>
        </p:txBody>
      </p:sp>
    </p:spTree>
    <p:extLst>
      <p:ext uri="{BB962C8B-B14F-4D97-AF65-F5344CB8AC3E}">
        <p14:creationId xmlns:p14="http://schemas.microsoft.com/office/powerpoint/2010/main" val="1731856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75D32C-80CC-489B-9869-76A7E5BD7A4A}"/>
              </a:ext>
            </a:extLst>
          </p:cNvPr>
          <p:cNvSpPr>
            <a:spLocks noGrp="1"/>
          </p:cNvSpPr>
          <p:nvPr>
            <p:ph type="title"/>
          </p:nvPr>
        </p:nvSpPr>
        <p:spPr/>
        <p:txBody>
          <a:bodyPr/>
          <a:lstStyle/>
          <a:p>
            <a:r>
              <a:rPr lang="en-US" dirty="0"/>
              <a:t>Tracking Metrics (</a:t>
            </a:r>
            <a:r>
              <a:rPr lang="en-US" dirty="0" err="1"/>
              <a:t>Cont</a:t>
            </a:r>
            <a:r>
              <a:rPr lang="en-US" dirty="0"/>
              <a:t>)</a:t>
            </a:r>
          </a:p>
        </p:txBody>
      </p:sp>
      <p:sp>
        <p:nvSpPr>
          <p:cNvPr id="4" name="Content Placeholder 3">
            <a:extLst>
              <a:ext uri="{FF2B5EF4-FFF2-40B4-BE49-F238E27FC236}">
                <a16:creationId xmlns:a16="http://schemas.microsoft.com/office/drawing/2014/main" id="{655154B3-812C-4B99-89FF-A77AF0EA373B}"/>
              </a:ext>
            </a:extLst>
          </p:cNvPr>
          <p:cNvSpPr>
            <a:spLocks noGrp="1"/>
          </p:cNvSpPr>
          <p:nvPr>
            <p:ph idx="1"/>
          </p:nvPr>
        </p:nvSpPr>
        <p:spPr/>
        <p:txBody>
          <a:bodyPr/>
          <a:lstStyle/>
          <a:p>
            <a:r>
              <a:rPr lang="en-US" dirty="0"/>
              <a:t>Transition Metrics:</a:t>
            </a:r>
          </a:p>
          <a:p>
            <a:pPr lvl="1"/>
            <a:r>
              <a:rPr lang="en-US" dirty="0"/>
              <a:t>Lead: Time to Baseline</a:t>
            </a:r>
          </a:p>
          <a:p>
            <a:pPr lvl="1"/>
            <a:endParaRPr lang="en-US" dirty="0"/>
          </a:p>
          <a:p>
            <a:pPr lvl="1"/>
            <a:r>
              <a:rPr lang="en-US" dirty="0"/>
              <a:t>Slot: Distance from Pack</a:t>
            </a:r>
          </a:p>
          <a:p>
            <a:pPr lvl="1"/>
            <a:endParaRPr lang="en-US" dirty="0"/>
          </a:p>
          <a:p>
            <a:pPr lvl="1"/>
            <a:r>
              <a:rPr lang="en-US" dirty="0"/>
              <a:t>Trail: Time Trailing Ball</a:t>
            </a:r>
          </a:p>
        </p:txBody>
      </p:sp>
      <p:sp>
        <p:nvSpPr>
          <p:cNvPr id="2" name="Content Placeholder 1">
            <a:extLst>
              <a:ext uri="{FF2B5EF4-FFF2-40B4-BE49-F238E27FC236}">
                <a16:creationId xmlns:a16="http://schemas.microsoft.com/office/drawing/2014/main" id="{2ECE6915-D57A-425A-8878-4BA8C5CE2DB6}"/>
              </a:ext>
            </a:extLst>
          </p:cNvPr>
          <p:cNvSpPr>
            <a:spLocks noGrp="1"/>
          </p:cNvSpPr>
          <p:nvPr>
            <p:ph idx="10"/>
          </p:nvPr>
        </p:nvSpPr>
        <p:spPr/>
        <p:txBody>
          <a:bodyPr/>
          <a:lstStyle/>
          <a:p>
            <a:r>
              <a:rPr lang="en-US" dirty="0"/>
              <a:t>Half-court Metrics:</a:t>
            </a:r>
          </a:p>
          <a:p>
            <a:pPr lvl="1"/>
            <a:r>
              <a:rPr lang="en-US" dirty="0"/>
              <a:t>Lead: Distance from Rim</a:t>
            </a:r>
          </a:p>
          <a:p>
            <a:pPr lvl="1"/>
            <a:endParaRPr lang="en-US" dirty="0"/>
          </a:p>
          <a:p>
            <a:pPr lvl="1"/>
            <a:r>
              <a:rPr lang="en-US" dirty="0"/>
              <a:t>Slot: TBD</a:t>
            </a:r>
          </a:p>
          <a:p>
            <a:pPr lvl="1"/>
            <a:endParaRPr lang="en-US" dirty="0"/>
          </a:p>
          <a:p>
            <a:pPr lvl="1"/>
            <a:r>
              <a:rPr lang="en-US" dirty="0"/>
              <a:t>Trail: Time Trailing Ball</a:t>
            </a:r>
          </a:p>
          <a:p>
            <a:endParaRPr lang="en-US" dirty="0"/>
          </a:p>
        </p:txBody>
      </p:sp>
      <p:sp>
        <p:nvSpPr>
          <p:cNvPr id="5" name="Subtitle 4">
            <a:extLst>
              <a:ext uri="{FF2B5EF4-FFF2-40B4-BE49-F238E27FC236}">
                <a16:creationId xmlns:a16="http://schemas.microsoft.com/office/drawing/2014/main" id="{ED0D059B-0C7B-45B2-97DD-8FB683B8C08B}"/>
              </a:ext>
            </a:extLst>
          </p:cNvPr>
          <p:cNvSpPr>
            <a:spLocks noGrp="1"/>
          </p:cNvSpPr>
          <p:nvPr>
            <p:ph type="subTitle" idx="14"/>
          </p:nvPr>
        </p:nvSpPr>
        <p:spPr/>
        <p:txBody>
          <a:bodyPr/>
          <a:lstStyle/>
          <a:p>
            <a:endParaRPr lang="en-US" dirty="0"/>
          </a:p>
        </p:txBody>
      </p:sp>
    </p:spTree>
    <p:extLst>
      <p:ext uri="{BB962C8B-B14F-4D97-AF65-F5344CB8AC3E}">
        <p14:creationId xmlns:p14="http://schemas.microsoft.com/office/powerpoint/2010/main" val="3939924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C3180D1D-F4A7-D745-ABB4-EA8C3494AD35}"/>
              </a:ext>
            </a:extLst>
          </p:cNvPr>
          <p:cNvSpPr>
            <a:spLocks noGrp="1"/>
          </p:cNvSpPr>
          <p:nvPr>
            <p:ph idx="14"/>
          </p:nvPr>
        </p:nvSpPr>
        <p:spPr>
          <a:xfrm>
            <a:off x="500139" y="1563625"/>
            <a:ext cx="5276088" cy="4690871"/>
          </a:xfrm>
        </p:spPr>
        <p:txBody>
          <a:bodyPr/>
          <a:lstStyle/>
          <a:p>
            <a:pPr>
              <a:buNone/>
            </a:pPr>
            <a:r>
              <a:rPr lang="en-US" dirty="0"/>
              <a:t>Metric Definition</a:t>
            </a:r>
          </a:p>
          <a:p>
            <a:pPr>
              <a:buNone/>
            </a:pPr>
            <a:endParaRPr lang="en-US" dirty="0"/>
          </a:p>
          <a:p>
            <a:pPr>
              <a:buNone/>
            </a:pPr>
            <a:endParaRPr lang="en-US" dirty="0"/>
          </a:p>
          <a:p>
            <a:pPr>
              <a:buNone/>
            </a:pPr>
            <a:endParaRPr lang="en-US" dirty="0"/>
          </a:p>
          <a:p>
            <a:pPr>
              <a:buNone/>
            </a:pPr>
            <a:r>
              <a:rPr lang="en-US" dirty="0"/>
              <a:t>How the metric is ranked (least to greatest or vice versa)</a:t>
            </a:r>
          </a:p>
          <a:p>
            <a:pPr>
              <a:buNone/>
            </a:pPr>
            <a:endParaRPr lang="en-US" dirty="0"/>
          </a:p>
        </p:txBody>
      </p:sp>
      <p:sp>
        <p:nvSpPr>
          <p:cNvPr id="6" name="Title 5">
            <a:extLst>
              <a:ext uri="{FF2B5EF4-FFF2-40B4-BE49-F238E27FC236}">
                <a16:creationId xmlns:a16="http://schemas.microsoft.com/office/drawing/2014/main" id="{388EF6F7-5CE8-BB47-84D5-D92080497422}"/>
              </a:ext>
            </a:extLst>
          </p:cNvPr>
          <p:cNvSpPr>
            <a:spLocks noGrp="1"/>
          </p:cNvSpPr>
          <p:nvPr>
            <p:ph type="title"/>
          </p:nvPr>
        </p:nvSpPr>
        <p:spPr/>
        <p:txBody>
          <a:bodyPr/>
          <a:lstStyle/>
          <a:p>
            <a:r>
              <a:rPr lang="en-US" dirty="0"/>
              <a:t>Metric Presentation Format</a:t>
            </a:r>
          </a:p>
        </p:txBody>
      </p:sp>
      <p:sp>
        <p:nvSpPr>
          <p:cNvPr id="7" name="Subtitle 6">
            <a:extLst>
              <a:ext uri="{FF2B5EF4-FFF2-40B4-BE49-F238E27FC236}">
                <a16:creationId xmlns:a16="http://schemas.microsoft.com/office/drawing/2014/main" id="{7120B7AA-289A-C14B-9153-D9776F714588}"/>
              </a:ext>
            </a:extLst>
          </p:cNvPr>
          <p:cNvSpPr>
            <a:spLocks noGrp="1"/>
          </p:cNvSpPr>
          <p:nvPr>
            <p:ph type="subTitle" idx="1"/>
          </p:nvPr>
        </p:nvSpPr>
        <p:spPr/>
        <p:txBody>
          <a:bodyPr/>
          <a:lstStyle/>
          <a:p>
            <a:r>
              <a:rPr lang="en-US" dirty="0"/>
              <a:t>Position Metric Metric Name </a:t>
            </a:r>
          </a:p>
          <a:p>
            <a:endParaRPr lang="en-US" dirty="0"/>
          </a:p>
        </p:txBody>
      </p:sp>
      <p:sp>
        <p:nvSpPr>
          <p:cNvPr id="20" name="Content Placeholder 19">
            <a:extLst>
              <a:ext uri="{FF2B5EF4-FFF2-40B4-BE49-F238E27FC236}">
                <a16:creationId xmlns:a16="http://schemas.microsoft.com/office/drawing/2014/main" id="{D096F0EF-E23E-9449-BC57-86D00A39369D}"/>
              </a:ext>
            </a:extLst>
          </p:cNvPr>
          <p:cNvSpPr>
            <a:spLocks noGrp="1"/>
          </p:cNvSpPr>
          <p:nvPr>
            <p:ph idx="20"/>
          </p:nvPr>
        </p:nvSpPr>
        <p:spPr/>
        <p:txBody>
          <a:bodyPr/>
          <a:lstStyle/>
          <a:p>
            <a:r>
              <a:rPr lang="en-US" dirty="0">
                <a:solidFill>
                  <a:srgbClr val="00B050"/>
                </a:solidFill>
              </a:rPr>
              <a:t>Top 3 Leaderboard</a:t>
            </a:r>
          </a:p>
        </p:txBody>
      </p:sp>
      <p:sp>
        <p:nvSpPr>
          <p:cNvPr id="22" name="Content Placeholder 21">
            <a:extLst>
              <a:ext uri="{FF2B5EF4-FFF2-40B4-BE49-F238E27FC236}">
                <a16:creationId xmlns:a16="http://schemas.microsoft.com/office/drawing/2014/main" id="{A048E55B-3478-3E40-89E0-55A7A82D8E05}"/>
              </a:ext>
            </a:extLst>
          </p:cNvPr>
          <p:cNvSpPr>
            <a:spLocks noGrp="1"/>
          </p:cNvSpPr>
          <p:nvPr>
            <p:ph idx="22"/>
          </p:nvPr>
        </p:nvSpPr>
        <p:spPr/>
        <p:txBody>
          <a:bodyPr/>
          <a:lstStyle/>
          <a:p>
            <a:r>
              <a:rPr lang="en-US" dirty="0">
                <a:solidFill>
                  <a:srgbClr val="FF0000"/>
                </a:solidFill>
              </a:rPr>
              <a:t>Bottom 3 Leaderboard</a:t>
            </a:r>
          </a:p>
        </p:txBody>
      </p:sp>
    </p:spTree>
    <p:extLst>
      <p:ext uri="{BB962C8B-B14F-4D97-AF65-F5344CB8AC3E}">
        <p14:creationId xmlns:p14="http://schemas.microsoft.com/office/powerpoint/2010/main" val="657919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C3180D1D-F4A7-D745-ABB4-EA8C3494AD35}"/>
              </a:ext>
            </a:extLst>
          </p:cNvPr>
          <p:cNvSpPr>
            <a:spLocks noGrp="1"/>
          </p:cNvSpPr>
          <p:nvPr>
            <p:ph idx="14"/>
          </p:nvPr>
        </p:nvSpPr>
        <p:spPr>
          <a:xfrm>
            <a:off x="500139" y="1563625"/>
            <a:ext cx="5276088" cy="4690871"/>
          </a:xfrm>
        </p:spPr>
        <p:txBody>
          <a:bodyPr/>
          <a:lstStyle/>
          <a:p>
            <a:pPr>
              <a:buNone/>
            </a:pPr>
            <a:r>
              <a:rPr lang="en-US" dirty="0"/>
              <a:t>Time in seconds the lead referee needs to reach the baseline</a:t>
            </a:r>
          </a:p>
          <a:p>
            <a:pPr>
              <a:buNone/>
            </a:pPr>
            <a:endParaRPr lang="en-US" dirty="0"/>
          </a:p>
          <a:p>
            <a:pPr>
              <a:buNone/>
            </a:pPr>
            <a:endParaRPr lang="en-US" dirty="0"/>
          </a:p>
          <a:p>
            <a:pPr>
              <a:buNone/>
            </a:pPr>
            <a:r>
              <a:rPr lang="en-US" dirty="0"/>
              <a:t>Ranked from shortest to longest transition time</a:t>
            </a:r>
          </a:p>
          <a:p>
            <a:pPr>
              <a:buNone/>
            </a:pPr>
            <a:endParaRPr lang="en-US" dirty="0"/>
          </a:p>
        </p:txBody>
      </p:sp>
      <p:graphicFrame>
        <p:nvGraphicFramePr>
          <p:cNvPr id="16" name="Table 16">
            <a:extLst>
              <a:ext uri="{FF2B5EF4-FFF2-40B4-BE49-F238E27FC236}">
                <a16:creationId xmlns:a16="http://schemas.microsoft.com/office/drawing/2014/main" id="{8B2DA1A7-5F68-9A41-A21E-DD4740E0CB8B}"/>
              </a:ext>
            </a:extLst>
          </p:cNvPr>
          <p:cNvGraphicFramePr>
            <a:graphicFrameLocks noGrp="1"/>
          </p:cNvGraphicFramePr>
          <p:nvPr>
            <p:ph idx="20"/>
          </p:nvPr>
        </p:nvGraphicFramePr>
        <p:xfrm>
          <a:off x="6527800" y="1563688"/>
          <a:ext cx="4894051" cy="1483360"/>
        </p:xfrm>
        <a:graphic>
          <a:graphicData uri="http://schemas.openxmlformats.org/drawingml/2006/table">
            <a:tbl>
              <a:tblPr firstRow="1" bandRow="1">
                <a:tableStyleId>{5C22544A-7EE6-4342-B048-85BDC9FD1C3A}</a:tableStyleId>
              </a:tblPr>
              <a:tblGrid>
                <a:gridCol w="2330450">
                  <a:extLst>
                    <a:ext uri="{9D8B030D-6E8A-4147-A177-3AD203B41FA5}">
                      <a16:colId xmlns:a16="http://schemas.microsoft.com/office/drawing/2014/main" val="1152472493"/>
                    </a:ext>
                  </a:extLst>
                </a:gridCol>
                <a:gridCol w="805180">
                  <a:extLst>
                    <a:ext uri="{9D8B030D-6E8A-4147-A177-3AD203B41FA5}">
                      <a16:colId xmlns:a16="http://schemas.microsoft.com/office/drawing/2014/main" val="3994125328"/>
                    </a:ext>
                  </a:extLst>
                </a:gridCol>
                <a:gridCol w="1758421">
                  <a:extLst>
                    <a:ext uri="{9D8B030D-6E8A-4147-A177-3AD203B41FA5}">
                      <a16:colId xmlns:a16="http://schemas.microsoft.com/office/drawing/2014/main" val="331443097"/>
                    </a:ext>
                  </a:extLst>
                </a:gridCol>
              </a:tblGrid>
              <a:tr h="370840">
                <a:tc>
                  <a:txBody>
                    <a:bodyPr/>
                    <a:lstStyle/>
                    <a:p>
                      <a:r>
                        <a:rPr lang="en-US" dirty="0"/>
                        <a:t>Official</a:t>
                      </a:r>
                    </a:p>
                  </a:txBody>
                  <a:tcPr/>
                </a:tc>
                <a:tc>
                  <a:txBody>
                    <a:bodyPr/>
                    <a:lstStyle/>
                    <a:p>
                      <a:r>
                        <a:rPr lang="en-US" dirty="0"/>
                        <a:t>Rank</a:t>
                      </a:r>
                    </a:p>
                  </a:txBody>
                  <a:tcPr/>
                </a:tc>
                <a:tc>
                  <a:txBody>
                    <a:bodyPr/>
                    <a:lstStyle/>
                    <a:p>
                      <a:r>
                        <a:rPr lang="en-US" dirty="0"/>
                        <a:t>Time</a:t>
                      </a:r>
                    </a:p>
                  </a:txBody>
                  <a:tcPr/>
                </a:tc>
                <a:extLst>
                  <a:ext uri="{0D108BD9-81ED-4DB2-BD59-A6C34878D82A}">
                    <a16:rowId xmlns:a16="http://schemas.microsoft.com/office/drawing/2014/main" val="1447378793"/>
                  </a:ext>
                </a:extLst>
              </a:tr>
              <a:tr h="370840">
                <a:tc>
                  <a:txBody>
                    <a:bodyPr/>
                    <a:lstStyle/>
                    <a:p>
                      <a:r>
                        <a:rPr lang="en-US" dirty="0"/>
                        <a:t>John Conley</a:t>
                      </a:r>
                    </a:p>
                  </a:txBody>
                  <a:tcPr/>
                </a:tc>
                <a:tc>
                  <a:txBody>
                    <a:bodyPr/>
                    <a:lstStyle/>
                    <a:p>
                      <a:r>
                        <a:rPr lang="en-US" dirty="0"/>
                        <a:t>1</a:t>
                      </a:r>
                    </a:p>
                  </a:txBody>
                  <a:tcPr/>
                </a:tc>
                <a:tc>
                  <a:txBody>
                    <a:bodyPr/>
                    <a:lstStyle/>
                    <a:p>
                      <a:r>
                        <a:rPr lang="en-US" dirty="0"/>
                        <a:t>4.40</a:t>
                      </a:r>
                    </a:p>
                  </a:txBody>
                  <a:tcPr/>
                </a:tc>
                <a:extLst>
                  <a:ext uri="{0D108BD9-81ED-4DB2-BD59-A6C34878D82A}">
                    <a16:rowId xmlns:a16="http://schemas.microsoft.com/office/drawing/2014/main" val="2486154750"/>
                  </a:ext>
                </a:extLst>
              </a:tr>
              <a:tr h="370840">
                <a:tc>
                  <a:txBody>
                    <a:bodyPr/>
                    <a:lstStyle/>
                    <a:p>
                      <a:r>
                        <a:rPr lang="en-US" dirty="0"/>
                        <a:t>JB DeRosa</a:t>
                      </a:r>
                    </a:p>
                  </a:txBody>
                  <a:tcPr/>
                </a:tc>
                <a:tc>
                  <a:txBody>
                    <a:bodyPr/>
                    <a:lstStyle/>
                    <a:p>
                      <a:r>
                        <a:rPr lang="en-US" dirty="0"/>
                        <a:t>2</a:t>
                      </a:r>
                    </a:p>
                  </a:txBody>
                  <a:tcPr/>
                </a:tc>
                <a:tc>
                  <a:txBody>
                    <a:bodyPr/>
                    <a:lstStyle/>
                    <a:p>
                      <a:r>
                        <a:rPr lang="en-US" dirty="0"/>
                        <a:t>4.45</a:t>
                      </a:r>
                    </a:p>
                  </a:txBody>
                  <a:tcPr/>
                </a:tc>
                <a:extLst>
                  <a:ext uri="{0D108BD9-81ED-4DB2-BD59-A6C34878D82A}">
                    <a16:rowId xmlns:a16="http://schemas.microsoft.com/office/drawing/2014/main" val="1298332794"/>
                  </a:ext>
                </a:extLst>
              </a:tr>
              <a:tr h="370840">
                <a:tc>
                  <a:txBody>
                    <a:bodyPr/>
                    <a:lstStyle/>
                    <a:p>
                      <a:r>
                        <a:rPr lang="en-US" dirty="0"/>
                        <a:t>Aaron Smith</a:t>
                      </a:r>
                    </a:p>
                  </a:txBody>
                  <a:tcPr/>
                </a:tc>
                <a:tc>
                  <a:txBody>
                    <a:bodyPr/>
                    <a:lstStyle/>
                    <a:p>
                      <a:r>
                        <a:rPr lang="en-US" dirty="0"/>
                        <a:t>3</a:t>
                      </a:r>
                    </a:p>
                  </a:txBody>
                  <a:tcPr/>
                </a:tc>
                <a:tc>
                  <a:txBody>
                    <a:bodyPr/>
                    <a:lstStyle/>
                    <a:p>
                      <a:r>
                        <a:rPr lang="en-US" dirty="0"/>
                        <a:t>4.61</a:t>
                      </a:r>
                    </a:p>
                  </a:txBody>
                  <a:tcPr/>
                </a:tc>
                <a:extLst>
                  <a:ext uri="{0D108BD9-81ED-4DB2-BD59-A6C34878D82A}">
                    <a16:rowId xmlns:a16="http://schemas.microsoft.com/office/drawing/2014/main" val="408068890"/>
                  </a:ext>
                </a:extLst>
              </a:tr>
            </a:tbl>
          </a:graphicData>
        </a:graphic>
      </p:graphicFrame>
      <p:graphicFrame>
        <p:nvGraphicFramePr>
          <p:cNvPr id="17" name="Table 17">
            <a:extLst>
              <a:ext uri="{FF2B5EF4-FFF2-40B4-BE49-F238E27FC236}">
                <a16:creationId xmlns:a16="http://schemas.microsoft.com/office/drawing/2014/main" id="{EC298422-1145-0B4C-8837-CFDFAFB2A070}"/>
              </a:ext>
            </a:extLst>
          </p:cNvPr>
          <p:cNvGraphicFramePr>
            <a:graphicFrameLocks noGrp="1"/>
          </p:cNvGraphicFramePr>
          <p:nvPr>
            <p:ph idx="22"/>
          </p:nvPr>
        </p:nvGraphicFramePr>
        <p:xfrm>
          <a:off x="6527800" y="4170363"/>
          <a:ext cx="4926754" cy="1483360"/>
        </p:xfrm>
        <a:graphic>
          <a:graphicData uri="http://schemas.openxmlformats.org/drawingml/2006/table">
            <a:tbl>
              <a:tblPr firstRow="1" bandRow="1">
                <a:tableStyleId>{5C22544A-7EE6-4342-B048-85BDC9FD1C3A}</a:tableStyleId>
              </a:tblPr>
              <a:tblGrid>
                <a:gridCol w="2363153">
                  <a:extLst>
                    <a:ext uri="{9D8B030D-6E8A-4147-A177-3AD203B41FA5}">
                      <a16:colId xmlns:a16="http://schemas.microsoft.com/office/drawing/2014/main" val="646766393"/>
                    </a:ext>
                  </a:extLst>
                </a:gridCol>
                <a:gridCol w="805180">
                  <a:extLst>
                    <a:ext uri="{9D8B030D-6E8A-4147-A177-3AD203B41FA5}">
                      <a16:colId xmlns:a16="http://schemas.microsoft.com/office/drawing/2014/main" val="681690189"/>
                    </a:ext>
                  </a:extLst>
                </a:gridCol>
                <a:gridCol w="1758421">
                  <a:extLst>
                    <a:ext uri="{9D8B030D-6E8A-4147-A177-3AD203B41FA5}">
                      <a16:colId xmlns:a16="http://schemas.microsoft.com/office/drawing/2014/main" val="1336115010"/>
                    </a:ext>
                  </a:extLst>
                </a:gridCol>
              </a:tblGrid>
              <a:tr h="370840">
                <a:tc>
                  <a:txBody>
                    <a:bodyPr/>
                    <a:lstStyle/>
                    <a:p>
                      <a:r>
                        <a:rPr lang="en-US" dirty="0"/>
                        <a:t>Official</a:t>
                      </a:r>
                    </a:p>
                  </a:txBody>
                  <a:tcPr/>
                </a:tc>
                <a:tc>
                  <a:txBody>
                    <a:bodyPr/>
                    <a:lstStyle/>
                    <a:p>
                      <a:r>
                        <a:rPr lang="en-US" dirty="0"/>
                        <a:t>Rank</a:t>
                      </a:r>
                    </a:p>
                  </a:txBody>
                  <a:tcPr/>
                </a:tc>
                <a:tc>
                  <a:txBody>
                    <a:bodyPr/>
                    <a:lstStyle/>
                    <a:p>
                      <a:r>
                        <a:rPr lang="en-US" dirty="0"/>
                        <a:t>Time</a:t>
                      </a:r>
                    </a:p>
                  </a:txBody>
                  <a:tcPr/>
                </a:tc>
                <a:extLst>
                  <a:ext uri="{0D108BD9-81ED-4DB2-BD59-A6C34878D82A}">
                    <a16:rowId xmlns:a16="http://schemas.microsoft.com/office/drawing/2014/main" val="655686281"/>
                  </a:ext>
                </a:extLst>
              </a:tr>
              <a:tr h="370840">
                <a:tc>
                  <a:txBody>
                    <a:bodyPr/>
                    <a:lstStyle/>
                    <a:p>
                      <a:r>
                        <a:rPr lang="en-US" dirty="0"/>
                        <a:t>Haywoode Workman</a:t>
                      </a:r>
                    </a:p>
                  </a:txBody>
                  <a:tcPr/>
                </a:tc>
                <a:tc>
                  <a:txBody>
                    <a:bodyPr/>
                    <a:lstStyle/>
                    <a:p>
                      <a:r>
                        <a:rPr lang="en-US" dirty="0"/>
                        <a:t>72</a:t>
                      </a:r>
                    </a:p>
                  </a:txBody>
                  <a:tcPr/>
                </a:tc>
                <a:tc>
                  <a:txBody>
                    <a:bodyPr/>
                    <a:lstStyle/>
                    <a:p>
                      <a:r>
                        <a:rPr lang="en-US" dirty="0"/>
                        <a:t>7.09</a:t>
                      </a:r>
                    </a:p>
                  </a:txBody>
                  <a:tcPr/>
                </a:tc>
                <a:extLst>
                  <a:ext uri="{0D108BD9-81ED-4DB2-BD59-A6C34878D82A}">
                    <a16:rowId xmlns:a16="http://schemas.microsoft.com/office/drawing/2014/main" val="1508582785"/>
                  </a:ext>
                </a:extLst>
              </a:tr>
              <a:tr h="370840">
                <a:tc>
                  <a:txBody>
                    <a:bodyPr/>
                    <a:lstStyle/>
                    <a:p>
                      <a:r>
                        <a:rPr lang="en-US" dirty="0"/>
                        <a:t>Sean Corbin</a:t>
                      </a:r>
                    </a:p>
                  </a:txBody>
                  <a:tcPr/>
                </a:tc>
                <a:tc>
                  <a:txBody>
                    <a:bodyPr/>
                    <a:lstStyle/>
                    <a:p>
                      <a:r>
                        <a:rPr lang="en-US" dirty="0"/>
                        <a:t>71</a:t>
                      </a:r>
                    </a:p>
                  </a:txBody>
                  <a:tcPr/>
                </a:tc>
                <a:tc>
                  <a:txBody>
                    <a:bodyPr/>
                    <a:lstStyle/>
                    <a:p>
                      <a:r>
                        <a:rPr lang="en-US" b="0" dirty="0"/>
                        <a:t>7.02</a:t>
                      </a:r>
                    </a:p>
                  </a:txBody>
                  <a:tcPr/>
                </a:tc>
                <a:extLst>
                  <a:ext uri="{0D108BD9-81ED-4DB2-BD59-A6C34878D82A}">
                    <a16:rowId xmlns:a16="http://schemas.microsoft.com/office/drawing/2014/main" val="2452456301"/>
                  </a:ext>
                </a:extLst>
              </a:tr>
              <a:tr h="370840">
                <a:tc>
                  <a:txBody>
                    <a:bodyPr/>
                    <a:lstStyle/>
                    <a:p>
                      <a:r>
                        <a:rPr lang="en-US" dirty="0"/>
                        <a:t>Bennie Adams</a:t>
                      </a:r>
                    </a:p>
                  </a:txBody>
                  <a:tcPr/>
                </a:tc>
                <a:tc>
                  <a:txBody>
                    <a:bodyPr/>
                    <a:lstStyle/>
                    <a:p>
                      <a:r>
                        <a:rPr lang="en-US" dirty="0"/>
                        <a:t>70</a:t>
                      </a:r>
                    </a:p>
                  </a:txBody>
                  <a:tcPr/>
                </a:tc>
                <a:tc>
                  <a:txBody>
                    <a:bodyPr/>
                    <a:lstStyle/>
                    <a:p>
                      <a:r>
                        <a:rPr lang="en-US" dirty="0"/>
                        <a:t>6.78</a:t>
                      </a:r>
                    </a:p>
                  </a:txBody>
                  <a:tcPr/>
                </a:tc>
                <a:extLst>
                  <a:ext uri="{0D108BD9-81ED-4DB2-BD59-A6C34878D82A}">
                    <a16:rowId xmlns:a16="http://schemas.microsoft.com/office/drawing/2014/main" val="2727737611"/>
                  </a:ext>
                </a:extLst>
              </a:tr>
            </a:tbl>
          </a:graphicData>
        </a:graphic>
      </p:graphicFrame>
      <p:sp>
        <p:nvSpPr>
          <p:cNvPr id="6" name="Title 5">
            <a:extLst>
              <a:ext uri="{FF2B5EF4-FFF2-40B4-BE49-F238E27FC236}">
                <a16:creationId xmlns:a16="http://schemas.microsoft.com/office/drawing/2014/main" id="{388EF6F7-5CE8-BB47-84D5-D92080497422}"/>
              </a:ext>
            </a:extLst>
          </p:cNvPr>
          <p:cNvSpPr>
            <a:spLocks noGrp="1"/>
          </p:cNvSpPr>
          <p:nvPr>
            <p:ph type="title"/>
          </p:nvPr>
        </p:nvSpPr>
        <p:spPr/>
        <p:txBody>
          <a:bodyPr/>
          <a:lstStyle/>
          <a:p>
            <a:r>
              <a:rPr lang="en-US" dirty="0"/>
              <a:t>Transition Metrics</a:t>
            </a:r>
          </a:p>
        </p:txBody>
      </p:sp>
      <p:sp>
        <p:nvSpPr>
          <p:cNvPr id="7" name="Subtitle 6">
            <a:extLst>
              <a:ext uri="{FF2B5EF4-FFF2-40B4-BE49-F238E27FC236}">
                <a16:creationId xmlns:a16="http://schemas.microsoft.com/office/drawing/2014/main" id="{7120B7AA-289A-C14B-9153-D9776F714588}"/>
              </a:ext>
            </a:extLst>
          </p:cNvPr>
          <p:cNvSpPr>
            <a:spLocks noGrp="1"/>
          </p:cNvSpPr>
          <p:nvPr>
            <p:ph type="subTitle" idx="1"/>
          </p:nvPr>
        </p:nvSpPr>
        <p:spPr/>
        <p:txBody>
          <a:bodyPr/>
          <a:lstStyle/>
          <a:p>
            <a:r>
              <a:rPr lang="en-US" dirty="0"/>
              <a:t>Lead Time to Baseline</a:t>
            </a:r>
          </a:p>
          <a:p>
            <a:endParaRPr lang="en-US" dirty="0"/>
          </a:p>
        </p:txBody>
      </p:sp>
    </p:spTree>
    <p:extLst>
      <p:ext uri="{BB962C8B-B14F-4D97-AF65-F5344CB8AC3E}">
        <p14:creationId xmlns:p14="http://schemas.microsoft.com/office/powerpoint/2010/main" val="1697829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C3180D1D-F4A7-D745-ABB4-EA8C3494AD35}"/>
              </a:ext>
            </a:extLst>
          </p:cNvPr>
          <p:cNvSpPr>
            <a:spLocks noGrp="1"/>
          </p:cNvSpPr>
          <p:nvPr>
            <p:ph idx="14"/>
          </p:nvPr>
        </p:nvSpPr>
        <p:spPr>
          <a:xfrm>
            <a:off x="500139" y="1563625"/>
            <a:ext cx="5276088" cy="4690871"/>
          </a:xfrm>
        </p:spPr>
        <p:txBody>
          <a:bodyPr/>
          <a:lstStyle/>
          <a:p>
            <a:pPr>
              <a:buNone/>
            </a:pPr>
            <a:r>
              <a:rPr lang="en-US" dirty="0"/>
              <a:t>Slot’s angle of view, in degrees, to the middle of the pack</a:t>
            </a:r>
          </a:p>
          <a:p>
            <a:pPr>
              <a:buNone/>
            </a:pPr>
            <a:endParaRPr lang="en-US" dirty="0"/>
          </a:p>
          <a:p>
            <a:pPr>
              <a:buNone/>
            </a:pPr>
            <a:endParaRPr lang="en-US" dirty="0"/>
          </a:p>
          <a:p>
            <a:pPr>
              <a:buNone/>
            </a:pPr>
            <a:r>
              <a:rPr lang="en-US" dirty="0"/>
              <a:t>Ranked from largest to smallest angle</a:t>
            </a:r>
          </a:p>
          <a:p>
            <a:pPr>
              <a:buNone/>
            </a:pPr>
            <a:endParaRPr lang="en-US" dirty="0"/>
          </a:p>
        </p:txBody>
      </p:sp>
      <p:graphicFrame>
        <p:nvGraphicFramePr>
          <p:cNvPr id="16" name="Table 16">
            <a:extLst>
              <a:ext uri="{FF2B5EF4-FFF2-40B4-BE49-F238E27FC236}">
                <a16:creationId xmlns:a16="http://schemas.microsoft.com/office/drawing/2014/main" id="{8B2DA1A7-5F68-9A41-A21E-DD4740E0CB8B}"/>
              </a:ext>
            </a:extLst>
          </p:cNvPr>
          <p:cNvGraphicFramePr>
            <a:graphicFrameLocks noGrp="1"/>
          </p:cNvGraphicFramePr>
          <p:nvPr>
            <p:ph idx="20"/>
            <p:extLst>
              <p:ext uri="{D42A27DB-BD31-4B8C-83A1-F6EECF244321}">
                <p14:modId xmlns:p14="http://schemas.microsoft.com/office/powerpoint/2010/main" val="3508686229"/>
              </p:ext>
            </p:extLst>
          </p:nvPr>
        </p:nvGraphicFramePr>
        <p:xfrm>
          <a:off x="6527800" y="1563688"/>
          <a:ext cx="4926754" cy="1483360"/>
        </p:xfrm>
        <a:graphic>
          <a:graphicData uri="http://schemas.openxmlformats.org/drawingml/2006/table">
            <a:tbl>
              <a:tblPr firstRow="1" bandRow="1">
                <a:tableStyleId>{5C22544A-7EE6-4342-B048-85BDC9FD1C3A}</a:tableStyleId>
              </a:tblPr>
              <a:tblGrid>
                <a:gridCol w="2210794">
                  <a:extLst>
                    <a:ext uri="{9D8B030D-6E8A-4147-A177-3AD203B41FA5}">
                      <a16:colId xmlns:a16="http://schemas.microsoft.com/office/drawing/2014/main" val="1152472493"/>
                    </a:ext>
                  </a:extLst>
                </a:gridCol>
                <a:gridCol w="754586">
                  <a:extLst>
                    <a:ext uri="{9D8B030D-6E8A-4147-A177-3AD203B41FA5}">
                      <a16:colId xmlns:a16="http://schemas.microsoft.com/office/drawing/2014/main" val="3994125328"/>
                    </a:ext>
                  </a:extLst>
                </a:gridCol>
                <a:gridCol w="1961374">
                  <a:extLst>
                    <a:ext uri="{9D8B030D-6E8A-4147-A177-3AD203B41FA5}">
                      <a16:colId xmlns:a16="http://schemas.microsoft.com/office/drawing/2014/main" val="331443097"/>
                    </a:ext>
                  </a:extLst>
                </a:gridCol>
              </a:tblGrid>
              <a:tr h="370840">
                <a:tc>
                  <a:txBody>
                    <a:bodyPr/>
                    <a:lstStyle/>
                    <a:p>
                      <a:r>
                        <a:rPr lang="en-US" dirty="0"/>
                        <a:t>Official</a:t>
                      </a:r>
                    </a:p>
                  </a:txBody>
                  <a:tcPr/>
                </a:tc>
                <a:tc>
                  <a:txBody>
                    <a:bodyPr/>
                    <a:lstStyle/>
                    <a:p>
                      <a:r>
                        <a:rPr lang="en-US" dirty="0"/>
                        <a:t>Rank</a:t>
                      </a:r>
                    </a:p>
                  </a:txBody>
                  <a:tcPr/>
                </a:tc>
                <a:tc>
                  <a:txBody>
                    <a:bodyPr/>
                    <a:lstStyle/>
                    <a:p>
                      <a:r>
                        <a:rPr lang="en-US" dirty="0"/>
                        <a:t>Angle</a:t>
                      </a:r>
                    </a:p>
                  </a:txBody>
                  <a:tcPr/>
                </a:tc>
                <a:extLst>
                  <a:ext uri="{0D108BD9-81ED-4DB2-BD59-A6C34878D82A}">
                    <a16:rowId xmlns:a16="http://schemas.microsoft.com/office/drawing/2014/main" val="1447378793"/>
                  </a:ext>
                </a:extLst>
              </a:tr>
              <a:tr h="370840">
                <a:tc>
                  <a:txBody>
                    <a:bodyPr/>
                    <a:lstStyle/>
                    <a:p>
                      <a:r>
                        <a:rPr lang="en-US" dirty="0"/>
                        <a:t>TBD</a:t>
                      </a:r>
                    </a:p>
                  </a:txBody>
                  <a:tcPr/>
                </a:tc>
                <a:tc>
                  <a:txBody>
                    <a:bodyPr/>
                    <a:lstStyle/>
                    <a:p>
                      <a:r>
                        <a:rPr lang="en-US" dirty="0"/>
                        <a:t>1</a:t>
                      </a:r>
                    </a:p>
                  </a:txBody>
                  <a:tcPr/>
                </a:tc>
                <a:tc>
                  <a:txBody>
                    <a:bodyPr/>
                    <a:lstStyle/>
                    <a:p>
                      <a:r>
                        <a:rPr lang="en-US" dirty="0"/>
                        <a:t>TBD</a:t>
                      </a:r>
                    </a:p>
                  </a:txBody>
                  <a:tcPr/>
                </a:tc>
                <a:extLst>
                  <a:ext uri="{0D108BD9-81ED-4DB2-BD59-A6C34878D82A}">
                    <a16:rowId xmlns:a16="http://schemas.microsoft.com/office/drawing/2014/main" val="2486154750"/>
                  </a:ext>
                </a:extLst>
              </a:tr>
              <a:tr h="370840">
                <a:tc>
                  <a:txBody>
                    <a:bodyPr/>
                    <a:lstStyle/>
                    <a:p>
                      <a:r>
                        <a:rPr lang="en-US" dirty="0"/>
                        <a:t>TBD</a:t>
                      </a:r>
                    </a:p>
                  </a:txBody>
                  <a:tcPr/>
                </a:tc>
                <a:tc>
                  <a:txBody>
                    <a:bodyPr/>
                    <a:lstStyle/>
                    <a:p>
                      <a:r>
                        <a:rPr lang="en-US" dirty="0"/>
                        <a:t>2</a:t>
                      </a:r>
                    </a:p>
                  </a:txBody>
                  <a:tcPr/>
                </a:tc>
                <a:tc>
                  <a:txBody>
                    <a:bodyPr/>
                    <a:lstStyle/>
                    <a:p>
                      <a:r>
                        <a:rPr lang="en-US" dirty="0"/>
                        <a:t>TBD</a:t>
                      </a:r>
                    </a:p>
                  </a:txBody>
                  <a:tcPr/>
                </a:tc>
                <a:extLst>
                  <a:ext uri="{0D108BD9-81ED-4DB2-BD59-A6C34878D82A}">
                    <a16:rowId xmlns:a16="http://schemas.microsoft.com/office/drawing/2014/main" val="1298332794"/>
                  </a:ext>
                </a:extLst>
              </a:tr>
              <a:tr h="370840">
                <a:tc>
                  <a:txBody>
                    <a:bodyPr/>
                    <a:lstStyle/>
                    <a:p>
                      <a:r>
                        <a:rPr lang="en-US" dirty="0"/>
                        <a:t>TBD</a:t>
                      </a:r>
                    </a:p>
                  </a:txBody>
                  <a:tcPr/>
                </a:tc>
                <a:tc>
                  <a:txBody>
                    <a:bodyPr/>
                    <a:lstStyle/>
                    <a:p>
                      <a:r>
                        <a:rPr lang="en-US" dirty="0"/>
                        <a:t>3</a:t>
                      </a:r>
                    </a:p>
                  </a:txBody>
                  <a:tcPr/>
                </a:tc>
                <a:tc>
                  <a:txBody>
                    <a:bodyPr/>
                    <a:lstStyle/>
                    <a:p>
                      <a:r>
                        <a:rPr lang="en-US" dirty="0"/>
                        <a:t>TBD</a:t>
                      </a:r>
                    </a:p>
                  </a:txBody>
                  <a:tcPr/>
                </a:tc>
                <a:extLst>
                  <a:ext uri="{0D108BD9-81ED-4DB2-BD59-A6C34878D82A}">
                    <a16:rowId xmlns:a16="http://schemas.microsoft.com/office/drawing/2014/main" val="408068890"/>
                  </a:ext>
                </a:extLst>
              </a:tr>
            </a:tbl>
          </a:graphicData>
        </a:graphic>
      </p:graphicFrame>
      <p:graphicFrame>
        <p:nvGraphicFramePr>
          <p:cNvPr id="17" name="Table 17">
            <a:extLst>
              <a:ext uri="{FF2B5EF4-FFF2-40B4-BE49-F238E27FC236}">
                <a16:creationId xmlns:a16="http://schemas.microsoft.com/office/drawing/2014/main" id="{EC298422-1145-0B4C-8837-CFDFAFB2A070}"/>
              </a:ext>
            </a:extLst>
          </p:cNvPr>
          <p:cNvGraphicFramePr>
            <a:graphicFrameLocks noGrp="1"/>
          </p:cNvGraphicFramePr>
          <p:nvPr>
            <p:ph idx="22"/>
            <p:extLst>
              <p:ext uri="{D42A27DB-BD31-4B8C-83A1-F6EECF244321}">
                <p14:modId xmlns:p14="http://schemas.microsoft.com/office/powerpoint/2010/main" val="4174725902"/>
              </p:ext>
            </p:extLst>
          </p:nvPr>
        </p:nvGraphicFramePr>
        <p:xfrm>
          <a:off x="6527800" y="4170363"/>
          <a:ext cx="4926754" cy="1483360"/>
        </p:xfrm>
        <a:graphic>
          <a:graphicData uri="http://schemas.openxmlformats.org/drawingml/2006/table">
            <a:tbl>
              <a:tblPr firstRow="1" bandRow="1">
                <a:tableStyleId>{5C22544A-7EE6-4342-B048-85BDC9FD1C3A}</a:tableStyleId>
              </a:tblPr>
              <a:tblGrid>
                <a:gridCol w="2363153">
                  <a:extLst>
                    <a:ext uri="{9D8B030D-6E8A-4147-A177-3AD203B41FA5}">
                      <a16:colId xmlns:a16="http://schemas.microsoft.com/office/drawing/2014/main" val="646766393"/>
                    </a:ext>
                  </a:extLst>
                </a:gridCol>
                <a:gridCol w="805180">
                  <a:extLst>
                    <a:ext uri="{9D8B030D-6E8A-4147-A177-3AD203B41FA5}">
                      <a16:colId xmlns:a16="http://schemas.microsoft.com/office/drawing/2014/main" val="681690189"/>
                    </a:ext>
                  </a:extLst>
                </a:gridCol>
                <a:gridCol w="1758421">
                  <a:extLst>
                    <a:ext uri="{9D8B030D-6E8A-4147-A177-3AD203B41FA5}">
                      <a16:colId xmlns:a16="http://schemas.microsoft.com/office/drawing/2014/main" val="1336115010"/>
                    </a:ext>
                  </a:extLst>
                </a:gridCol>
              </a:tblGrid>
              <a:tr h="370840">
                <a:tc>
                  <a:txBody>
                    <a:bodyPr/>
                    <a:lstStyle/>
                    <a:p>
                      <a:r>
                        <a:rPr lang="en-US" dirty="0"/>
                        <a:t>Official</a:t>
                      </a:r>
                    </a:p>
                  </a:txBody>
                  <a:tcPr/>
                </a:tc>
                <a:tc>
                  <a:txBody>
                    <a:bodyPr/>
                    <a:lstStyle/>
                    <a:p>
                      <a:r>
                        <a:rPr lang="en-US" dirty="0"/>
                        <a:t>Rank</a:t>
                      </a:r>
                    </a:p>
                  </a:txBody>
                  <a:tcPr/>
                </a:tc>
                <a:tc>
                  <a:txBody>
                    <a:bodyPr/>
                    <a:lstStyle/>
                    <a:p>
                      <a:r>
                        <a:rPr lang="en-US" dirty="0"/>
                        <a:t>Distance</a:t>
                      </a:r>
                    </a:p>
                  </a:txBody>
                  <a:tcPr/>
                </a:tc>
                <a:extLst>
                  <a:ext uri="{0D108BD9-81ED-4DB2-BD59-A6C34878D82A}">
                    <a16:rowId xmlns:a16="http://schemas.microsoft.com/office/drawing/2014/main" val="655686281"/>
                  </a:ext>
                </a:extLst>
              </a:tr>
              <a:tr h="370840">
                <a:tc>
                  <a:txBody>
                    <a:bodyPr/>
                    <a:lstStyle/>
                    <a:p>
                      <a:r>
                        <a:rPr lang="en-US" dirty="0"/>
                        <a:t>TBD</a:t>
                      </a:r>
                    </a:p>
                  </a:txBody>
                  <a:tcPr/>
                </a:tc>
                <a:tc>
                  <a:txBody>
                    <a:bodyPr/>
                    <a:lstStyle/>
                    <a:p>
                      <a:r>
                        <a:rPr lang="en-US" dirty="0"/>
                        <a:t>72</a:t>
                      </a:r>
                    </a:p>
                  </a:txBody>
                  <a:tcPr/>
                </a:tc>
                <a:tc>
                  <a:txBody>
                    <a:bodyPr/>
                    <a:lstStyle/>
                    <a:p>
                      <a:r>
                        <a:rPr lang="en-US" dirty="0"/>
                        <a:t>TBD</a:t>
                      </a:r>
                    </a:p>
                  </a:txBody>
                  <a:tcPr/>
                </a:tc>
                <a:extLst>
                  <a:ext uri="{0D108BD9-81ED-4DB2-BD59-A6C34878D82A}">
                    <a16:rowId xmlns:a16="http://schemas.microsoft.com/office/drawing/2014/main" val="1508582785"/>
                  </a:ext>
                </a:extLst>
              </a:tr>
              <a:tr h="370840">
                <a:tc>
                  <a:txBody>
                    <a:bodyPr/>
                    <a:lstStyle/>
                    <a:p>
                      <a:r>
                        <a:rPr lang="en-US" dirty="0"/>
                        <a:t>TBD</a:t>
                      </a:r>
                    </a:p>
                  </a:txBody>
                  <a:tcPr/>
                </a:tc>
                <a:tc>
                  <a:txBody>
                    <a:bodyPr/>
                    <a:lstStyle/>
                    <a:p>
                      <a:r>
                        <a:rPr lang="en-US" dirty="0"/>
                        <a:t>71</a:t>
                      </a:r>
                    </a:p>
                  </a:txBody>
                  <a:tcPr/>
                </a:tc>
                <a:tc>
                  <a:txBody>
                    <a:bodyPr/>
                    <a:lstStyle/>
                    <a:p>
                      <a:r>
                        <a:rPr lang="en-US" b="0" dirty="0"/>
                        <a:t>TBD</a:t>
                      </a:r>
                    </a:p>
                  </a:txBody>
                  <a:tcPr/>
                </a:tc>
                <a:extLst>
                  <a:ext uri="{0D108BD9-81ED-4DB2-BD59-A6C34878D82A}">
                    <a16:rowId xmlns:a16="http://schemas.microsoft.com/office/drawing/2014/main" val="2452456301"/>
                  </a:ext>
                </a:extLst>
              </a:tr>
              <a:tr h="370840">
                <a:tc>
                  <a:txBody>
                    <a:bodyPr/>
                    <a:lstStyle/>
                    <a:p>
                      <a:r>
                        <a:rPr lang="en-US" dirty="0"/>
                        <a:t>TBD</a:t>
                      </a:r>
                    </a:p>
                  </a:txBody>
                  <a:tcPr/>
                </a:tc>
                <a:tc>
                  <a:txBody>
                    <a:bodyPr/>
                    <a:lstStyle/>
                    <a:p>
                      <a:r>
                        <a:rPr lang="en-US" dirty="0"/>
                        <a:t>70</a:t>
                      </a:r>
                    </a:p>
                  </a:txBody>
                  <a:tcPr/>
                </a:tc>
                <a:tc>
                  <a:txBody>
                    <a:bodyPr/>
                    <a:lstStyle/>
                    <a:p>
                      <a:r>
                        <a:rPr lang="en-US" dirty="0"/>
                        <a:t>TBD</a:t>
                      </a:r>
                    </a:p>
                  </a:txBody>
                  <a:tcPr/>
                </a:tc>
                <a:extLst>
                  <a:ext uri="{0D108BD9-81ED-4DB2-BD59-A6C34878D82A}">
                    <a16:rowId xmlns:a16="http://schemas.microsoft.com/office/drawing/2014/main" val="2727737611"/>
                  </a:ext>
                </a:extLst>
              </a:tr>
            </a:tbl>
          </a:graphicData>
        </a:graphic>
      </p:graphicFrame>
      <p:sp>
        <p:nvSpPr>
          <p:cNvPr id="6" name="Title 5">
            <a:extLst>
              <a:ext uri="{FF2B5EF4-FFF2-40B4-BE49-F238E27FC236}">
                <a16:creationId xmlns:a16="http://schemas.microsoft.com/office/drawing/2014/main" id="{388EF6F7-5CE8-BB47-84D5-D92080497422}"/>
              </a:ext>
            </a:extLst>
          </p:cNvPr>
          <p:cNvSpPr>
            <a:spLocks noGrp="1"/>
          </p:cNvSpPr>
          <p:nvPr>
            <p:ph type="title"/>
          </p:nvPr>
        </p:nvSpPr>
        <p:spPr/>
        <p:txBody>
          <a:bodyPr/>
          <a:lstStyle/>
          <a:p>
            <a:r>
              <a:rPr lang="en-US" dirty="0"/>
              <a:t>Transition Metrics</a:t>
            </a:r>
          </a:p>
        </p:txBody>
      </p:sp>
      <p:sp>
        <p:nvSpPr>
          <p:cNvPr id="7" name="Subtitle 6">
            <a:extLst>
              <a:ext uri="{FF2B5EF4-FFF2-40B4-BE49-F238E27FC236}">
                <a16:creationId xmlns:a16="http://schemas.microsoft.com/office/drawing/2014/main" id="{7120B7AA-289A-C14B-9153-D9776F714588}"/>
              </a:ext>
            </a:extLst>
          </p:cNvPr>
          <p:cNvSpPr>
            <a:spLocks noGrp="1"/>
          </p:cNvSpPr>
          <p:nvPr>
            <p:ph type="subTitle" idx="1"/>
          </p:nvPr>
        </p:nvSpPr>
        <p:spPr/>
        <p:txBody>
          <a:bodyPr/>
          <a:lstStyle/>
          <a:p>
            <a:r>
              <a:rPr lang="en-US" dirty="0"/>
              <a:t>Slot Angle to Pack</a:t>
            </a:r>
          </a:p>
          <a:p>
            <a:endParaRPr lang="en-US" dirty="0"/>
          </a:p>
        </p:txBody>
      </p:sp>
    </p:spTree>
    <p:extLst>
      <p:ext uri="{BB962C8B-B14F-4D97-AF65-F5344CB8AC3E}">
        <p14:creationId xmlns:p14="http://schemas.microsoft.com/office/powerpoint/2010/main" val="3452372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C3180D1D-F4A7-D745-ABB4-EA8C3494AD35}"/>
              </a:ext>
            </a:extLst>
          </p:cNvPr>
          <p:cNvSpPr>
            <a:spLocks noGrp="1"/>
          </p:cNvSpPr>
          <p:nvPr>
            <p:ph idx="14"/>
          </p:nvPr>
        </p:nvSpPr>
        <p:spPr>
          <a:xfrm>
            <a:off x="500139" y="1563625"/>
            <a:ext cx="5276088" cy="4690871"/>
          </a:xfrm>
        </p:spPr>
        <p:txBody>
          <a:bodyPr/>
          <a:lstStyle/>
          <a:p>
            <a:pPr>
              <a:buNone/>
            </a:pPr>
            <a:r>
              <a:rPr lang="en-US" dirty="0"/>
              <a:t>Percentage of time the trail is behind the basketball during transition</a:t>
            </a:r>
          </a:p>
          <a:p>
            <a:pPr>
              <a:buNone/>
            </a:pPr>
            <a:endParaRPr lang="en-US" dirty="0"/>
          </a:p>
          <a:p>
            <a:pPr>
              <a:buNone/>
            </a:pPr>
            <a:endParaRPr lang="en-US" dirty="0"/>
          </a:p>
          <a:p>
            <a:pPr>
              <a:buNone/>
            </a:pPr>
            <a:r>
              <a:rPr lang="en-US" dirty="0"/>
              <a:t>Ranked from largest to smallest percentage</a:t>
            </a:r>
          </a:p>
          <a:p>
            <a:pPr>
              <a:buNone/>
            </a:pPr>
            <a:endParaRPr lang="en-US" dirty="0"/>
          </a:p>
        </p:txBody>
      </p:sp>
      <p:graphicFrame>
        <p:nvGraphicFramePr>
          <p:cNvPr id="16" name="Table 16">
            <a:extLst>
              <a:ext uri="{FF2B5EF4-FFF2-40B4-BE49-F238E27FC236}">
                <a16:creationId xmlns:a16="http://schemas.microsoft.com/office/drawing/2014/main" id="{8B2DA1A7-5F68-9A41-A21E-DD4740E0CB8B}"/>
              </a:ext>
            </a:extLst>
          </p:cNvPr>
          <p:cNvGraphicFramePr>
            <a:graphicFrameLocks noGrp="1"/>
          </p:cNvGraphicFramePr>
          <p:nvPr>
            <p:ph idx="20"/>
            <p:extLst>
              <p:ext uri="{D42A27DB-BD31-4B8C-83A1-F6EECF244321}">
                <p14:modId xmlns:p14="http://schemas.microsoft.com/office/powerpoint/2010/main" val="3915974595"/>
              </p:ext>
            </p:extLst>
          </p:nvPr>
        </p:nvGraphicFramePr>
        <p:xfrm>
          <a:off x="6527800" y="1563688"/>
          <a:ext cx="5039854" cy="1483360"/>
        </p:xfrm>
        <a:graphic>
          <a:graphicData uri="http://schemas.openxmlformats.org/drawingml/2006/table">
            <a:tbl>
              <a:tblPr firstRow="1" bandRow="1">
                <a:tableStyleId>{5C22544A-7EE6-4342-B048-85BDC9FD1C3A}</a:tableStyleId>
              </a:tblPr>
              <a:tblGrid>
                <a:gridCol w="2273300">
                  <a:extLst>
                    <a:ext uri="{9D8B030D-6E8A-4147-A177-3AD203B41FA5}">
                      <a16:colId xmlns:a16="http://schemas.microsoft.com/office/drawing/2014/main" val="1152472493"/>
                    </a:ext>
                  </a:extLst>
                </a:gridCol>
                <a:gridCol w="805180">
                  <a:extLst>
                    <a:ext uri="{9D8B030D-6E8A-4147-A177-3AD203B41FA5}">
                      <a16:colId xmlns:a16="http://schemas.microsoft.com/office/drawing/2014/main" val="3994125328"/>
                    </a:ext>
                  </a:extLst>
                </a:gridCol>
                <a:gridCol w="1961374">
                  <a:extLst>
                    <a:ext uri="{9D8B030D-6E8A-4147-A177-3AD203B41FA5}">
                      <a16:colId xmlns:a16="http://schemas.microsoft.com/office/drawing/2014/main" val="331443097"/>
                    </a:ext>
                  </a:extLst>
                </a:gridCol>
              </a:tblGrid>
              <a:tr h="370840">
                <a:tc>
                  <a:txBody>
                    <a:bodyPr/>
                    <a:lstStyle/>
                    <a:p>
                      <a:r>
                        <a:rPr lang="en-US" dirty="0"/>
                        <a:t>Official</a:t>
                      </a:r>
                    </a:p>
                  </a:txBody>
                  <a:tcPr/>
                </a:tc>
                <a:tc>
                  <a:txBody>
                    <a:bodyPr/>
                    <a:lstStyle/>
                    <a:p>
                      <a:r>
                        <a:rPr lang="en-US" dirty="0"/>
                        <a:t>Rank</a:t>
                      </a:r>
                    </a:p>
                  </a:txBody>
                  <a:tcPr/>
                </a:tc>
                <a:tc>
                  <a:txBody>
                    <a:bodyPr/>
                    <a:lstStyle/>
                    <a:p>
                      <a:r>
                        <a:rPr lang="en-US" dirty="0"/>
                        <a:t>Percentage</a:t>
                      </a:r>
                    </a:p>
                  </a:txBody>
                  <a:tcPr/>
                </a:tc>
                <a:extLst>
                  <a:ext uri="{0D108BD9-81ED-4DB2-BD59-A6C34878D82A}">
                    <a16:rowId xmlns:a16="http://schemas.microsoft.com/office/drawing/2014/main" val="1447378793"/>
                  </a:ext>
                </a:extLst>
              </a:tr>
              <a:tr h="370840">
                <a:tc>
                  <a:txBody>
                    <a:bodyPr/>
                    <a:lstStyle/>
                    <a:p>
                      <a:r>
                        <a:rPr lang="en-US" dirty="0"/>
                        <a:t>Rodney Mott</a:t>
                      </a:r>
                    </a:p>
                  </a:txBody>
                  <a:tcPr/>
                </a:tc>
                <a:tc>
                  <a:txBody>
                    <a:bodyPr/>
                    <a:lstStyle/>
                    <a:p>
                      <a:r>
                        <a:rPr lang="en-US" dirty="0"/>
                        <a:t>1</a:t>
                      </a:r>
                    </a:p>
                  </a:txBody>
                  <a:tcPr/>
                </a:tc>
                <a:tc>
                  <a:txBody>
                    <a:bodyPr/>
                    <a:lstStyle/>
                    <a:p>
                      <a:r>
                        <a:rPr lang="en-US" dirty="0"/>
                        <a:t>98.5%</a:t>
                      </a:r>
                    </a:p>
                  </a:txBody>
                  <a:tcPr/>
                </a:tc>
                <a:extLst>
                  <a:ext uri="{0D108BD9-81ED-4DB2-BD59-A6C34878D82A}">
                    <a16:rowId xmlns:a16="http://schemas.microsoft.com/office/drawing/2014/main" val="2486154750"/>
                  </a:ext>
                </a:extLst>
              </a:tr>
              <a:tr h="370840">
                <a:tc>
                  <a:txBody>
                    <a:bodyPr/>
                    <a:lstStyle/>
                    <a:p>
                      <a:r>
                        <a:rPr lang="en-US" dirty="0"/>
                        <a:t>Brandon Adair</a:t>
                      </a:r>
                    </a:p>
                  </a:txBody>
                  <a:tcPr/>
                </a:tc>
                <a:tc>
                  <a:txBody>
                    <a:bodyPr/>
                    <a:lstStyle/>
                    <a:p>
                      <a:r>
                        <a:rPr lang="en-US" dirty="0"/>
                        <a:t>2</a:t>
                      </a:r>
                    </a:p>
                  </a:txBody>
                  <a:tcPr/>
                </a:tc>
                <a:tc>
                  <a:txBody>
                    <a:bodyPr/>
                    <a:lstStyle/>
                    <a:p>
                      <a:r>
                        <a:rPr lang="en-US" dirty="0"/>
                        <a:t>98.4%</a:t>
                      </a:r>
                    </a:p>
                  </a:txBody>
                  <a:tcPr/>
                </a:tc>
                <a:extLst>
                  <a:ext uri="{0D108BD9-81ED-4DB2-BD59-A6C34878D82A}">
                    <a16:rowId xmlns:a16="http://schemas.microsoft.com/office/drawing/2014/main" val="1298332794"/>
                  </a:ext>
                </a:extLst>
              </a:tr>
              <a:tr h="370840">
                <a:tc>
                  <a:txBody>
                    <a:bodyPr/>
                    <a:lstStyle/>
                    <a:p>
                      <a:r>
                        <a:rPr lang="en-US" dirty="0"/>
                        <a:t>John Butler</a:t>
                      </a:r>
                    </a:p>
                  </a:txBody>
                  <a:tcPr/>
                </a:tc>
                <a:tc>
                  <a:txBody>
                    <a:bodyPr/>
                    <a:lstStyle/>
                    <a:p>
                      <a:r>
                        <a:rPr lang="en-US" dirty="0"/>
                        <a:t>3</a:t>
                      </a:r>
                    </a:p>
                  </a:txBody>
                  <a:tcPr/>
                </a:tc>
                <a:tc>
                  <a:txBody>
                    <a:bodyPr/>
                    <a:lstStyle/>
                    <a:p>
                      <a:r>
                        <a:rPr lang="en-US" dirty="0"/>
                        <a:t>98.2%</a:t>
                      </a:r>
                    </a:p>
                  </a:txBody>
                  <a:tcPr/>
                </a:tc>
                <a:extLst>
                  <a:ext uri="{0D108BD9-81ED-4DB2-BD59-A6C34878D82A}">
                    <a16:rowId xmlns:a16="http://schemas.microsoft.com/office/drawing/2014/main" val="408068890"/>
                  </a:ext>
                </a:extLst>
              </a:tr>
            </a:tbl>
          </a:graphicData>
        </a:graphic>
      </p:graphicFrame>
      <p:graphicFrame>
        <p:nvGraphicFramePr>
          <p:cNvPr id="17" name="Table 17">
            <a:extLst>
              <a:ext uri="{FF2B5EF4-FFF2-40B4-BE49-F238E27FC236}">
                <a16:creationId xmlns:a16="http://schemas.microsoft.com/office/drawing/2014/main" id="{EC298422-1145-0B4C-8837-CFDFAFB2A070}"/>
              </a:ext>
            </a:extLst>
          </p:cNvPr>
          <p:cNvGraphicFramePr>
            <a:graphicFrameLocks noGrp="1"/>
          </p:cNvGraphicFramePr>
          <p:nvPr>
            <p:ph idx="22"/>
            <p:extLst>
              <p:ext uri="{D42A27DB-BD31-4B8C-83A1-F6EECF244321}">
                <p14:modId xmlns:p14="http://schemas.microsoft.com/office/powerpoint/2010/main" val="2056602605"/>
              </p:ext>
            </p:extLst>
          </p:nvPr>
        </p:nvGraphicFramePr>
        <p:xfrm>
          <a:off x="6527800" y="4170363"/>
          <a:ext cx="4926754" cy="1483360"/>
        </p:xfrm>
        <a:graphic>
          <a:graphicData uri="http://schemas.openxmlformats.org/drawingml/2006/table">
            <a:tbl>
              <a:tblPr firstRow="1" bandRow="1">
                <a:tableStyleId>{5C22544A-7EE6-4342-B048-85BDC9FD1C3A}</a:tableStyleId>
              </a:tblPr>
              <a:tblGrid>
                <a:gridCol w="2363153">
                  <a:extLst>
                    <a:ext uri="{9D8B030D-6E8A-4147-A177-3AD203B41FA5}">
                      <a16:colId xmlns:a16="http://schemas.microsoft.com/office/drawing/2014/main" val="646766393"/>
                    </a:ext>
                  </a:extLst>
                </a:gridCol>
                <a:gridCol w="805180">
                  <a:extLst>
                    <a:ext uri="{9D8B030D-6E8A-4147-A177-3AD203B41FA5}">
                      <a16:colId xmlns:a16="http://schemas.microsoft.com/office/drawing/2014/main" val="681690189"/>
                    </a:ext>
                  </a:extLst>
                </a:gridCol>
                <a:gridCol w="1758421">
                  <a:extLst>
                    <a:ext uri="{9D8B030D-6E8A-4147-A177-3AD203B41FA5}">
                      <a16:colId xmlns:a16="http://schemas.microsoft.com/office/drawing/2014/main" val="1336115010"/>
                    </a:ext>
                  </a:extLst>
                </a:gridCol>
              </a:tblGrid>
              <a:tr h="370840">
                <a:tc>
                  <a:txBody>
                    <a:bodyPr/>
                    <a:lstStyle/>
                    <a:p>
                      <a:r>
                        <a:rPr lang="en-US" dirty="0"/>
                        <a:t>Official</a:t>
                      </a:r>
                    </a:p>
                  </a:txBody>
                  <a:tcPr/>
                </a:tc>
                <a:tc>
                  <a:txBody>
                    <a:bodyPr/>
                    <a:lstStyle/>
                    <a:p>
                      <a:r>
                        <a:rPr lang="en-US" dirty="0"/>
                        <a:t>Rank</a:t>
                      </a:r>
                    </a:p>
                  </a:txBody>
                  <a:tcPr/>
                </a:tc>
                <a:tc>
                  <a:txBody>
                    <a:bodyPr/>
                    <a:lstStyle/>
                    <a:p>
                      <a:r>
                        <a:rPr lang="en-US" dirty="0"/>
                        <a:t>Percentage</a:t>
                      </a:r>
                    </a:p>
                  </a:txBody>
                  <a:tcPr/>
                </a:tc>
                <a:extLst>
                  <a:ext uri="{0D108BD9-81ED-4DB2-BD59-A6C34878D82A}">
                    <a16:rowId xmlns:a16="http://schemas.microsoft.com/office/drawing/2014/main" val="655686281"/>
                  </a:ext>
                </a:extLst>
              </a:tr>
              <a:tr h="370840">
                <a:tc>
                  <a:txBody>
                    <a:bodyPr/>
                    <a:lstStyle/>
                    <a:p>
                      <a:r>
                        <a:rPr lang="en-US" dirty="0"/>
                        <a:t>Ken Mauer</a:t>
                      </a:r>
                    </a:p>
                  </a:txBody>
                  <a:tcPr/>
                </a:tc>
                <a:tc>
                  <a:txBody>
                    <a:bodyPr/>
                    <a:lstStyle/>
                    <a:p>
                      <a:r>
                        <a:rPr lang="en-US" dirty="0"/>
                        <a:t>72</a:t>
                      </a:r>
                    </a:p>
                  </a:txBody>
                  <a:tcPr/>
                </a:tc>
                <a:tc>
                  <a:txBody>
                    <a:bodyPr/>
                    <a:lstStyle/>
                    <a:p>
                      <a:r>
                        <a:rPr lang="en-US" dirty="0"/>
                        <a:t>81.2%</a:t>
                      </a:r>
                    </a:p>
                  </a:txBody>
                  <a:tcPr/>
                </a:tc>
                <a:extLst>
                  <a:ext uri="{0D108BD9-81ED-4DB2-BD59-A6C34878D82A}">
                    <a16:rowId xmlns:a16="http://schemas.microsoft.com/office/drawing/2014/main" val="1508582785"/>
                  </a:ext>
                </a:extLst>
              </a:tr>
              <a:tr h="370840">
                <a:tc>
                  <a:txBody>
                    <a:bodyPr/>
                    <a:lstStyle/>
                    <a:p>
                      <a:r>
                        <a:rPr lang="en-US" dirty="0"/>
                        <a:t>Tony Brothers</a:t>
                      </a:r>
                    </a:p>
                  </a:txBody>
                  <a:tcPr/>
                </a:tc>
                <a:tc>
                  <a:txBody>
                    <a:bodyPr/>
                    <a:lstStyle/>
                    <a:p>
                      <a:r>
                        <a:rPr lang="en-US" dirty="0"/>
                        <a:t>71</a:t>
                      </a:r>
                    </a:p>
                  </a:txBody>
                  <a:tcPr/>
                </a:tc>
                <a:tc>
                  <a:txBody>
                    <a:bodyPr/>
                    <a:lstStyle/>
                    <a:p>
                      <a:r>
                        <a:rPr lang="en-US" b="0" dirty="0"/>
                        <a:t>84.0%</a:t>
                      </a:r>
                    </a:p>
                  </a:txBody>
                  <a:tcPr/>
                </a:tc>
                <a:extLst>
                  <a:ext uri="{0D108BD9-81ED-4DB2-BD59-A6C34878D82A}">
                    <a16:rowId xmlns:a16="http://schemas.microsoft.com/office/drawing/2014/main" val="2452456301"/>
                  </a:ext>
                </a:extLst>
              </a:tr>
              <a:tr h="370840">
                <a:tc>
                  <a:txBody>
                    <a:bodyPr/>
                    <a:lstStyle/>
                    <a:p>
                      <a:r>
                        <a:rPr lang="en-US" dirty="0"/>
                        <a:t>Leon Wood</a:t>
                      </a:r>
                    </a:p>
                  </a:txBody>
                  <a:tcPr/>
                </a:tc>
                <a:tc>
                  <a:txBody>
                    <a:bodyPr/>
                    <a:lstStyle/>
                    <a:p>
                      <a:r>
                        <a:rPr lang="en-US" dirty="0"/>
                        <a:t>70</a:t>
                      </a:r>
                    </a:p>
                  </a:txBody>
                  <a:tcPr/>
                </a:tc>
                <a:tc>
                  <a:txBody>
                    <a:bodyPr/>
                    <a:lstStyle/>
                    <a:p>
                      <a:r>
                        <a:rPr lang="en-US" dirty="0"/>
                        <a:t>84.8%</a:t>
                      </a:r>
                    </a:p>
                  </a:txBody>
                  <a:tcPr/>
                </a:tc>
                <a:extLst>
                  <a:ext uri="{0D108BD9-81ED-4DB2-BD59-A6C34878D82A}">
                    <a16:rowId xmlns:a16="http://schemas.microsoft.com/office/drawing/2014/main" val="2727737611"/>
                  </a:ext>
                </a:extLst>
              </a:tr>
            </a:tbl>
          </a:graphicData>
        </a:graphic>
      </p:graphicFrame>
      <p:sp>
        <p:nvSpPr>
          <p:cNvPr id="6" name="Title 5">
            <a:extLst>
              <a:ext uri="{FF2B5EF4-FFF2-40B4-BE49-F238E27FC236}">
                <a16:creationId xmlns:a16="http://schemas.microsoft.com/office/drawing/2014/main" id="{388EF6F7-5CE8-BB47-84D5-D92080497422}"/>
              </a:ext>
            </a:extLst>
          </p:cNvPr>
          <p:cNvSpPr>
            <a:spLocks noGrp="1"/>
          </p:cNvSpPr>
          <p:nvPr>
            <p:ph type="title"/>
          </p:nvPr>
        </p:nvSpPr>
        <p:spPr/>
        <p:txBody>
          <a:bodyPr/>
          <a:lstStyle/>
          <a:p>
            <a:r>
              <a:rPr lang="en-US" dirty="0"/>
              <a:t>Transition Metrics</a:t>
            </a:r>
          </a:p>
        </p:txBody>
      </p:sp>
      <p:sp>
        <p:nvSpPr>
          <p:cNvPr id="7" name="Subtitle 6">
            <a:extLst>
              <a:ext uri="{FF2B5EF4-FFF2-40B4-BE49-F238E27FC236}">
                <a16:creationId xmlns:a16="http://schemas.microsoft.com/office/drawing/2014/main" id="{7120B7AA-289A-C14B-9153-D9776F714588}"/>
              </a:ext>
            </a:extLst>
          </p:cNvPr>
          <p:cNvSpPr>
            <a:spLocks noGrp="1"/>
          </p:cNvSpPr>
          <p:nvPr>
            <p:ph type="subTitle" idx="1"/>
          </p:nvPr>
        </p:nvSpPr>
        <p:spPr/>
        <p:txBody>
          <a:bodyPr/>
          <a:lstStyle/>
          <a:p>
            <a:r>
              <a:rPr lang="en-US" dirty="0"/>
              <a:t>Trail Time Trailing Ball</a:t>
            </a:r>
          </a:p>
          <a:p>
            <a:endParaRPr lang="en-US" dirty="0"/>
          </a:p>
        </p:txBody>
      </p:sp>
    </p:spTree>
    <p:extLst>
      <p:ext uri="{BB962C8B-B14F-4D97-AF65-F5344CB8AC3E}">
        <p14:creationId xmlns:p14="http://schemas.microsoft.com/office/powerpoint/2010/main" val="579388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C3180D1D-F4A7-D745-ABB4-EA8C3494AD35}"/>
              </a:ext>
            </a:extLst>
          </p:cNvPr>
          <p:cNvSpPr>
            <a:spLocks noGrp="1"/>
          </p:cNvSpPr>
          <p:nvPr>
            <p:ph idx="14"/>
          </p:nvPr>
        </p:nvSpPr>
        <p:spPr>
          <a:xfrm>
            <a:off x="500139" y="1563625"/>
            <a:ext cx="5276088" cy="4690871"/>
          </a:xfrm>
        </p:spPr>
        <p:txBody>
          <a:bodyPr/>
          <a:lstStyle/>
          <a:p>
            <a:pPr>
              <a:buNone/>
            </a:pPr>
            <a:r>
              <a:rPr lang="en-US" dirty="0"/>
              <a:t>Distance in feet inches the lead is from a player drawing a shooting foul</a:t>
            </a:r>
          </a:p>
          <a:p>
            <a:pPr>
              <a:buNone/>
            </a:pPr>
            <a:endParaRPr lang="en-US" dirty="0"/>
          </a:p>
          <a:p>
            <a:pPr>
              <a:buNone/>
            </a:pPr>
            <a:endParaRPr lang="en-US" dirty="0"/>
          </a:p>
          <a:p>
            <a:pPr>
              <a:buNone/>
            </a:pPr>
            <a:r>
              <a:rPr lang="en-US" dirty="0"/>
              <a:t>Ranked from smallest to largest distance</a:t>
            </a:r>
          </a:p>
        </p:txBody>
      </p:sp>
      <p:graphicFrame>
        <p:nvGraphicFramePr>
          <p:cNvPr id="16" name="Table 16">
            <a:extLst>
              <a:ext uri="{FF2B5EF4-FFF2-40B4-BE49-F238E27FC236}">
                <a16:creationId xmlns:a16="http://schemas.microsoft.com/office/drawing/2014/main" id="{8B2DA1A7-5F68-9A41-A21E-DD4740E0CB8B}"/>
              </a:ext>
            </a:extLst>
          </p:cNvPr>
          <p:cNvGraphicFramePr>
            <a:graphicFrameLocks noGrp="1"/>
          </p:cNvGraphicFramePr>
          <p:nvPr>
            <p:ph idx="20"/>
            <p:extLst>
              <p:ext uri="{D42A27DB-BD31-4B8C-83A1-F6EECF244321}">
                <p14:modId xmlns:p14="http://schemas.microsoft.com/office/powerpoint/2010/main" val="2585111673"/>
              </p:ext>
            </p:extLst>
          </p:nvPr>
        </p:nvGraphicFramePr>
        <p:xfrm>
          <a:off x="6527800" y="1563688"/>
          <a:ext cx="5039854" cy="1483360"/>
        </p:xfrm>
        <a:graphic>
          <a:graphicData uri="http://schemas.openxmlformats.org/drawingml/2006/table">
            <a:tbl>
              <a:tblPr firstRow="1" bandRow="1">
                <a:tableStyleId>{5C22544A-7EE6-4342-B048-85BDC9FD1C3A}</a:tableStyleId>
              </a:tblPr>
              <a:tblGrid>
                <a:gridCol w="2273300">
                  <a:extLst>
                    <a:ext uri="{9D8B030D-6E8A-4147-A177-3AD203B41FA5}">
                      <a16:colId xmlns:a16="http://schemas.microsoft.com/office/drawing/2014/main" val="1152472493"/>
                    </a:ext>
                  </a:extLst>
                </a:gridCol>
                <a:gridCol w="805180">
                  <a:extLst>
                    <a:ext uri="{9D8B030D-6E8A-4147-A177-3AD203B41FA5}">
                      <a16:colId xmlns:a16="http://schemas.microsoft.com/office/drawing/2014/main" val="3994125328"/>
                    </a:ext>
                  </a:extLst>
                </a:gridCol>
                <a:gridCol w="1961374">
                  <a:extLst>
                    <a:ext uri="{9D8B030D-6E8A-4147-A177-3AD203B41FA5}">
                      <a16:colId xmlns:a16="http://schemas.microsoft.com/office/drawing/2014/main" val="331443097"/>
                    </a:ext>
                  </a:extLst>
                </a:gridCol>
              </a:tblGrid>
              <a:tr h="370840">
                <a:tc>
                  <a:txBody>
                    <a:bodyPr/>
                    <a:lstStyle/>
                    <a:p>
                      <a:r>
                        <a:rPr lang="en-US" dirty="0"/>
                        <a:t>Official</a:t>
                      </a:r>
                    </a:p>
                  </a:txBody>
                  <a:tcPr/>
                </a:tc>
                <a:tc>
                  <a:txBody>
                    <a:bodyPr/>
                    <a:lstStyle/>
                    <a:p>
                      <a:r>
                        <a:rPr lang="en-US" dirty="0"/>
                        <a:t>Rank</a:t>
                      </a:r>
                    </a:p>
                  </a:txBody>
                  <a:tcPr/>
                </a:tc>
                <a:tc>
                  <a:txBody>
                    <a:bodyPr/>
                    <a:lstStyle/>
                    <a:p>
                      <a:r>
                        <a:rPr lang="en-US" dirty="0"/>
                        <a:t>Distance</a:t>
                      </a:r>
                    </a:p>
                  </a:txBody>
                  <a:tcPr/>
                </a:tc>
                <a:extLst>
                  <a:ext uri="{0D108BD9-81ED-4DB2-BD59-A6C34878D82A}">
                    <a16:rowId xmlns:a16="http://schemas.microsoft.com/office/drawing/2014/main" val="1447378793"/>
                  </a:ext>
                </a:extLst>
              </a:tr>
              <a:tr h="370840">
                <a:tc>
                  <a:txBody>
                    <a:bodyPr/>
                    <a:lstStyle/>
                    <a:p>
                      <a:r>
                        <a:rPr lang="en-US" dirty="0"/>
                        <a:t>Michael Smith</a:t>
                      </a:r>
                    </a:p>
                  </a:txBody>
                  <a:tcPr/>
                </a:tc>
                <a:tc>
                  <a:txBody>
                    <a:bodyPr/>
                    <a:lstStyle/>
                    <a:p>
                      <a:r>
                        <a:rPr lang="en-US" dirty="0"/>
                        <a:t>1</a:t>
                      </a:r>
                    </a:p>
                  </a:txBody>
                  <a:tcPr/>
                </a:tc>
                <a:tc>
                  <a:txBody>
                    <a:bodyPr/>
                    <a:lstStyle/>
                    <a:p>
                      <a:r>
                        <a:rPr lang="en-US" dirty="0"/>
                        <a:t>10’ 7”</a:t>
                      </a:r>
                    </a:p>
                  </a:txBody>
                  <a:tcPr/>
                </a:tc>
                <a:extLst>
                  <a:ext uri="{0D108BD9-81ED-4DB2-BD59-A6C34878D82A}">
                    <a16:rowId xmlns:a16="http://schemas.microsoft.com/office/drawing/2014/main" val="2486154750"/>
                  </a:ext>
                </a:extLst>
              </a:tr>
              <a:tr h="370840">
                <a:tc>
                  <a:txBody>
                    <a:bodyPr/>
                    <a:lstStyle/>
                    <a:p>
                      <a:r>
                        <a:rPr lang="en-US" dirty="0"/>
                        <a:t>Simone Jelks</a:t>
                      </a:r>
                    </a:p>
                  </a:txBody>
                  <a:tcPr/>
                </a:tc>
                <a:tc>
                  <a:txBody>
                    <a:bodyPr/>
                    <a:lstStyle/>
                    <a:p>
                      <a:r>
                        <a:rPr lang="en-US" dirty="0"/>
                        <a:t>2</a:t>
                      </a:r>
                    </a:p>
                  </a:txBody>
                  <a:tcPr/>
                </a:tc>
                <a:tc>
                  <a:txBody>
                    <a:bodyPr/>
                    <a:lstStyle/>
                    <a:p>
                      <a:r>
                        <a:rPr lang="en-US" dirty="0"/>
                        <a:t>10’ 10”</a:t>
                      </a:r>
                    </a:p>
                  </a:txBody>
                  <a:tcPr/>
                </a:tc>
                <a:extLst>
                  <a:ext uri="{0D108BD9-81ED-4DB2-BD59-A6C34878D82A}">
                    <a16:rowId xmlns:a16="http://schemas.microsoft.com/office/drawing/2014/main" val="1298332794"/>
                  </a:ext>
                </a:extLst>
              </a:tr>
              <a:tr h="370840">
                <a:tc>
                  <a:txBody>
                    <a:bodyPr/>
                    <a:lstStyle/>
                    <a:p>
                      <a:r>
                        <a:rPr lang="en-US" dirty="0"/>
                        <a:t>John Butler</a:t>
                      </a:r>
                    </a:p>
                  </a:txBody>
                  <a:tcPr/>
                </a:tc>
                <a:tc>
                  <a:txBody>
                    <a:bodyPr/>
                    <a:lstStyle/>
                    <a:p>
                      <a:r>
                        <a:rPr lang="en-US" dirty="0"/>
                        <a:t>3</a:t>
                      </a:r>
                    </a:p>
                  </a:txBody>
                  <a:tcPr/>
                </a:tc>
                <a:tc>
                  <a:txBody>
                    <a:bodyPr/>
                    <a:lstStyle/>
                    <a:p>
                      <a:r>
                        <a:rPr lang="en-US" dirty="0"/>
                        <a:t>10’ 10”</a:t>
                      </a:r>
                    </a:p>
                  </a:txBody>
                  <a:tcPr/>
                </a:tc>
                <a:extLst>
                  <a:ext uri="{0D108BD9-81ED-4DB2-BD59-A6C34878D82A}">
                    <a16:rowId xmlns:a16="http://schemas.microsoft.com/office/drawing/2014/main" val="408068890"/>
                  </a:ext>
                </a:extLst>
              </a:tr>
            </a:tbl>
          </a:graphicData>
        </a:graphic>
      </p:graphicFrame>
      <p:graphicFrame>
        <p:nvGraphicFramePr>
          <p:cNvPr id="17" name="Table 17">
            <a:extLst>
              <a:ext uri="{FF2B5EF4-FFF2-40B4-BE49-F238E27FC236}">
                <a16:creationId xmlns:a16="http://schemas.microsoft.com/office/drawing/2014/main" id="{EC298422-1145-0B4C-8837-CFDFAFB2A070}"/>
              </a:ext>
            </a:extLst>
          </p:cNvPr>
          <p:cNvGraphicFramePr>
            <a:graphicFrameLocks noGrp="1"/>
          </p:cNvGraphicFramePr>
          <p:nvPr>
            <p:ph idx="22"/>
            <p:extLst>
              <p:ext uri="{D42A27DB-BD31-4B8C-83A1-F6EECF244321}">
                <p14:modId xmlns:p14="http://schemas.microsoft.com/office/powerpoint/2010/main" val="2388950785"/>
              </p:ext>
            </p:extLst>
          </p:nvPr>
        </p:nvGraphicFramePr>
        <p:xfrm>
          <a:off x="6527800" y="4170363"/>
          <a:ext cx="4926754" cy="1483360"/>
        </p:xfrm>
        <a:graphic>
          <a:graphicData uri="http://schemas.openxmlformats.org/drawingml/2006/table">
            <a:tbl>
              <a:tblPr firstRow="1" bandRow="1">
                <a:tableStyleId>{5C22544A-7EE6-4342-B048-85BDC9FD1C3A}</a:tableStyleId>
              </a:tblPr>
              <a:tblGrid>
                <a:gridCol w="2363153">
                  <a:extLst>
                    <a:ext uri="{9D8B030D-6E8A-4147-A177-3AD203B41FA5}">
                      <a16:colId xmlns:a16="http://schemas.microsoft.com/office/drawing/2014/main" val="646766393"/>
                    </a:ext>
                  </a:extLst>
                </a:gridCol>
                <a:gridCol w="805180">
                  <a:extLst>
                    <a:ext uri="{9D8B030D-6E8A-4147-A177-3AD203B41FA5}">
                      <a16:colId xmlns:a16="http://schemas.microsoft.com/office/drawing/2014/main" val="681690189"/>
                    </a:ext>
                  </a:extLst>
                </a:gridCol>
                <a:gridCol w="1758421">
                  <a:extLst>
                    <a:ext uri="{9D8B030D-6E8A-4147-A177-3AD203B41FA5}">
                      <a16:colId xmlns:a16="http://schemas.microsoft.com/office/drawing/2014/main" val="1336115010"/>
                    </a:ext>
                  </a:extLst>
                </a:gridCol>
              </a:tblGrid>
              <a:tr h="370840">
                <a:tc>
                  <a:txBody>
                    <a:bodyPr/>
                    <a:lstStyle/>
                    <a:p>
                      <a:r>
                        <a:rPr lang="en-US" dirty="0"/>
                        <a:t>Official</a:t>
                      </a:r>
                    </a:p>
                  </a:txBody>
                  <a:tcPr/>
                </a:tc>
                <a:tc>
                  <a:txBody>
                    <a:bodyPr/>
                    <a:lstStyle/>
                    <a:p>
                      <a:r>
                        <a:rPr lang="en-US" dirty="0"/>
                        <a:t>Rank</a:t>
                      </a:r>
                    </a:p>
                  </a:txBody>
                  <a:tcPr/>
                </a:tc>
                <a:tc>
                  <a:txBody>
                    <a:bodyPr/>
                    <a:lstStyle/>
                    <a:p>
                      <a:r>
                        <a:rPr lang="en-US" dirty="0"/>
                        <a:t>Distance</a:t>
                      </a:r>
                    </a:p>
                  </a:txBody>
                  <a:tcPr/>
                </a:tc>
                <a:extLst>
                  <a:ext uri="{0D108BD9-81ED-4DB2-BD59-A6C34878D82A}">
                    <a16:rowId xmlns:a16="http://schemas.microsoft.com/office/drawing/2014/main" val="655686281"/>
                  </a:ext>
                </a:extLst>
              </a:tr>
              <a:tr h="370840">
                <a:tc>
                  <a:txBody>
                    <a:bodyPr/>
                    <a:lstStyle/>
                    <a:p>
                      <a:r>
                        <a:rPr lang="en-US" dirty="0"/>
                        <a:t>Ken Mauer</a:t>
                      </a:r>
                    </a:p>
                  </a:txBody>
                  <a:tcPr/>
                </a:tc>
                <a:tc>
                  <a:txBody>
                    <a:bodyPr/>
                    <a:lstStyle/>
                    <a:p>
                      <a:r>
                        <a:rPr lang="en-US" dirty="0"/>
                        <a:t>72</a:t>
                      </a:r>
                    </a:p>
                  </a:txBody>
                  <a:tcPr/>
                </a:tc>
                <a:tc>
                  <a:txBody>
                    <a:bodyPr/>
                    <a:lstStyle/>
                    <a:p>
                      <a:r>
                        <a:rPr lang="en-US" dirty="0"/>
                        <a:t>11’ 6”</a:t>
                      </a:r>
                    </a:p>
                  </a:txBody>
                  <a:tcPr/>
                </a:tc>
                <a:extLst>
                  <a:ext uri="{0D108BD9-81ED-4DB2-BD59-A6C34878D82A}">
                    <a16:rowId xmlns:a16="http://schemas.microsoft.com/office/drawing/2014/main" val="1508582785"/>
                  </a:ext>
                </a:extLst>
              </a:tr>
              <a:tr h="370840">
                <a:tc>
                  <a:txBody>
                    <a:bodyPr/>
                    <a:lstStyle/>
                    <a:p>
                      <a:r>
                        <a:rPr lang="en-US" dirty="0"/>
                        <a:t>Tony Brothers</a:t>
                      </a:r>
                    </a:p>
                  </a:txBody>
                  <a:tcPr/>
                </a:tc>
                <a:tc>
                  <a:txBody>
                    <a:bodyPr/>
                    <a:lstStyle/>
                    <a:p>
                      <a:r>
                        <a:rPr lang="en-US" dirty="0"/>
                        <a:t>71</a:t>
                      </a:r>
                    </a:p>
                  </a:txBody>
                  <a:tcPr/>
                </a:tc>
                <a:tc>
                  <a:txBody>
                    <a:bodyPr/>
                    <a:lstStyle/>
                    <a:p>
                      <a:r>
                        <a:rPr lang="en-US" b="0" dirty="0"/>
                        <a:t>11’ 5”</a:t>
                      </a:r>
                    </a:p>
                  </a:txBody>
                  <a:tcPr/>
                </a:tc>
                <a:extLst>
                  <a:ext uri="{0D108BD9-81ED-4DB2-BD59-A6C34878D82A}">
                    <a16:rowId xmlns:a16="http://schemas.microsoft.com/office/drawing/2014/main" val="2452456301"/>
                  </a:ext>
                </a:extLst>
              </a:tr>
              <a:tr h="370840">
                <a:tc>
                  <a:txBody>
                    <a:bodyPr/>
                    <a:lstStyle/>
                    <a:p>
                      <a:r>
                        <a:rPr lang="en-US" dirty="0"/>
                        <a:t>Leon Wood</a:t>
                      </a:r>
                    </a:p>
                  </a:txBody>
                  <a:tcPr/>
                </a:tc>
                <a:tc>
                  <a:txBody>
                    <a:bodyPr/>
                    <a:lstStyle/>
                    <a:p>
                      <a:r>
                        <a:rPr lang="en-US" dirty="0"/>
                        <a:t>70</a:t>
                      </a:r>
                    </a:p>
                  </a:txBody>
                  <a:tcPr/>
                </a:tc>
                <a:tc>
                  <a:txBody>
                    <a:bodyPr/>
                    <a:lstStyle/>
                    <a:p>
                      <a:r>
                        <a:rPr lang="en-US" dirty="0"/>
                        <a:t>11’ 4”</a:t>
                      </a:r>
                    </a:p>
                  </a:txBody>
                  <a:tcPr/>
                </a:tc>
                <a:extLst>
                  <a:ext uri="{0D108BD9-81ED-4DB2-BD59-A6C34878D82A}">
                    <a16:rowId xmlns:a16="http://schemas.microsoft.com/office/drawing/2014/main" val="2727737611"/>
                  </a:ext>
                </a:extLst>
              </a:tr>
            </a:tbl>
          </a:graphicData>
        </a:graphic>
      </p:graphicFrame>
      <p:sp>
        <p:nvSpPr>
          <p:cNvPr id="6" name="Title 5">
            <a:extLst>
              <a:ext uri="{FF2B5EF4-FFF2-40B4-BE49-F238E27FC236}">
                <a16:creationId xmlns:a16="http://schemas.microsoft.com/office/drawing/2014/main" id="{388EF6F7-5CE8-BB47-84D5-D92080497422}"/>
              </a:ext>
            </a:extLst>
          </p:cNvPr>
          <p:cNvSpPr>
            <a:spLocks noGrp="1"/>
          </p:cNvSpPr>
          <p:nvPr>
            <p:ph type="title"/>
          </p:nvPr>
        </p:nvSpPr>
        <p:spPr/>
        <p:txBody>
          <a:bodyPr/>
          <a:lstStyle/>
          <a:p>
            <a:r>
              <a:rPr lang="en-US" dirty="0"/>
              <a:t>Half Court Metrics</a:t>
            </a:r>
          </a:p>
        </p:txBody>
      </p:sp>
      <p:sp>
        <p:nvSpPr>
          <p:cNvPr id="7" name="Subtitle 6">
            <a:extLst>
              <a:ext uri="{FF2B5EF4-FFF2-40B4-BE49-F238E27FC236}">
                <a16:creationId xmlns:a16="http://schemas.microsoft.com/office/drawing/2014/main" id="{7120B7AA-289A-C14B-9153-D9776F714588}"/>
              </a:ext>
            </a:extLst>
          </p:cNvPr>
          <p:cNvSpPr>
            <a:spLocks noGrp="1"/>
          </p:cNvSpPr>
          <p:nvPr>
            <p:ph type="subTitle" idx="1"/>
          </p:nvPr>
        </p:nvSpPr>
        <p:spPr/>
        <p:txBody>
          <a:bodyPr/>
          <a:lstStyle/>
          <a:p>
            <a:r>
              <a:rPr lang="en-US" dirty="0"/>
              <a:t>Lead Distance from Shooter</a:t>
            </a:r>
          </a:p>
          <a:p>
            <a:endParaRPr lang="en-US" dirty="0"/>
          </a:p>
        </p:txBody>
      </p:sp>
    </p:spTree>
    <p:extLst>
      <p:ext uri="{BB962C8B-B14F-4D97-AF65-F5344CB8AC3E}">
        <p14:creationId xmlns:p14="http://schemas.microsoft.com/office/powerpoint/2010/main" val="263387368"/>
      </p:ext>
    </p:extLst>
  </p:cSld>
  <p:clrMapOvr>
    <a:masterClrMapping/>
  </p:clrMapOvr>
</p:sld>
</file>

<file path=ppt/theme/theme1.xml><?xml version="1.0" encoding="utf-8"?>
<a:theme xmlns:a="http://schemas.openxmlformats.org/drawingml/2006/main" name="Office Theme">
  <a:themeElements>
    <a:clrScheme name="NBA Template">
      <a:dk1>
        <a:sysClr val="windowText" lastClr="000000"/>
      </a:dk1>
      <a:lt1>
        <a:sysClr val="window" lastClr="FFFFFF"/>
      </a:lt1>
      <a:dk2>
        <a:srgbClr val="333E48"/>
      </a:dk2>
      <a:lt2>
        <a:srgbClr val="D3D5D7"/>
      </a:lt2>
      <a:accent1>
        <a:srgbClr val="1D428A"/>
      </a:accent1>
      <a:accent2>
        <a:srgbClr val="C8102E"/>
      </a:accent2>
      <a:accent3>
        <a:srgbClr val="333E48"/>
      </a:accent3>
      <a:accent4>
        <a:srgbClr val="FE4917"/>
      </a:accent4>
      <a:accent5>
        <a:srgbClr val="27A2CB"/>
      </a:accent5>
      <a:accent6>
        <a:srgbClr val="F0D900"/>
      </a:accent6>
      <a:hlink>
        <a:srgbClr val="1D428A"/>
      </a:hlink>
      <a:folHlink>
        <a:srgbClr val="E6E7E8"/>
      </a:folHlink>
    </a:clrScheme>
    <a:fontScheme name="NBA Template">
      <a:majorFont>
        <a:latin typeface="Action NBA Condensed Bold"/>
        <a:ea typeface=""/>
        <a:cs typeface=""/>
      </a:majorFont>
      <a:minorFont>
        <a:latin typeface="Robo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19050">
          <a:solidFill>
            <a:schemeClr val="tx2">
              <a:lumMod val="40000"/>
              <a:lumOff val="60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NBA Template">
      <a:dk1>
        <a:sysClr val="windowText" lastClr="000000"/>
      </a:dk1>
      <a:lt1>
        <a:sysClr val="window" lastClr="FFFFFF"/>
      </a:lt1>
      <a:dk2>
        <a:srgbClr val="333E48"/>
      </a:dk2>
      <a:lt2>
        <a:srgbClr val="D3D5D7"/>
      </a:lt2>
      <a:accent1>
        <a:srgbClr val="1D428A"/>
      </a:accent1>
      <a:accent2>
        <a:srgbClr val="C8102E"/>
      </a:accent2>
      <a:accent3>
        <a:srgbClr val="333E48"/>
      </a:accent3>
      <a:accent4>
        <a:srgbClr val="FE4917"/>
      </a:accent4>
      <a:accent5>
        <a:srgbClr val="27A2CB"/>
      </a:accent5>
      <a:accent6>
        <a:srgbClr val="F0D900"/>
      </a:accent6>
      <a:hlink>
        <a:srgbClr val="1D428A"/>
      </a:hlink>
      <a:folHlink>
        <a:srgbClr val="E6E7E8"/>
      </a:folHlink>
    </a:clrScheme>
    <a:fontScheme name="NBA Template">
      <a:majorFont>
        <a:latin typeface="Action NBA Condensed Bold"/>
        <a:ea typeface=""/>
        <a:cs typeface=""/>
      </a:majorFont>
      <a:minorFont>
        <a:latin typeface="Robo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NBA Template">
      <a:dk1>
        <a:sysClr val="windowText" lastClr="000000"/>
      </a:dk1>
      <a:lt1>
        <a:sysClr val="window" lastClr="FFFFFF"/>
      </a:lt1>
      <a:dk2>
        <a:srgbClr val="333E48"/>
      </a:dk2>
      <a:lt2>
        <a:srgbClr val="D3D5D7"/>
      </a:lt2>
      <a:accent1>
        <a:srgbClr val="1D428A"/>
      </a:accent1>
      <a:accent2>
        <a:srgbClr val="C8102E"/>
      </a:accent2>
      <a:accent3>
        <a:srgbClr val="333E48"/>
      </a:accent3>
      <a:accent4>
        <a:srgbClr val="FE4917"/>
      </a:accent4>
      <a:accent5>
        <a:srgbClr val="27A2CB"/>
      </a:accent5>
      <a:accent6>
        <a:srgbClr val="F0D900"/>
      </a:accent6>
      <a:hlink>
        <a:srgbClr val="1D428A"/>
      </a:hlink>
      <a:folHlink>
        <a:srgbClr val="E6E7E8"/>
      </a:folHlink>
    </a:clrScheme>
    <a:fontScheme name="NBA Template">
      <a:majorFont>
        <a:latin typeface="Action NBA Condensed Bold"/>
        <a:ea typeface=""/>
        <a:cs typeface=""/>
      </a:majorFont>
      <a:minorFont>
        <a:latin typeface="Robo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11248</TotalTime>
  <Words>769</Words>
  <Application>Microsoft Macintosh PowerPoint</Application>
  <PresentationFormat>Widescreen</PresentationFormat>
  <Paragraphs>266</Paragraphs>
  <Slides>14</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.AppleSystemUIFont</vt:lpstr>
      <vt:lpstr>Action NBA  Bold</vt:lpstr>
      <vt:lpstr>Action NBA Condensed Bold</vt:lpstr>
      <vt:lpstr>Arial</vt:lpstr>
      <vt:lpstr>Microsoft Sans Serif</vt:lpstr>
      <vt:lpstr>Roboto</vt:lpstr>
      <vt:lpstr>Roboto-Regular</vt:lpstr>
      <vt:lpstr>Office Theme</vt:lpstr>
      <vt:lpstr>Referee Tracking Metrics</vt:lpstr>
      <vt:lpstr>Tracking Metrics</vt:lpstr>
      <vt:lpstr>Tracking Metrics</vt:lpstr>
      <vt:lpstr>Tracking Metrics (Cont)</vt:lpstr>
      <vt:lpstr>Metric Presentation Format</vt:lpstr>
      <vt:lpstr>Transition Metrics</vt:lpstr>
      <vt:lpstr>Transition Metrics</vt:lpstr>
      <vt:lpstr>Transition Metrics</vt:lpstr>
      <vt:lpstr>Half Court Metrics</vt:lpstr>
      <vt:lpstr>Half Court Metrics</vt:lpstr>
      <vt:lpstr>Half Court Metrics</vt:lpstr>
      <vt:lpstr>Half Court Metrics</vt:lpstr>
      <vt:lpstr>Next Steps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NBA</dc:title>
  <dc:creator>NBA</dc:creator>
  <cp:lastModifiedBy>Elborolosy, Ahmed</cp:lastModifiedBy>
  <cp:revision>503</cp:revision>
  <dcterms:created xsi:type="dcterms:W3CDTF">2017-12-04T21:26:32Z</dcterms:created>
  <dcterms:modified xsi:type="dcterms:W3CDTF">2020-11-30T18:01:50Z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31019415</vt:lpwstr>
  </property>
  <property fmtid="{D5CDD505-2E9C-101B-9397-08002B2CF9AE}" pid="3" name="NXPowerLiteSettings">
    <vt:lpwstr>C980073804F000</vt:lpwstr>
  </property>
  <property fmtid="{D5CDD505-2E9C-101B-9397-08002B2CF9AE}" pid="4" name="NXPowerLiteVersion">
    <vt:lpwstr>D7.1.14</vt:lpwstr>
  </property>
</Properties>
</file>