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65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1" autoAdjust="0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-course.eu/tkinter_events_binds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https://www.geeksforgeeks.org/python-gui-tkinter/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https://www.python-course.eu/tkinter_events_binds.php</a:t>
            </a:r>
            <a:endParaRPr lang="en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9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2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4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82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c8f6ce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c8f6ce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a30a273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a30a273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99bbe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99bbe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99bbe3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99bbe3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99bbe3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99bbe3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https://www.pythonguis.com/tutorials/create-ui-with-tkinter-grid-layout-manager/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84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99bbe3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99bbe3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https://www.pythonguis.com/tutorials/create-ui-with-tkinter-grid-layout-manager/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69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78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9bbe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9bbe3b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4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thonguis.com/tutorials/create-ui-with-tkinter-grid-layout-manager/" TargetMode="External"/><Relationship Id="rId4" Type="http://schemas.openxmlformats.org/officeDocument/2006/relationships/hyperlink" Target="https://www.python-course.eu/tkinter_events_bind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11700" y="1201775"/>
            <a:ext cx="8520600" cy="16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CS 408</a:t>
            </a:r>
            <a:endParaRPr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Computer Networks</a:t>
            </a:r>
            <a:endParaRPr sz="50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3317125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User Interface (GUI)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2827-DFA4-AA30-0598-07ABC691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7894F-4209-FFAC-C661-5EBBF4C1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26600"/>
            <a:ext cx="41052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7894F-4209-FFAC-C661-5EBBF4C1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26600"/>
            <a:ext cx="4105275" cy="3571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5FA61-6121-0DCE-A0B1-541452BEB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83014D-6C8B-6F63-09AD-16EC161768DD}"/>
              </a:ext>
            </a:extLst>
          </p:cNvPr>
          <p:cNvSpPr/>
          <p:nvPr/>
        </p:nvSpPr>
        <p:spPr>
          <a:xfrm>
            <a:off x="5193750" y="4133088"/>
            <a:ext cx="3401610" cy="5653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157B07-D983-DF7E-7595-DBE9FC9D50B3}"/>
              </a:ext>
            </a:extLst>
          </p:cNvPr>
          <p:cNvSpPr/>
          <p:nvPr/>
        </p:nvSpPr>
        <p:spPr>
          <a:xfrm>
            <a:off x="7710636" y="1304544"/>
            <a:ext cx="1121664" cy="1023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9A023D-22FC-EEFE-71D3-040C894B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" y="1215140"/>
            <a:ext cx="5124450" cy="962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853A31-5616-6274-8569-0A84125A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3880"/>
            <a:ext cx="8588829" cy="1556426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5FA61-6121-0DCE-A0B1-541452BEB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9593-A4D7-4A65-FAF0-9055B9D2B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1308EB-7B64-353E-65E0-0B92C84C0519}"/>
              </a:ext>
            </a:extLst>
          </p:cNvPr>
          <p:cNvCxnSpPr>
            <a:cxnSpLocks/>
          </p:cNvCxnSpPr>
          <p:nvPr/>
        </p:nvCxnSpPr>
        <p:spPr>
          <a:xfrm flipV="1">
            <a:off x="2718707" y="1879140"/>
            <a:ext cx="302079" cy="7865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A2BE0-9459-85C5-B3C3-87CAD540D712}"/>
              </a:ext>
            </a:extLst>
          </p:cNvPr>
          <p:cNvCxnSpPr>
            <a:cxnSpLocks/>
          </p:cNvCxnSpPr>
          <p:nvPr/>
        </p:nvCxnSpPr>
        <p:spPr>
          <a:xfrm flipH="1">
            <a:off x="1738993" y="2665711"/>
            <a:ext cx="979714" cy="1754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E86D78-3922-5140-5E6B-8F12D1AA5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3880"/>
            <a:ext cx="8588829" cy="1556426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5FA61-6121-0DCE-A0B1-541452BEB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9593-A4D7-4A65-FAF0-9055B9D2B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0A4A7-8BAE-1545-5B17-41714943F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CB5617-6B10-D1EE-1D86-3840F9EF841C}"/>
              </a:ext>
            </a:extLst>
          </p:cNvPr>
          <p:cNvSpPr/>
          <p:nvPr/>
        </p:nvSpPr>
        <p:spPr>
          <a:xfrm>
            <a:off x="5193750" y="2389632"/>
            <a:ext cx="2267754" cy="609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86514-7780-832A-0D81-8F71C7CC1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0" y="1215140"/>
            <a:ext cx="5124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https://www.geeksforgeeks.org/python-gui-tkinter/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https://www.python-course.eu/tkinter_events_binds.php</a:t>
            </a:r>
            <a:endParaRPr lang="en" u="sng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linkClick r:id="rId5"/>
              </a:rPr>
              <a:t>https://www.pythonguis.com/tutorials/create-ui-with-tkinter-grid-layout-manager/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159300" y="1266325"/>
            <a:ext cx="88323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Python offers multiple options for developing GUI (Graphical User Interface)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Out of all, </a:t>
            </a:r>
            <a:r>
              <a:rPr lang="en" b="1" dirty="0"/>
              <a:t>tkinter</a:t>
            </a:r>
            <a:r>
              <a:rPr lang="en" dirty="0"/>
              <a:t> is the most commonly used one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Standard Python interface to the Tk GUI toolkit shipped with Python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Cross platform: same code works across different operating systems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To create a tkinter: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Import the module → tkinter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 the main window (container)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any number of widgets to the main window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Apply the event Trigger on the widgets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Importing tkinter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import tkinter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import tkinter as tk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from tkinter import *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Basic Usage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Tk(screenName=none, baseName=None, className=”Tk”, useTk=1)</a:t>
            </a:r>
          </a:p>
          <a:p>
            <a:pPr lvl="2">
              <a:spcBef>
                <a:spcPts val="0"/>
              </a:spcBef>
            </a:pPr>
            <a:r>
              <a:rPr lang="en" dirty="0"/>
              <a:t>To create a main window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widgets and event binds (we will see soon)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mainloop()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Used when ready for the application to run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Infinite loop to run the application </a:t>
            </a:r>
            <a:br>
              <a:rPr lang="en" dirty="0"/>
            </a:br>
            <a:r>
              <a:rPr lang="en" dirty="0"/>
              <a:t>→ waits for an event to happen and processes that event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Offers access to the geometric configuration of the widgets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pack() → organize the widget in blocks before placing in the parent widget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grid() → organize widgets in grid (table-like) structure before placing them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place() → organize widgets by placing them on specific positions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Different types of widgets (18)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Button → Button(master,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Entry → Entry(master,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Label → Label(master,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Listbox → Listbox(master,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 → Message(master,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Scrollbar → Scrollbar(master,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Text → Text(master, option=value)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GUI - tkinter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Grid Layout manager</a:t>
            </a:r>
            <a:endParaRPr dirty="0"/>
          </a:p>
        </p:txBody>
      </p:sp>
      <p:pic>
        <p:nvPicPr>
          <p:cNvPr id="1026" name="Picture 2" descr="Graph showing how the grid layout manager works in Tkinter.">
            <a:extLst>
              <a:ext uri="{FF2B5EF4-FFF2-40B4-BE49-F238E27FC236}">
                <a16:creationId xmlns:a16="http://schemas.microsoft.com/office/drawing/2014/main" id="{E67439B5-95A9-7B33-9BCB-A20C4AF5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85" y="1719730"/>
            <a:ext cx="5620430" cy="28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4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GUI - tkinter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141793" cy="48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dirty="0"/>
              <a:t>Grid Layout manager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9F195-3B76-C701-56AA-771209A0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8" y="1747157"/>
            <a:ext cx="3256545" cy="3268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03424-5B91-0896-9ABF-641F219B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947" y="1747157"/>
            <a:ext cx="4318469" cy="32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2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GUI - tkinter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2827-DFA4-AA30-0598-07ABC691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DB9C3B-80B1-E4D5-EA05-4C3B1F23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458429"/>
            <a:ext cx="4813173" cy="222664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836E8-DE21-BE18-25D7-0FDCD7E6A3CE}"/>
              </a:ext>
            </a:extLst>
          </p:cNvPr>
          <p:cNvSpPr/>
          <p:nvPr/>
        </p:nvSpPr>
        <p:spPr>
          <a:xfrm>
            <a:off x="5218134" y="1328928"/>
            <a:ext cx="2499402" cy="9509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2827-DFA4-AA30-0598-07ABC691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836E8-DE21-BE18-25D7-0FDCD7E6A3CE}"/>
              </a:ext>
            </a:extLst>
          </p:cNvPr>
          <p:cNvSpPr/>
          <p:nvPr/>
        </p:nvSpPr>
        <p:spPr>
          <a:xfrm>
            <a:off x="7778496" y="1304544"/>
            <a:ext cx="938784" cy="9509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366F0-89A2-AE9A-AE7C-0571E528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8174"/>
            <a:ext cx="5193749" cy="251155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5551A7-5A43-0654-2E64-C9CB2C4C5013}"/>
              </a:ext>
            </a:extLst>
          </p:cNvPr>
          <p:cNvSpPr/>
          <p:nvPr/>
        </p:nvSpPr>
        <p:spPr>
          <a:xfrm>
            <a:off x="5193748" y="2308462"/>
            <a:ext cx="3638549" cy="183681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GUI - tkinter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2827-DFA4-AA30-0598-07ABC691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0" y="869425"/>
            <a:ext cx="3638550" cy="3829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836E8-DE21-BE18-25D7-0FDCD7E6A3CE}"/>
              </a:ext>
            </a:extLst>
          </p:cNvPr>
          <p:cNvSpPr/>
          <p:nvPr/>
        </p:nvSpPr>
        <p:spPr>
          <a:xfrm>
            <a:off x="5047488" y="4108703"/>
            <a:ext cx="3547872" cy="58977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C62D2-CB9A-EE49-48AA-05C8A68D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0343"/>
            <a:ext cx="5193750" cy="15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780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435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PT Sans Narrow</vt:lpstr>
      <vt:lpstr>Open Sans</vt:lpstr>
      <vt:lpstr>Tropic</vt:lpstr>
      <vt:lpstr>CS 408 Computer Networks</vt:lpstr>
      <vt:lpstr>Python GUI - tkinter</vt:lpstr>
      <vt:lpstr>Python GUI - tkinter </vt:lpstr>
      <vt:lpstr>Python GUI - tkinter </vt:lpstr>
      <vt:lpstr>Python GUI - tkinter  </vt:lpstr>
      <vt:lpstr>Python GUI - tkinter  </vt:lpstr>
      <vt:lpstr>Python GUI - tkinter</vt:lpstr>
      <vt:lpstr>Python GUI - tkinter</vt:lpstr>
      <vt:lpstr>Python GUI - tkinter</vt:lpstr>
      <vt:lpstr>Python GUI - tkinter</vt:lpstr>
      <vt:lpstr>Python GUI - tkinter</vt:lpstr>
      <vt:lpstr>Python GUI - tkinter</vt:lpstr>
      <vt:lpstr>Python GUI - tkinter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502 Network and Web Security</dc:title>
  <dc:creator>ALAA AL MOURADI</dc:creator>
  <cp:lastModifiedBy>ALAA AL MOURADI</cp:lastModifiedBy>
  <cp:revision>4</cp:revision>
  <dcterms:modified xsi:type="dcterms:W3CDTF">2024-10-03T12:43:50Z</dcterms:modified>
</cp:coreProperties>
</file>